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121400" cy="2700338"/>
  <p:notesSz cx="6858000" cy="9144000"/>
  <p:defaultTextStyle>
    <a:defPPr>
      <a:defRPr lang="de-DE"/>
    </a:defPPr>
    <a:lvl1pPr marL="0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45471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490942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36413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981884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27355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472826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718298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1963768" algn="l" defTabSz="49094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854" y="-1182"/>
      </p:cViewPr>
      <p:guideLst>
        <p:guide orient="horz" pos="851"/>
        <p:guide pos="19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9105" y="838857"/>
            <a:ext cx="5203190" cy="57882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18213" y="1530192"/>
            <a:ext cx="4284980" cy="6900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5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0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36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81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2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72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18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63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58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79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328511" y="156272"/>
            <a:ext cx="1032987" cy="332791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29554" y="156272"/>
            <a:ext cx="2996935" cy="332791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549" y="1735220"/>
            <a:ext cx="5203190" cy="536317"/>
          </a:xfrm>
        </p:spPr>
        <p:txBody>
          <a:bodyPr anchor="t"/>
          <a:lstStyle>
            <a:lvl1pPr algn="l">
              <a:defRPr sz="21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83549" y="1144519"/>
            <a:ext cx="5203190" cy="59069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4547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9094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3641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8188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22735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47282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71829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9637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1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29554" y="910114"/>
            <a:ext cx="2014961" cy="2574072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346538" y="910114"/>
            <a:ext cx="2014961" cy="2574072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60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6071" y="108140"/>
            <a:ext cx="5509260" cy="45005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6073" y="604452"/>
            <a:ext cx="2704681" cy="251907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45471" indent="0">
              <a:buNone/>
              <a:defRPr sz="1100" b="1"/>
            </a:lvl2pPr>
            <a:lvl3pPr marL="490942" indent="0">
              <a:buNone/>
              <a:defRPr sz="1000" b="1"/>
            </a:lvl3pPr>
            <a:lvl4pPr marL="736413" indent="0">
              <a:buNone/>
              <a:defRPr sz="900" b="1"/>
            </a:lvl4pPr>
            <a:lvl5pPr marL="981884" indent="0">
              <a:buNone/>
              <a:defRPr sz="900" b="1"/>
            </a:lvl5pPr>
            <a:lvl6pPr marL="1227355" indent="0">
              <a:buNone/>
              <a:defRPr sz="900" b="1"/>
            </a:lvl6pPr>
            <a:lvl7pPr marL="1472826" indent="0">
              <a:buNone/>
              <a:defRPr sz="900" b="1"/>
            </a:lvl7pPr>
            <a:lvl8pPr marL="1718298" indent="0">
              <a:buNone/>
              <a:defRPr sz="900" b="1"/>
            </a:lvl8pPr>
            <a:lvl9pPr marL="1963768" indent="0">
              <a:buNone/>
              <a:defRPr sz="9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06073" y="856358"/>
            <a:ext cx="2704681" cy="1555820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109587" y="604452"/>
            <a:ext cx="2705744" cy="251907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45471" indent="0">
              <a:buNone/>
              <a:defRPr sz="1100" b="1"/>
            </a:lvl2pPr>
            <a:lvl3pPr marL="490942" indent="0">
              <a:buNone/>
              <a:defRPr sz="1000" b="1"/>
            </a:lvl3pPr>
            <a:lvl4pPr marL="736413" indent="0">
              <a:buNone/>
              <a:defRPr sz="900" b="1"/>
            </a:lvl4pPr>
            <a:lvl5pPr marL="981884" indent="0">
              <a:buNone/>
              <a:defRPr sz="900" b="1"/>
            </a:lvl5pPr>
            <a:lvl6pPr marL="1227355" indent="0">
              <a:buNone/>
              <a:defRPr sz="900" b="1"/>
            </a:lvl6pPr>
            <a:lvl7pPr marL="1472826" indent="0">
              <a:buNone/>
              <a:defRPr sz="900" b="1"/>
            </a:lvl7pPr>
            <a:lvl8pPr marL="1718298" indent="0">
              <a:buNone/>
              <a:defRPr sz="900" b="1"/>
            </a:lvl8pPr>
            <a:lvl9pPr marL="1963768" indent="0">
              <a:buNone/>
              <a:defRPr sz="9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109587" y="856358"/>
            <a:ext cx="2705744" cy="1555820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5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9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4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6071" y="107516"/>
            <a:ext cx="2013899" cy="45755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93299" y="107515"/>
            <a:ext cx="3422032" cy="2304664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06071" y="565071"/>
            <a:ext cx="2013899" cy="1847106"/>
          </a:xfrm>
        </p:spPr>
        <p:txBody>
          <a:bodyPr/>
          <a:lstStyle>
            <a:lvl1pPr marL="0" indent="0">
              <a:buNone/>
              <a:defRPr sz="700"/>
            </a:lvl1pPr>
            <a:lvl2pPr marL="245471" indent="0">
              <a:buNone/>
              <a:defRPr sz="600"/>
            </a:lvl2pPr>
            <a:lvl3pPr marL="490942" indent="0">
              <a:buNone/>
              <a:defRPr sz="500"/>
            </a:lvl3pPr>
            <a:lvl4pPr marL="736413" indent="0">
              <a:buNone/>
              <a:defRPr sz="400"/>
            </a:lvl4pPr>
            <a:lvl5pPr marL="981884" indent="0">
              <a:buNone/>
              <a:defRPr sz="400"/>
            </a:lvl5pPr>
            <a:lvl6pPr marL="1227355" indent="0">
              <a:buNone/>
              <a:defRPr sz="400"/>
            </a:lvl6pPr>
            <a:lvl7pPr marL="1472826" indent="0">
              <a:buNone/>
              <a:defRPr sz="400"/>
            </a:lvl7pPr>
            <a:lvl8pPr marL="1718298" indent="0">
              <a:buNone/>
              <a:defRPr sz="400"/>
            </a:lvl8pPr>
            <a:lvl9pPr marL="1963768" indent="0">
              <a:buNone/>
              <a:defRPr sz="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3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9839" y="1890239"/>
            <a:ext cx="3672840" cy="223153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199839" y="241283"/>
            <a:ext cx="3672840" cy="1620203"/>
          </a:xfrm>
        </p:spPr>
        <p:txBody>
          <a:bodyPr/>
          <a:lstStyle>
            <a:lvl1pPr marL="0" indent="0">
              <a:buNone/>
              <a:defRPr sz="1700"/>
            </a:lvl1pPr>
            <a:lvl2pPr marL="245471" indent="0">
              <a:buNone/>
              <a:defRPr sz="1500"/>
            </a:lvl2pPr>
            <a:lvl3pPr marL="490942" indent="0">
              <a:buNone/>
              <a:defRPr sz="1300"/>
            </a:lvl3pPr>
            <a:lvl4pPr marL="736413" indent="0">
              <a:buNone/>
              <a:defRPr sz="1100"/>
            </a:lvl4pPr>
            <a:lvl5pPr marL="981884" indent="0">
              <a:buNone/>
              <a:defRPr sz="1100"/>
            </a:lvl5pPr>
            <a:lvl6pPr marL="1227355" indent="0">
              <a:buNone/>
              <a:defRPr sz="1100"/>
            </a:lvl6pPr>
            <a:lvl7pPr marL="1472826" indent="0">
              <a:buNone/>
              <a:defRPr sz="1100"/>
            </a:lvl7pPr>
            <a:lvl8pPr marL="1718298" indent="0">
              <a:buNone/>
              <a:defRPr sz="1100"/>
            </a:lvl8pPr>
            <a:lvl9pPr marL="1963768" indent="0">
              <a:buNone/>
              <a:defRPr sz="11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99839" y="2113391"/>
            <a:ext cx="3672840" cy="316914"/>
          </a:xfrm>
        </p:spPr>
        <p:txBody>
          <a:bodyPr/>
          <a:lstStyle>
            <a:lvl1pPr marL="0" indent="0">
              <a:buNone/>
              <a:defRPr sz="700"/>
            </a:lvl1pPr>
            <a:lvl2pPr marL="245471" indent="0">
              <a:buNone/>
              <a:defRPr sz="600"/>
            </a:lvl2pPr>
            <a:lvl3pPr marL="490942" indent="0">
              <a:buNone/>
              <a:defRPr sz="500"/>
            </a:lvl3pPr>
            <a:lvl4pPr marL="736413" indent="0">
              <a:buNone/>
              <a:defRPr sz="400"/>
            </a:lvl4pPr>
            <a:lvl5pPr marL="981884" indent="0">
              <a:buNone/>
              <a:defRPr sz="400"/>
            </a:lvl5pPr>
            <a:lvl6pPr marL="1227355" indent="0">
              <a:buNone/>
              <a:defRPr sz="400"/>
            </a:lvl6pPr>
            <a:lvl7pPr marL="1472826" indent="0">
              <a:buNone/>
              <a:defRPr sz="400"/>
            </a:lvl7pPr>
            <a:lvl8pPr marL="1718298" indent="0">
              <a:buNone/>
              <a:defRPr sz="400"/>
            </a:lvl8pPr>
            <a:lvl9pPr marL="1963768" indent="0">
              <a:buNone/>
              <a:defRPr sz="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77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06071" y="108140"/>
            <a:ext cx="5509260" cy="450057"/>
          </a:xfrm>
          <a:prstGeom prst="rect">
            <a:avLst/>
          </a:prstGeom>
        </p:spPr>
        <p:txBody>
          <a:bodyPr vert="horz" lIns="49094" tIns="24547" rIns="49094" bIns="24547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6071" y="630079"/>
            <a:ext cx="5509260" cy="1782098"/>
          </a:xfrm>
          <a:prstGeom prst="rect">
            <a:avLst/>
          </a:prstGeom>
        </p:spPr>
        <p:txBody>
          <a:bodyPr vert="horz" lIns="49094" tIns="24547" rIns="49094" bIns="24547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06072" y="2502815"/>
            <a:ext cx="1428326" cy="143768"/>
          </a:xfrm>
          <a:prstGeom prst="rect">
            <a:avLst/>
          </a:prstGeom>
        </p:spPr>
        <p:txBody>
          <a:bodyPr vert="horz" lIns="49094" tIns="24547" rIns="49094" bIns="24547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91480" y="2502815"/>
            <a:ext cx="1938443" cy="143768"/>
          </a:xfrm>
          <a:prstGeom prst="rect">
            <a:avLst/>
          </a:prstGeom>
        </p:spPr>
        <p:txBody>
          <a:bodyPr vert="horz" lIns="49094" tIns="24547" rIns="49094" bIns="24547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387005" y="2502815"/>
            <a:ext cx="1428326" cy="143768"/>
          </a:xfrm>
          <a:prstGeom prst="rect">
            <a:avLst/>
          </a:prstGeom>
        </p:spPr>
        <p:txBody>
          <a:bodyPr vert="horz" lIns="49094" tIns="24547" rIns="49094" bIns="24547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15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0942" rtl="0" eaLnBrk="1" latinLnBrk="0" hangingPunct="1">
        <a:spcBef>
          <a:spcPct val="0"/>
        </a:spcBef>
        <a:buNone/>
        <a:defRPr sz="2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103" indent="-184103" algn="l" defTabSz="49094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398891" indent="-153419" algn="l" defTabSz="490942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13678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59148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04620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50091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595561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41033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086504" indent="-122735" algn="l" defTabSz="49094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45471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90942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6413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981884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27355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72826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8298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63768" algn="l" defTabSz="490942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-1132" y="6122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ehlersb\AppData\Local\Temp\1\7zEC8307847\BHV_gb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52" y="269184"/>
            <a:ext cx="6120408" cy="229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589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Ehlers, Bernhard</dc:creator>
  <cp:lastModifiedBy>Ehlers, Bernhard</cp:lastModifiedBy>
  <cp:revision>16</cp:revision>
  <dcterms:created xsi:type="dcterms:W3CDTF">2019-11-19T12:53:18Z</dcterms:created>
  <dcterms:modified xsi:type="dcterms:W3CDTF">2020-02-25T13:47:30Z</dcterms:modified>
</cp:coreProperties>
</file>