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480175" cy="2700338"/>
  <p:notesSz cx="6858000" cy="9144000"/>
  <p:defaultTextStyle>
    <a:defPPr>
      <a:defRPr lang="de-DE"/>
    </a:defPPr>
    <a:lvl1pPr marL="0" algn="l" defTabSz="4811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40579" algn="l" defTabSz="4811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81157" algn="l" defTabSz="4811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721736" algn="l" defTabSz="4811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62315" algn="l" defTabSz="4811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202893" algn="l" defTabSz="4811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443472" algn="l" defTabSz="4811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84050" algn="l" defTabSz="4811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924629" algn="l" defTabSz="4811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1200" y="-972"/>
      </p:cViewPr>
      <p:guideLst>
        <p:guide orient="horz" pos="851"/>
        <p:guide pos="20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6013" y="838856"/>
            <a:ext cx="5508149" cy="57882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72026" y="1530193"/>
            <a:ext cx="4536123" cy="6900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40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81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21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62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02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43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84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24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58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79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523598" y="156271"/>
            <a:ext cx="1093530" cy="332791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43007" y="156271"/>
            <a:ext cx="3172586" cy="332791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78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83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1890" y="1735220"/>
            <a:ext cx="5508149" cy="536317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1890" y="1144519"/>
            <a:ext cx="5508149" cy="59069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4057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8115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2173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6231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20289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4347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8405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92462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13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43010" y="910114"/>
            <a:ext cx="2133058" cy="2574072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484070" y="910114"/>
            <a:ext cx="2133058" cy="2574072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60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9" y="108139"/>
            <a:ext cx="5832158" cy="450056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4013" y="604451"/>
            <a:ext cx="2863202" cy="251906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40579" indent="0">
              <a:buNone/>
              <a:defRPr sz="1100" b="1"/>
            </a:lvl2pPr>
            <a:lvl3pPr marL="481157" indent="0">
              <a:buNone/>
              <a:defRPr sz="900" b="1"/>
            </a:lvl3pPr>
            <a:lvl4pPr marL="721736" indent="0">
              <a:buNone/>
              <a:defRPr sz="800" b="1"/>
            </a:lvl4pPr>
            <a:lvl5pPr marL="962315" indent="0">
              <a:buNone/>
              <a:defRPr sz="800" b="1"/>
            </a:lvl5pPr>
            <a:lvl6pPr marL="1202893" indent="0">
              <a:buNone/>
              <a:defRPr sz="800" b="1"/>
            </a:lvl6pPr>
            <a:lvl7pPr marL="1443472" indent="0">
              <a:buNone/>
              <a:defRPr sz="800" b="1"/>
            </a:lvl7pPr>
            <a:lvl8pPr marL="1684050" indent="0">
              <a:buNone/>
              <a:defRPr sz="800" b="1"/>
            </a:lvl8pPr>
            <a:lvl9pPr marL="1924629" indent="0">
              <a:buNone/>
              <a:defRPr sz="8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4013" y="856357"/>
            <a:ext cx="2863202" cy="1555820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291840" y="604451"/>
            <a:ext cx="2864328" cy="251906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40579" indent="0">
              <a:buNone/>
              <a:defRPr sz="1100" b="1"/>
            </a:lvl2pPr>
            <a:lvl3pPr marL="481157" indent="0">
              <a:buNone/>
              <a:defRPr sz="900" b="1"/>
            </a:lvl3pPr>
            <a:lvl4pPr marL="721736" indent="0">
              <a:buNone/>
              <a:defRPr sz="800" b="1"/>
            </a:lvl4pPr>
            <a:lvl5pPr marL="962315" indent="0">
              <a:buNone/>
              <a:defRPr sz="800" b="1"/>
            </a:lvl5pPr>
            <a:lvl6pPr marL="1202893" indent="0">
              <a:buNone/>
              <a:defRPr sz="800" b="1"/>
            </a:lvl6pPr>
            <a:lvl7pPr marL="1443472" indent="0">
              <a:buNone/>
              <a:defRPr sz="800" b="1"/>
            </a:lvl7pPr>
            <a:lvl8pPr marL="1684050" indent="0">
              <a:buNone/>
              <a:defRPr sz="800" b="1"/>
            </a:lvl8pPr>
            <a:lvl9pPr marL="1924629" indent="0">
              <a:buNone/>
              <a:defRPr sz="8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291840" y="856357"/>
            <a:ext cx="2864328" cy="1555820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15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495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44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11" y="107516"/>
            <a:ext cx="2131934" cy="457557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33570" y="107514"/>
            <a:ext cx="3622598" cy="2304664"/>
          </a:xfrm>
        </p:spPr>
        <p:txBody>
          <a:bodyPr/>
          <a:lstStyle>
            <a:lvl1pPr>
              <a:defRPr sz="17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4011" y="565071"/>
            <a:ext cx="2131934" cy="1847106"/>
          </a:xfrm>
        </p:spPr>
        <p:txBody>
          <a:bodyPr/>
          <a:lstStyle>
            <a:lvl1pPr marL="0" indent="0">
              <a:buNone/>
              <a:defRPr sz="700"/>
            </a:lvl1pPr>
            <a:lvl2pPr marL="240579" indent="0">
              <a:buNone/>
              <a:defRPr sz="600"/>
            </a:lvl2pPr>
            <a:lvl3pPr marL="481157" indent="0">
              <a:buNone/>
              <a:defRPr sz="500"/>
            </a:lvl3pPr>
            <a:lvl4pPr marL="721736" indent="0">
              <a:buNone/>
              <a:defRPr sz="500"/>
            </a:lvl4pPr>
            <a:lvl5pPr marL="962315" indent="0">
              <a:buNone/>
              <a:defRPr sz="500"/>
            </a:lvl5pPr>
            <a:lvl6pPr marL="1202893" indent="0">
              <a:buNone/>
              <a:defRPr sz="500"/>
            </a:lvl6pPr>
            <a:lvl7pPr marL="1443472" indent="0">
              <a:buNone/>
              <a:defRPr sz="500"/>
            </a:lvl7pPr>
            <a:lvl8pPr marL="1684050" indent="0">
              <a:buNone/>
              <a:defRPr sz="500"/>
            </a:lvl8pPr>
            <a:lvl9pPr marL="1924629" indent="0">
              <a:buNone/>
              <a:defRPr sz="5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3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70159" y="1890239"/>
            <a:ext cx="3888105" cy="223153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270159" y="241282"/>
            <a:ext cx="3888105" cy="1620203"/>
          </a:xfrm>
        </p:spPr>
        <p:txBody>
          <a:bodyPr/>
          <a:lstStyle>
            <a:lvl1pPr marL="0" indent="0">
              <a:buNone/>
              <a:defRPr sz="1700"/>
            </a:lvl1pPr>
            <a:lvl2pPr marL="240579" indent="0">
              <a:buNone/>
              <a:defRPr sz="1500"/>
            </a:lvl2pPr>
            <a:lvl3pPr marL="481157" indent="0">
              <a:buNone/>
              <a:defRPr sz="1300"/>
            </a:lvl3pPr>
            <a:lvl4pPr marL="721736" indent="0">
              <a:buNone/>
              <a:defRPr sz="1100"/>
            </a:lvl4pPr>
            <a:lvl5pPr marL="962315" indent="0">
              <a:buNone/>
              <a:defRPr sz="1100"/>
            </a:lvl5pPr>
            <a:lvl6pPr marL="1202893" indent="0">
              <a:buNone/>
              <a:defRPr sz="1100"/>
            </a:lvl6pPr>
            <a:lvl7pPr marL="1443472" indent="0">
              <a:buNone/>
              <a:defRPr sz="1100"/>
            </a:lvl7pPr>
            <a:lvl8pPr marL="1684050" indent="0">
              <a:buNone/>
              <a:defRPr sz="1100"/>
            </a:lvl8pPr>
            <a:lvl9pPr marL="1924629" indent="0">
              <a:buNone/>
              <a:defRPr sz="11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270159" y="2113390"/>
            <a:ext cx="3888105" cy="316914"/>
          </a:xfrm>
        </p:spPr>
        <p:txBody>
          <a:bodyPr/>
          <a:lstStyle>
            <a:lvl1pPr marL="0" indent="0">
              <a:buNone/>
              <a:defRPr sz="700"/>
            </a:lvl1pPr>
            <a:lvl2pPr marL="240579" indent="0">
              <a:buNone/>
              <a:defRPr sz="600"/>
            </a:lvl2pPr>
            <a:lvl3pPr marL="481157" indent="0">
              <a:buNone/>
              <a:defRPr sz="500"/>
            </a:lvl3pPr>
            <a:lvl4pPr marL="721736" indent="0">
              <a:buNone/>
              <a:defRPr sz="500"/>
            </a:lvl4pPr>
            <a:lvl5pPr marL="962315" indent="0">
              <a:buNone/>
              <a:defRPr sz="500"/>
            </a:lvl5pPr>
            <a:lvl6pPr marL="1202893" indent="0">
              <a:buNone/>
              <a:defRPr sz="500"/>
            </a:lvl6pPr>
            <a:lvl7pPr marL="1443472" indent="0">
              <a:buNone/>
              <a:defRPr sz="500"/>
            </a:lvl7pPr>
            <a:lvl8pPr marL="1684050" indent="0">
              <a:buNone/>
              <a:defRPr sz="500"/>
            </a:lvl8pPr>
            <a:lvl9pPr marL="1924629" indent="0">
              <a:buNone/>
              <a:defRPr sz="5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77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4009" y="108139"/>
            <a:ext cx="5832158" cy="450056"/>
          </a:xfrm>
          <a:prstGeom prst="rect">
            <a:avLst/>
          </a:prstGeom>
        </p:spPr>
        <p:txBody>
          <a:bodyPr vert="horz" lIns="48116" tIns="24058" rIns="48116" bIns="24058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4009" y="630079"/>
            <a:ext cx="5832158" cy="1782098"/>
          </a:xfrm>
          <a:prstGeom prst="rect">
            <a:avLst/>
          </a:prstGeom>
        </p:spPr>
        <p:txBody>
          <a:bodyPr vert="horz" lIns="48116" tIns="24058" rIns="48116" bIns="24058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4011" y="2502814"/>
            <a:ext cx="1512041" cy="143768"/>
          </a:xfrm>
          <a:prstGeom prst="rect">
            <a:avLst/>
          </a:prstGeom>
        </p:spPr>
        <p:txBody>
          <a:bodyPr vert="horz" lIns="48116" tIns="24058" rIns="48116" bIns="24058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214063" y="2502814"/>
            <a:ext cx="2052055" cy="143768"/>
          </a:xfrm>
          <a:prstGeom prst="rect">
            <a:avLst/>
          </a:prstGeom>
        </p:spPr>
        <p:txBody>
          <a:bodyPr vert="horz" lIns="48116" tIns="24058" rIns="48116" bIns="24058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644128" y="2502814"/>
            <a:ext cx="1512041" cy="143768"/>
          </a:xfrm>
          <a:prstGeom prst="rect">
            <a:avLst/>
          </a:prstGeom>
        </p:spPr>
        <p:txBody>
          <a:bodyPr vert="horz" lIns="48116" tIns="24058" rIns="48116" bIns="24058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15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81157" rtl="0" eaLnBrk="1" latinLnBrk="0" hangingPunct="1">
        <a:spcBef>
          <a:spcPct val="0"/>
        </a:spcBef>
        <a:buNone/>
        <a:defRPr sz="2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434" indent="-180434" algn="l" defTabSz="481157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390940" indent="-150362" algn="l" defTabSz="481157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01447" indent="-120289" algn="l" defTabSz="481157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42025" indent="-120289" algn="l" defTabSz="481157" rtl="0" eaLnBrk="1" latinLnBrk="0" hangingPunct="1">
        <a:spcBef>
          <a:spcPct val="20000"/>
        </a:spcBef>
        <a:buFont typeface="Arial" panose="020B0604020202020204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082604" indent="-120289" algn="l" defTabSz="481157" rtl="0" eaLnBrk="1" latinLnBrk="0" hangingPunct="1">
        <a:spcBef>
          <a:spcPct val="20000"/>
        </a:spcBef>
        <a:buFont typeface="Arial" panose="020B0604020202020204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23183" indent="-120289" algn="l" defTabSz="481157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563761" indent="-120289" algn="l" defTabSz="481157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804340" indent="-120289" algn="l" defTabSz="481157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044918" indent="-120289" algn="l" defTabSz="481157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8115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40579" algn="l" defTabSz="48115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81157" algn="l" defTabSz="48115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21736" algn="l" defTabSz="48115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62315" algn="l" defTabSz="48115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02893" algn="l" defTabSz="48115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43472" algn="l" defTabSz="48115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84050" algn="l" defTabSz="48115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24629" algn="l" defTabSz="48115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-1" y="-1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ehlersb\AppData\Local\Temp\1\7zEC836F208\BHV_gB_MCC_revis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48193"/>
            <a:ext cx="6480175" cy="243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9589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Robert Koch-Institut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Ehlers, Bernhard</dc:creator>
  <cp:lastModifiedBy>Ehlers, Bernhard</cp:lastModifiedBy>
  <cp:revision>19</cp:revision>
  <dcterms:created xsi:type="dcterms:W3CDTF">2019-11-19T12:53:18Z</dcterms:created>
  <dcterms:modified xsi:type="dcterms:W3CDTF">2020-02-25T13:48:20Z</dcterms:modified>
</cp:coreProperties>
</file>