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2"/>
    <p:restoredTop sz="94662"/>
  </p:normalViewPr>
  <p:slideViewPr>
    <p:cSldViewPr snapToGrid="0" snapToObjects="1">
      <p:cViewPr varScale="1">
        <p:scale>
          <a:sx n="91" d="100"/>
          <a:sy n="91" d="100"/>
        </p:scale>
        <p:origin x="10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0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77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07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6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6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32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4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5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09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42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C7B49-F465-2A4E-8245-59F9018E1EBC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ED985-008E-4741-BC98-735926AD870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0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22" y="1406449"/>
            <a:ext cx="6147581" cy="521142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3406034" y="4494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2F79D8B-17AE-A141-9615-816AFB3BFB4B}"/>
              </a:ext>
            </a:extLst>
          </p:cNvPr>
          <p:cNvSpPr/>
          <p:nvPr/>
        </p:nvSpPr>
        <p:spPr>
          <a:xfrm>
            <a:off x="1" y="126285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Figure 2</a:t>
            </a:r>
            <a:r>
              <a:rPr lang="en-US" dirty="0"/>
              <a:t>. The CT median values and IQRs of SARS-CoV-2  RNA in group A (blue), group B (orange) </a:t>
            </a:r>
            <a:r>
              <a:rPr lang="en-US" dirty="0">
                <a:highlight>
                  <a:srgbClr val="FFFF00"/>
                </a:highlight>
              </a:rPr>
              <a:t>are not statistically different </a:t>
            </a:r>
            <a:br>
              <a:rPr lang="en-US" dirty="0"/>
            </a:br>
            <a:r>
              <a:rPr lang="en-US" dirty="0"/>
              <a:t>(Mann-Whitney U test p=0.58</a:t>
            </a:r>
            <a:r>
              <a:rPr lang="it-IT" dirty="0"/>
              <a:t> </a:t>
            </a:r>
            <a:r>
              <a:rPr lang="en-US" dirty="0"/>
              <a:t>).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62310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36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silvia ricci</cp:lastModifiedBy>
  <cp:revision>3</cp:revision>
  <dcterms:created xsi:type="dcterms:W3CDTF">2021-03-02T17:23:30Z</dcterms:created>
  <dcterms:modified xsi:type="dcterms:W3CDTF">2021-03-02T21:08:07Z</dcterms:modified>
</cp:coreProperties>
</file>