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el, Janine" initials="MJ" lastIdx="4" clrIdx="0"/>
  <p:cmAuthor id="1" name="Andreas Nitsche" initials="AN" lastIdx="1" clrIdx="1"/>
  <p:cmAuthor id="2" name="Schrick, Livia" initials="SL" lastIdx="4" clrIdx="2"/>
  <p:cmAuthor id="3" name="Erikli, Ursula" initials="EU" lastIdx="26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15620" autoAdjust="0"/>
    <p:restoredTop sz="98290" autoAdjust="0"/>
  </p:normalViewPr>
  <p:slideViewPr>
    <p:cSldViewPr snapToGrid="0">
      <p:cViewPr varScale="1">
        <p:scale>
          <a:sx n="137" d="100"/>
          <a:sy n="137" d="100"/>
        </p:scale>
        <p:origin x="193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6047D-4463-4B65-958C-C86DC36A689C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15779F-EA6D-4CDD-AE95-2ED306304B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30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15779F-EA6D-4CDD-AE95-2ED306304BB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652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020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82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521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154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60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166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51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466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594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4959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4AEF0-1640-4FC6-9F46-D28AA7DB0BE5}" type="datetimeFigureOut">
              <a:rPr lang="de-DE" smtClean="0"/>
              <a:t>04.03.2021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BFB09-15E6-48E9-AA27-06450030E07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411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62337" y="554804"/>
            <a:ext cx="225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Supplemental</a:t>
            </a:r>
            <a:r>
              <a:rPr lang="de-DE" dirty="0"/>
              <a:t> </a:t>
            </a:r>
            <a:r>
              <a:rPr lang="de-DE" dirty="0" err="1"/>
              <a:t>figure</a:t>
            </a:r>
            <a:r>
              <a:rPr lang="de-DE" dirty="0"/>
              <a:t> 1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9DAE374-084A-48CA-A053-A15A52137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13" y="1154481"/>
            <a:ext cx="6835683" cy="472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3936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Bildschirmpräsentation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Nitsche</dc:creator>
  <cp:lastModifiedBy>Andreas Nitsche</cp:lastModifiedBy>
  <cp:revision>74</cp:revision>
  <dcterms:created xsi:type="dcterms:W3CDTF">2020-05-02T15:26:01Z</dcterms:created>
  <dcterms:modified xsi:type="dcterms:W3CDTF">2021-03-04T08:54:22Z</dcterms:modified>
</cp:coreProperties>
</file>