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2972D4-3022-4286-AA41-0B3B71F82454}" v="6" dt="2021-11-21T11:03:27.0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ui, Hongrui" userId="6a34d795-acab-44bc-a6af-d202d66e95ec" providerId="ADAL" clId="{B4835452-6828-4F95-8A60-B01D577A5DED}"/>
    <pc:docChg chg="addSld delSld modSld">
      <pc:chgData name="Cui, Hongrui" userId="6a34d795-acab-44bc-a6af-d202d66e95ec" providerId="ADAL" clId="{B4835452-6828-4F95-8A60-B01D577A5DED}" dt="2021-04-02T09:17:53.973" v="3" actId="2696"/>
      <pc:docMkLst>
        <pc:docMk/>
      </pc:docMkLst>
      <pc:sldChg chg="add del">
        <pc:chgData name="Cui, Hongrui" userId="6a34d795-acab-44bc-a6af-d202d66e95ec" providerId="ADAL" clId="{B4835452-6828-4F95-8A60-B01D577A5DED}" dt="2021-04-02T09:17:53.973" v="3" actId="2696"/>
        <pc:sldMkLst>
          <pc:docMk/>
          <pc:sldMk cId="1306036492" sldId="256"/>
        </pc:sldMkLst>
      </pc:sldChg>
      <pc:sldChg chg="add">
        <pc:chgData name="Cui, Hongrui" userId="6a34d795-acab-44bc-a6af-d202d66e95ec" providerId="ADAL" clId="{B4835452-6828-4F95-8A60-B01D577A5DED}" dt="2021-04-02T09:17:43.656" v="1"/>
        <pc:sldMkLst>
          <pc:docMk/>
          <pc:sldMk cId="3002127379" sldId="284"/>
        </pc:sldMkLst>
      </pc:sldChg>
      <pc:sldChg chg="add">
        <pc:chgData name="Cui, Hongrui" userId="6a34d795-acab-44bc-a6af-d202d66e95ec" providerId="ADAL" clId="{B4835452-6828-4F95-8A60-B01D577A5DED}" dt="2021-04-02T09:17:52.123" v="2"/>
        <pc:sldMkLst>
          <pc:docMk/>
          <pc:sldMk cId="2716085308" sldId="286"/>
        </pc:sldMkLst>
      </pc:sldChg>
    </pc:docChg>
  </pc:docChgLst>
  <pc:docChgLst>
    <pc:chgData name="崔 宏锐" userId="c5aa945de4dd2a5f" providerId="LiveId" clId="{E92972D4-3022-4286-AA41-0B3B71F82454}"/>
    <pc:docChg chg="delSld modSld">
      <pc:chgData name="崔 宏锐" userId="c5aa945de4dd2a5f" providerId="LiveId" clId="{E92972D4-3022-4286-AA41-0B3B71F82454}" dt="2021-11-23T15:14:18.914" v="51" actId="1037"/>
      <pc:docMkLst>
        <pc:docMk/>
      </pc:docMkLst>
      <pc:sldChg chg="del">
        <pc:chgData name="崔 宏锐" userId="c5aa945de4dd2a5f" providerId="LiveId" clId="{E92972D4-3022-4286-AA41-0B3B71F82454}" dt="2021-11-21T09:55:46.957" v="0" actId="2696"/>
        <pc:sldMkLst>
          <pc:docMk/>
          <pc:sldMk cId="3002127379" sldId="284"/>
        </pc:sldMkLst>
      </pc:sldChg>
      <pc:sldChg chg="addSp modSp mod">
        <pc:chgData name="崔 宏锐" userId="c5aa945de4dd2a5f" providerId="LiveId" clId="{E92972D4-3022-4286-AA41-0B3B71F82454}" dt="2021-11-23T15:14:18.914" v="51" actId="1037"/>
        <pc:sldMkLst>
          <pc:docMk/>
          <pc:sldMk cId="2716085308" sldId="286"/>
        </pc:sldMkLst>
        <pc:spChg chg="add mod">
          <ac:chgData name="崔 宏锐" userId="c5aa945de4dd2a5f" providerId="LiveId" clId="{E92972D4-3022-4286-AA41-0B3B71F82454}" dt="2021-11-23T15:14:14.483" v="49" actId="1036"/>
          <ac:spMkLst>
            <pc:docMk/>
            <pc:sldMk cId="2716085308" sldId="286"/>
            <ac:spMk id="2" creationId="{A6D7AB8C-2031-420B-9C0B-EDA23AD36ED7}"/>
          </ac:spMkLst>
        </pc:spChg>
        <pc:spChg chg="mod">
          <ac:chgData name="崔 宏锐" userId="c5aa945de4dd2a5f" providerId="LiveId" clId="{E92972D4-3022-4286-AA41-0B3B71F82454}" dt="2021-11-23T15:13:39.132" v="28" actId="20577"/>
          <ac:spMkLst>
            <pc:docMk/>
            <pc:sldMk cId="2716085308" sldId="286"/>
            <ac:spMk id="5" creationId="{900A2F28-E897-44ED-8771-D719500DEF48}"/>
          </ac:spMkLst>
        </pc:spChg>
        <pc:spChg chg="add mod">
          <ac:chgData name="崔 宏锐" userId="c5aa945de4dd2a5f" providerId="LiveId" clId="{E92972D4-3022-4286-AA41-0B3B71F82454}" dt="2021-11-23T15:14:02.687" v="39" actId="1037"/>
          <ac:spMkLst>
            <pc:docMk/>
            <pc:sldMk cId="2716085308" sldId="286"/>
            <ac:spMk id="6" creationId="{F090E85F-3F42-45E6-84B0-6F5DA3BB64AC}"/>
          </ac:spMkLst>
        </pc:spChg>
        <pc:spChg chg="add mod">
          <ac:chgData name="崔 宏锐" userId="c5aa945de4dd2a5f" providerId="LiveId" clId="{E92972D4-3022-4286-AA41-0B3B71F82454}" dt="2021-11-21T11:02:35.052" v="12" actId="20577"/>
          <ac:spMkLst>
            <pc:docMk/>
            <pc:sldMk cId="2716085308" sldId="286"/>
            <ac:spMk id="7" creationId="{6B407FA3-E896-455D-BA7C-0CF4AD6747A2}"/>
          </ac:spMkLst>
        </pc:spChg>
        <pc:spChg chg="add mod">
          <ac:chgData name="崔 宏锐" userId="c5aa945de4dd2a5f" providerId="LiveId" clId="{E92972D4-3022-4286-AA41-0B3B71F82454}" dt="2021-11-23T15:14:10.733" v="46" actId="1036"/>
          <ac:spMkLst>
            <pc:docMk/>
            <pc:sldMk cId="2716085308" sldId="286"/>
            <ac:spMk id="8" creationId="{AD9C7E8A-8426-4FDE-9DAC-A141C2E3CEA5}"/>
          </ac:spMkLst>
        </pc:spChg>
        <pc:spChg chg="add mod">
          <ac:chgData name="崔 宏锐" userId="c5aa945de4dd2a5f" providerId="LiveId" clId="{E92972D4-3022-4286-AA41-0B3B71F82454}" dt="2021-11-23T15:14:18.914" v="51" actId="1037"/>
          <ac:spMkLst>
            <pc:docMk/>
            <pc:sldMk cId="2716085308" sldId="286"/>
            <ac:spMk id="9" creationId="{CB045BC9-3460-4864-9C12-CE86B8583FA8}"/>
          </ac:spMkLst>
        </pc:spChg>
        <pc:spChg chg="add mod">
          <ac:chgData name="崔 宏锐" userId="c5aa945de4dd2a5f" providerId="LiveId" clId="{E92972D4-3022-4286-AA41-0B3B71F82454}" dt="2021-11-23T15:13:54.807" v="34" actId="1036"/>
          <ac:spMkLst>
            <pc:docMk/>
            <pc:sldMk cId="2716085308" sldId="286"/>
            <ac:spMk id="10" creationId="{D117CA16-C411-4134-ADC4-F6885407513A}"/>
          </ac:spMkLst>
        </pc:spChg>
        <pc:picChg chg="mod">
          <ac:chgData name="崔 宏锐" userId="c5aa945de4dd2a5f" providerId="LiveId" clId="{E92972D4-3022-4286-AA41-0B3B71F82454}" dt="2021-11-23T15:13:33.462" v="26" actId="1076"/>
          <ac:picMkLst>
            <pc:docMk/>
            <pc:sldMk cId="2716085308" sldId="286"/>
            <ac:picMk id="4" creationId="{0259ED44-1D33-4C27-BBDD-DDF3C420B08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3FB62-7D9A-40C9-8A29-2F9CFAE4E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3A4299-D4B9-4304-94FD-609BF82853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89483-EB85-4C7D-B9F1-67DB05612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B1506-B139-4CB6-B5B9-864CC5871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DAE9A-1505-4011-9204-A6EE611B8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13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F78F-A0DE-4F5A-983A-6C3F29657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A0C75C-E9E1-4262-A0FE-B087A2AB5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F9D48-9844-4FFA-90B8-D45998625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E05A7-FC9A-44A2-94D7-FCE811FF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CF5AE-72B1-4CBB-A359-487A27667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4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3CBE33-9D3E-428B-A467-F970FAC318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871904-7B9A-4A75-AC7E-0405C6DE45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06854-616B-4DC5-8D59-760BD081D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BED0F-3094-411B-925D-F13DFA794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8A7BA-55A1-4236-B557-B8AB5922C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13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53E31-D91D-4D83-8791-5B0FA7C3C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680D3-0F29-4D78-BC9A-84945703B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FE5FD-A363-4061-9815-5A80B79E2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F147A-738B-411B-AC49-20C711B8D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AE40E-1E5C-45E9-B2B3-62A85C8B8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19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0D08F-4592-464C-B485-B34EB72D1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89EBB-EC35-435C-9BC1-861B239FF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5F095-3D24-432D-88D1-35A66EDB7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7C82C-36C6-4FCA-BFEA-42C1813F4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4227A-2C2A-42FD-94C9-B8D189490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6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04252-7EE2-459C-BCD0-D664CDAF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98864-AD1B-450B-AC31-0DFC6909E0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C82450-1622-47F3-839F-1E6100D7B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BC97BF-EA76-40D0-9247-80517EE35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8BDF35-334F-45CA-8BF1-178F0A145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0267AF-F014-4B73-B4BA-F90F14022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4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A6EFE-E1DB-460A-91CF-89106693F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3A3A6-0828-4E29-9EF8-6521D9AF2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5D1BE5-7BFE-40B3-A7E0-89AF82C07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F95A81-1CFB-4344-8E44-CDD437C95E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CFE9C4-5D7A-4FF7-8D77-EFA69B65D1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D660E8-3287-452C-BF4E-D11FE3FD9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225E78-126C-4306-A8FE-E7ABB3812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4C9455-29D0-4A46-945E-23F9E8215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71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2A405-0F5C-4A0C-9706-15A72828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E3A992-D42B-4BC2-8B09-738E96F4E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9584AC-E2B1-4771-A26E-058397A0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CFAE9E-3A46-4AE3-928F-523EE64BD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1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D157F7-B7EE-4C1D-80A1-C0898201C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A5EF70-1C58-47BD-B037-950672D15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D376C-253D-4BA2-9ECE-C2E24E295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5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68606-4ADA-406C-8BA7-46FBB6EBD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38ED1-ABC3-4BF8-BBDD-CB9D1FED2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DE9A6C-BDD2-41C3-AF4B-D54A90507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5565D4-19BB-4F35-B159-112C238AF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102113-BDB0-4398-B6F6-F368CED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A403B6-85FE-4A93-AFFE-0ACA558D7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84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C7E14-6A60-4328-BBC7-7A3F4CA2A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9C7BB3-B374-4165-8C5F-6E89C8941D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941A1E-2D35-4C76-930B-31AB3A885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4AAC5-96D8-430F-A707-D35AC3CC9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3F8466-FE97-464D-A06F-215C4221D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AB255-0084-4426-B8DE-F1B4C1E76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5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DE3F63-FD41-4AB6-B73B-E193DF738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13C84-3EF7-484F-A4F2-9D9A80AAB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D253F-2C6D-44CA-85D7-B3A6141B30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146CF-F993-4E46-9AFB-D8F794C07563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FC0BE-4393-414C-90B9-7B9D37699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5DDE4-2D2E-433A-A510-DA84743B7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B5722-A56E-49A6-9652-2BFA8109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8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59ED44-1D33-4C27-BBDD-DDF3C420B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103" y="536401"/>
            <a:ext cx="6279424" cy="40922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00A2F28-E897-44ED-8771-D719500DEF48}"/>
              </a:ext>
            </a:extLst>
          </p:cNvPr>
          <p:cNvSpPr/>
          <p:nvPr/>
        </p:nvSpPr>
        <p:spPr>
          <a:xfrm>
            <a:off x="2906086" y="4628696"/>
            <a:ext cx="2359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Supplementary Fig S1.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D7AB8C-2031-420B-9C0B-EDA23AD36ED7}"/>
              </a:ext>
            </a:extLst>
          </p:cNvPr>
          <p:cNvSpPr txBox="1"/>
          <p:nvPr/>
        </p:nvSpPr>
        <p:spPr>
          <a:xfrm>
            <a:off x="4763973" y="871871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90E85F-3F42-45E6-84B0-6F5DA3BB64AC}"/>
              </a:ext>
            </a:extLst>
          </p:cNvPr>
          <p:cNvSpPr txBox="1"/>
          <p:nvPr/>
        </p:nvSpPr>
        <p:spPr>
          <a:xfrm>
            <a:off x="6637870" y="897893"/>
            <a:ext cx="292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407FA3-E896-455D-BA7C-0CF4AD6747A2}"/>
              </a:ext>
            </a:extLst>
          </p:cNvPr>
          <p:cNvSpPr txBox="1"/>
          <p:nvPr/>
        </p:nvSpPr>
        <p:spPr>
          <a:xfrm>
            <a:off x="2980660" y="1959935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9C7E8A-8426-4FDE-9DAC-A141C2E3CEA5}"/>
              </a:ext>
            </a:extLst>
          </p:cNvPr>
          <p:cNvSpPr txBox="1"/>
          <p:nvPr/>
        </p:nvSpPr>
        <p:spPr>
          <a:xfrm>
            <a:off x="6624031" y="201310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045BC9-3460-4864-9C12-CE86B8583FA8}"/>
              </a:ext>
            </a:extLst>
          </p:cNvPr>
          <p:cNvSpPr txBox="1"/>
          <p:nvPr/>
        </p:nvSpPr>
        <p:spPr>
          <a:xfrm>
            <a:off x="2957203" y="307030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17CA16-C411-4134-ADC4-F6885407513A}"/>
              </a:ext>
            </a:extLst>
          </p:cNvPr>
          <p:cNvSpPr txBox="1"/>
          <p:nvPr/>
        </p:nvSpPr>
        <p:spPr>
          <a:xfrm>
            <a:off x="4752709" y="3123466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716085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3201</TotalTime>
  <Words>10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Cui, Hongrui</dc:creator>
  <cp:lastModifiedBy>Cui, Hongrui</cp:lastModifiedBy>
  <cp:revision>1</cp:revision>
  <dcterms:created xsi:type="dcterms:W3CDTF">2021-04-02T09:16:51Z</dcterms:created>
  <dcterms:modified xsi:type="dcterms:W3CDTF">2021-11-23T15:14:22Z</dcterms:modified>
</cp:coreProperties>
</file>