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69A0-F057-4C65-9A6D-00AC07E210A0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B4BE4-1C03-4D3C-9332-A388CAA77D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0447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69A0-F057-4C65-9A6D-00AC07E210A0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B4BE4-1C03-4D3C-9332-A388CAA77D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683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69A0-F057-4C65-9A6D-00AC07E210A0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B4BE4-1C03-4D3C-9332-A388CAA77D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180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69A0-F057-4C65-9A6D-00AC07E210A0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B4BE4-1C03-4D3C-9332-A388CAA77D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4231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69A0-F057-4C65-9A6D-00AC07E210A0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B4BE4-1C03-4D3C-9332-A388CAA77D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802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69A0-F057-4C65-9A6D-00AC07E210A0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B4BE4-1C03-4D3C-9332-A388CAA77D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0260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69A0-F057-4C65-9A6D-00AC07E210A0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B4BE4-1C03-4D3C-9332-A388CAA77D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7829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69A0-F057-4C65-9A6D-00AC07E210A0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B4BE4-1C03-4D3C-9332-A388CAA77D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431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69A0-F057-4C65-9A6D-00AC07E210A0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B4BE4-1C03-4D3C-9332-A388CAA77D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327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69A0-F057-4C65-9A6D-00AC07E210A0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B4BE4-1C03-4D3C-9332-A388CAA77D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4516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69A0-F057-4C65-9A6D-00AC07E210A0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B4BE4-1C03-4D3C-9332-A388CAA77D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497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069A0-F057-4C65-9A6D-00AC07E210A0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B4BE4-1C03-4D3C-9332-A388CAA77D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763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표 7"/>
          <p:cNvGraphicFramePr>
            <a:graphicFrameLocks noGrp="1"/>
          </p:cNvGraphicFramePr>
          <p:nvPr>
            <p:extLst/>
          </p:nvPr>
        </p:nvGraphicFramePr>
        <p:xfrm>
          <a:off x="3138467" y="2290926"/>
          <a:ext cx="5750771" cy="1461897"/>
        </p:xfrm>
        <a:graphic>
          <a:graphicData uri="http://schemas.openxmlformats.org/drawingml/2006/table">
            <a:tbl>
              <a:tblPr firstRow="1" firstCol="1" bandRow="1"/>
              <a:tblGrid>
                <a:gridCol w="737100">
                  <a:extLst>
                    <a:ext uri="{9D8B030D-6E8A-4147-A177-3AD203B41FA5}">
                      <a16:colId xmlns:a16="http://schemas.microsoft.com/office/drawing/2014/main" val="2798739349"/>
                    </a:ext>
                  </a:extLst>
                </a:gridCol>
                <a:gridCol w="2093190">
                  <a:extLst>
                    <a:ext uri="{9D8B030D-6E8A-4147-A177-3AD203B41FA5}">
                      <a16:colId xmlns:a16="http://schemas.microsoft.com/office/drawing/2014/main" val="254270902"/>
                    </a:ext>
                  </a:extLst>
                </a:gridCol>
                <a:gridCol w="2093190">
                  <a:extLst>
                    <a:ext uri="{9D8B030D-6E8A-4147-A177-3AD203B41FA5}">
                      <a16:colId xmlns:a16="http://schemas.microsoft.com/office/drawing/2014/main" val="2580089814"/>
                    </a:ext>
                  </a:extLst>
                </a:gridCol>
                <a:gridCol w="827291">
                  <a:extLst>
                    <a:ext uri="{9D8B030D-6E8A-4147-A177-3AD203B41FA5}">
                      <a16:colId xmlns:a16="http://schemas.microsoft.com/office/drawing/2014/main" val="4026595934"/>
                    </a:ext>
                  </a:extLst>
                </a:gridCol>
              </a:tblGrid>
              <a:tr h="26987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Gene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Direction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Sequence (5`→3`)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Size (bp)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648914"/>
                  </a:ext>
                </a:extLst>
              </a:tr>
              <a:tr h="269875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NDV check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Forward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CCACAATTCCAAGATAACCGGAG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327</a:t>
                      </a:r>
                      <a:endParaRPr lang="ko-KR" sz="10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23816"/>
                  </a:ext>
                </a:extLst>
              </a:tr>
              <a:tr h="2698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Reverse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GCTGCCACAATCAGATGCCTTTG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298554"/>
                  </a:ext>
                </a:extLst>
              </a:tr>
              <a:tr h="269875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Vaccinia virus check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Forward</a:t>
                      </a:r>
                      <a:endParaRPr lang="ko-KR" sz="10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ATGACGATGAAAATGATGGTACATA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1,059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1385332"/>
                  </a:ext>
                </a:extLst>
              </a:tr>
              <a:tr h="2698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Reverse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CTCCAATACTACTGTAGTTGTAAGG</a:t>
                      </a:r>
                      <a:endParaRPr lang="ko-KR" sz="10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540055"/>
                  </a:ext>
                </a:extLst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138467" y="1939215"/>
            <a:ext cx="491680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kumimoji="0" lang="en-US" altLang="ko-KR" sz="1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data 1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The primers used in this study to identify the viral genome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714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Bo-Kyoung Jung</dc:creator>
  <cp:lastModifiedBy>Bo-Kyoung Jung</cp:lastModifiedBy>
  <cp:revision>2</cp:revision>
  <dcterms:created xsi:type="dcterms:W3CDTF">2023-10-25T07:54:55Z</dcterms:created>
  <dcterms:modified xsi:type="dcterms:W3CDTF">2023-10-25T07:55:11Z</dcterms:modified>
</cp:coreProperties>
</file>