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029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927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329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554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934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693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76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629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772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72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491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CA76B-B1EB-4971-944F-254B73294D3B}" type="datetimeFigureOut">
              <a:rPr lang="ko-KR" altLang="en-US" smtClean="0"/>
              <a:t>2023-11-28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90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997" y="178788"/>
            <a:ext cx="7674005" cy="65004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779337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618" y="148305"/>
            <a:ext cx="7658764" cy="65613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806129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59" y="163547"/>
            <a:ext cx="7628281" cy="65309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699483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946" y="148305"/>
            <a:ext cx="7712108" cy="65613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221861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49" y="133064"/>
            <a:ext cx="7635902" cy="65918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261255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808" y="159736"/>
            <a:ext cx="7666384" cy="65385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731822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997" y="144495"/>
            <a:ext cx="7674005" cy="65690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935243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187" y="163547"/>
            <a:ext cx="7681626" cy="65309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805144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49" y="148305"/>
            <a:ext cx="7635902" cy="65613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211403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946" y="148305"/>
            <a:ext cx="7712108" cy="65613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  <p:sp>
        <p:nvSpPr>
          <p:cNvPr id="4" name="직사각형 3"/>
          <p:cNvSpPr/>
          <p:nvPr/>
        </p:nvSpPr>
        <p:spPr>
          <a:xfrm>
            <a:off x="2265364" y="5486400"/>
            <a:ext cx="7686690" cy="122329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823063" y="4885509"/>
            <a:ext cx="6131501" cy="60089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14024" y="5843452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H domain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025598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997" y="171167"/>
            <a:ext cx="7674005" cy="65156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  <p:sp>
        <p:nvSpPr>
          <p:cNvPr id="4" name="직사각형 3"/>
          <p:cNvSpPr/>
          <p:nvPr/>
        </p:nvSpPr>
        <p:spPr>
          <a:xfrm>
            <a:off x="2265364" y="69668"/>
            <a:ext cx="7686690" cy="422365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2265364" y="4300947"/>
            <a:ext cx="4065767" cy="60197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831144" y="1515292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H domain</a:t>
            </a:r>
            <a:endParaRPr lang="ko-KR" altLang="en-US" b="1" dirty="0"/>
          </a:p>
        </p:txBody>
      </p:sp>
      <p:sp>
        <p:nvSpPr>
          <p:cNvPr id="7" name="타원 6"/>
          <p:cNvSpPr/>
          <p:nvPr/>
        </p:nvSpPr>
        <p:spPr>
          <a:xfrm>
            <a:off x="6696893" y="3788229"/>
            <a:ext cx="269965" cy="505097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6901196" y="4206242"/>
            <a:ext cx="3836471" cy="479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37667" y="403899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S519G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941230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618" y="171167"/>
            <a:ext cx="7658764" cy="65156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74837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59" y="159736"/>
            <a:ext cx="7628281" cy="65385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626120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997" y="163547"/>
            <a:ext cx="7674005" cy="65309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8788"/>
            <a:ext cx="2265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; </a:t>
            </a:r>
            <a:r>
              <a:rPr lang="en-US" altLang="ko-KR" sz="1100" dirty="0" err="1" smtClean="0"/>
              <a:t>rNDV</a:t>
            </a:r>
            <a:r>
              <a:rPr lang="en-US" altLang="ko-KR" sz="1100" dirty="0" smtClean="0"/>
              <a:t> VG/GA</a:t>
            </a:r>
          </a:p>
          <a:p>
            <a:r>
              <a:rPr lang="en-US" altLang="ko-KR" sz="1100" dirty="0" smtClean="0"/>
              <a:t>S519G; The S519G mutant </a:t>
            </a:r>
            <a:r>
              <a:rPr lang="en-US" altLang="ko-KR" sz="1100" dirty="0" err="1" smtClean="0"/>
              <a:t>rNDV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231601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146</Words>
  <Application>Microsoft Office PowerPoint</Application>
  <PresentationFormat>와이드스크린</PresentationFormat>
  <Paragraphs>32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Bo-Kyoung Jung</dc:creator>
  <cp:lastModifiedBy>Bo-Kyoung Jung</cp:lastModifiedBy>
  <cp:revision>7</cp:revision>
  <dcterms:created xsi:type="dcterms:W3CDTF">2023-10-25T07:57:57Z</dcterms:created>
  <dcterms:modified xsi:type="dcterms:W3CDTF">2023-11-28T07:30:54Z</dcterms:modified>
</cp:coreProperties>
</file>