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31B98-C4FB-4ED9-B586-6FBE10776541}" type="datetimeFigureOut">
              <a:rPr lang="ko-KR" altLang="en-US" smtClean="0"/>
              <a:t>2023-10-25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63E00-7DBC-44B1-9929-5AF946951E9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94646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31B98-C4FB-4ED9-B586-6FBE10776541}" type="datetimeFigureOut">
              <a:rPr lang="ko-KR" altLang="en-US" smtClean="0"/>
              <a:t>2023-10-25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63E00-7DBC-44B1-9929-5AF946951E9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323057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31B98-C4FB-4ED9-B586-6FBE10776541}" type="datetimeFigureOut">
              <a:rPr lang="ko-KR" altLang="en-US" smtClean="0"/>
              <a:t>2023-10-25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63E00-7DBC-44B1-9929-5AF946951E9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471188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31B98-C4FB-4ED9-B586-6FBE10776541}" type="datetimeFigureOut">
              <a:rPr lang="ko-KR" altLang="en-US" smtClean="0"/>
              <a:t>2023-10-25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63E00-7DBC-44B1-9929-5AF946951E9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872749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31B98-C4FB-4ED9-B586-6FBE10776541}" type="datetimeFigureOut">
              <a:rPr lang="ko-KR" altLang="en-US" smtClean="0"/>
              <a:t>2023-10-25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63E00-7DBC-44B1-9929-5AF946951E9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584894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31B98-C4FB-4ED9-B586-6FBE10776541}" type="datetimeFigureOut">
              <a:rPr lang="ko-KR" altLang="en-US" smtClean="0"/>
              <a:t>2023-10-25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63E00-7DBC-44B1-9929-5AF946951E9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836360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31B98-C4FB-4ED9-B586-6FBE10776541}" type="datetimeFigureOut">
              <a:rPr lang="ko-KR" altLang="en-US" smtClean="0"/>
              <a:t>2023-10-25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63E00-7DBC-44B1-9929-5AF946951E9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621375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31B98-C4FB-4ED9-B586-6FBE10776541}" type="datetimeFigureOut">
              <a:rPr lang="ko-KR" altLang="en-US" smtClean="0"/>
              <a:t>2023-10-25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63E00-7DBC-44B1-9929-5AF946951E9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442254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31B98-C4FB-4ED9-B586-6FBE10776541}" type="datetimeFigureOut">
              <a:rPr lang="ko-KR" altLang="en-US" smtClean="0"/>
              <a:t>2023-10-25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63E00-7DBC-44B1-9929-5AF946951E9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224296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31B98-C4FB-4ED9-B586-6FBE10776541}" type="datetimeFigureOut">
              <a:rPr lang="ko-KR" altLang="en-US" smtClean="0"/>
              <a:t>2023-10-25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63E00-7DBC-44B1-9929-5AF946951E9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316301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31B98-C4FB-4ED9-B586-6FBE10776541}" type="datetimeFigureOut">
              <a:rPr lang="ko-KR" altLang="en-US" smtClean="0"/>
              <a:t>2023-10-25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63E00-7DBC-44B1-9929-5AF946951E9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23096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131B98-C4FB-4ED9-B586-6FBE10776541}" type="datetimeFigureOut">
              <a:rPr lang="ko-KR" altLang="en-US" smtClean="0"/>
              <a:t>2023-10-25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B63E00-7DBC-44B1-9929-5AF946951E9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18382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표 3"/>
          <p:cNvGraphicFramePr>
            <a:graphicFrameLocks noGrp="1"/>
          </p:cNvGraphicFramePr>
          <p:nvPr>
            <p:extLst/>
          </p:nvPr>
        </p:nvGraphicFramePr>
        <p:xfrm>
          <a:off x="3298264" y="2884681"/>
          <a:ext cx="5866768" cy="693166"/>
        </p:xfrm>
        <a:graphic>
          <a:graphicData uri="http://schemas.openxmlformats.org/drawingml/2006/table">
            <a:tbl>
              <a:tblPr firstRow="1" firstCol="1" bandRow="1"/>
              <a:tblGrid>
                <a:gridCol w="792102">
                  <a:extLst>
                    <a:ext uri="{9D8B030D-6E8A-4147-A177-3AD203B41FA5}">
                      <a16:colId xmlns:a16="http://schemas.microsoft.com/office/drawing/2014/main" val="2883234449"/>
                    </a:ext>
                  </a:extLst>
                </a:gridCol>
                <a:gridCol w="337930">
                  <a:extLst>
                    <a:ext uri="{9D8B030D-6E8A-4147-A177-3AD203B41FA5}">
                      <a16:colId xmlns:a16="http://schemas.microsoft.com/office/drawing/2014/main" val="1918566477"/>
                    </a:ext>
                  </a:extLst>
                </a:gridCol>
                <a:gridCol w="337930">
                  <a:extLst>
                    <a:ext uri="{9D8B030D-6E8A-4147-A177-3AD203B41FA5}">
                      <a16:colId xmlns:a16="http://schemas.microsoft.com/office/drawing/2014/main" val="320046739"/>
                    </a:ext>
                  </a:extLst>
                </a:gridCol>
                <a:gridCol w="337930">
                  <a:extLst>
                    <a:ext uri="{9D8B030D-6E8A-4147-A177-3AD203B41FA5}">
                      <a16:colId xmlns:a16="http://schemas.microsoft.com/office/drawing/2014/main" val="1955657091"/>
                    </a:ext>
                  </a:extLst>
                </a:gridCol>
                <a:gridCol w="337930">
                  <a:extLst>
                    <a:ext uri="{9D8B030D-6E8A-4147-A177-3AD203B41FA5}">
                      <a16:colId xmlns:a16="http://schemas.microsoft.com/office/drawing/2014/main" val="1271984659"/>
                    </a:ext>
                  </a:extLst>
                </a:gridCol>
                <a:gridCol w="339200">
                  <a:extLst>
                    <a:ext uri="{9D8B030D-6E8A-4147-A177-3AD203B41FA5}">
                      <a16:colId xmlns:a16="http://schemas.microsoft.com/office/drawing/2014/main" val="378608322"/>
                    </a:ext>
                  </a:extLst>
                </a:gridCol>
                <a:gridCol w="337930">
                  <a:extLst>
                    <a:ext uri="{9D8B030D-6E8A-4147-A177-3AD203B41FA5}">
                      <a16:colId xmlns:a16="http://schemas.microsoft.com/office/drawing/2014/main" val="4125023401"/>
                    </a:ext>
                  </a:extLst>
                </a:gridCol>
                <a:gridCol w="337930">
                  <a:extLst>
                    <a:ext uri="{9D8B030D-6E8A-4147-A177-3AD203B41FA5}">
                      <a16:colId xmlns:a16="http://schemas.microsoft.com/office/drawing/2014/main" val="1187311372"/>
                    </a:ext>
                  </a:extLst>
                </a:gridCol>
                <a:gridCol w="337930">
                  <a:extLst>
                    <a:ext uri="{9D8B030D-6E8A-4147-A177-3AD203B41FA5}">
                      <a16:colId xmlns:a16="http://schemas.microsoft.com/office/drawing/2014/main" val="499490899"/>
                    </a:ext>
                  </a:extLst>
                </a:gridCol>
                <a:gridCol w="337930">
                  <a:extLst>
                    <a:ext uri="{9D8B030D-6E8A-4147-A177-3AD203B41FA5}">
                      <a16:colId xmlns:a16="http://schemas.microsoft.com/office/drawing/2014/main" val="3929106923"/>
                    </a:ext>
                  </a:extLst>
                </a:gridCol>
                <a:gridCol w="340471">
                  <a:extLst>
                    <a:ext uri="{9D8B030D-6E8A-4147-A177-3AD203B41FA5}">
                      <a16:colId xmlns:a16="http://schemas.microsoft.com/office/drawing/2014/main" val="1378065554"/>
                    </a:ext>
                  </a:extLst>
                </a:gridCol>
                <a:gridCol w="337930">
                  <a:extLst>
                    <a:ext uri="{9D8B030D-6E8A-4147-A177-3AD203B41FA5}">
                      <a16:colId xmlns:a16="http://schemas.microsoft.com/office/drawing/2014/main" val="3476544447"/>
                    </a:ext>
                  </a:extLst>
                </a:gridCol>
                <a:gridCol w="337930">
                  <a:extLst>
                    <a:ext uri="{9D8B030D-6E8A-4147-A177-3AD203B41FA5}">
                      <a16:colId xmlns:a16="http://schemas.microsoft.com/office/drawing/2014/main" val="1450729405"/>
                    </a:ext>
                  </a:extLst>
                </a:gridCol>
                <a:gridCol w="337930">
                  <a:extLst>
                    <a:ext uri="{9D8B030D-6E8A-4147-A177-3AD203B41FA5}">
                      <a16:colId xmlns:a16="http://schemas.microsoft.com/office/drawing/2014/main" val="1644910352"/>
                    </a:ext>
                  </a:extLst>
                </a:gridCol>
                <a:gridCol w="337930">
                  <a:extLst>
                    <a:ext uri="{9D8B030D-6E8A-4147-A177-3AD203B41FA5}">
                      <a16:colId xmlns:a16="http://schemas.microsoft.com/office/drawing/2014/main" val="3619604340"/>
                    </a:ext>
                  </a:extLst>
                </a:gridCol>
                <a:gridCol w="339835">
                  <a:extLst>
                    <a:ext uri="{9D8B030D-6E8A-4147-A177-3AD203B41FA5}">
                      <a16:colId xmlns:a16="http://schemas.microsoft.com/office/drawing/2014/main" val="2615881201"/>
                    </a:ext>
                  </a:extLst>
                </a:gridCol>
              </a:tblGrid>
              <a:tr h="186690"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b="1" kern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Dilution rate</a:t>
                      </a:r>
                      <a:endParaRPr lang="ko-KR" sz="1000" kern="100" dirty="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b="1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Undiluted solution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b="1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1/10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b="1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1/100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4661528"/>
                  </a:ext>
                </a:extLst>
              </a:tr>
              <a:tr h="186690"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LVP-K1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144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170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144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120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120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L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L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L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L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L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L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L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L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L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L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43192249"/>
                  </a:ext>
                </a:extLst>
              </a:tr>
              <a:tr h="180340"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M2-LVP-K1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170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144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144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120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144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L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L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L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L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L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L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L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L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L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kern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L</a:t>
                      </a:r>
                      <a:endParaRPr lang="ko-KR" sz="1000" kern="100" dirty="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6416919"/>
                  </a:ext>
                </a:extLst>
              </a:tr>
            </a:tbl>
          </a:graphicData>
        </a:graphic>
      </p:graphicFrame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3298264" y="2408108"/>
            <a:ext cx="6940607" cy="3847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lang="en-US" altLang="ko-KR" sz="1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Supplementary data </a:t>
            </a:r>
            <a:r>
              <a:rPr lang="en-US" altLang="ko-KR" sz="1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</a:t>
            </a:r>
            <a:r>
              <a:rPr lang="en-US" altLang="ko-KR" sz="1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Mean </a:t>
            </a:r>
            <a:r>
              <a:rPr kumimoji="0" lang="en-US" altLang="ko-K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death time (MDT) test</a:t>
            </a:r>
            <a:endParaRPr kumimoji="0" lang="en-US" altLang="ko-KR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※ The control group was inoculated with the same amount of PBS, and it was identified that there was no hatching egg mortality.</a:t>
            </a:r>
            <a:endParaRPr kumimoji="0" lang="en-US" altLang="ko-K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95158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74</Words>
  <Application>Microsoft Office PowerPoint</Application>
  <PresentationFormat>와이드스크린</PresentationFormat>
  <Paragraphs>38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맑은 고딕</vt:lpstr>
      <vt:lpstr>Arial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Bo-Kyoung Jung</dc:creator>
  <cp:lastModifiedBy>Bo-Kyoung Jung</cp:lastModifiedBy>
  <cp:revision>1</cp:revision>
  <dcterms:created xsi:type="dcterms:W3CDTF">2023-10-25T07:57:22Z</dcterms:created>
  <dcterms:modified xsi:type="dcterms:W3CDTF">2023-10-25T07:57:33Z</dcterms:modified>
</cp:coreProperties>
</file>