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029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9276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3329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554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934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269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76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29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7724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72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49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CA76B-B1EB-4971-944F-254B73294D3B}" type="datetimeFigureOut">
              <a:rPr lang="ko-KR" altLang="en-US" smtClean="0"/>
              <a:t>2023-10-25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52FC5-4B62-430D-85A8-D1574BE36BD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090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1975492" y="1958515"/>
          <a:ext cx="6083300" cy="2240280"/>
        </p:xfrm>
        <a:graphic>
          <a:graphicData uri="http://schemas.openxmlformats.org/drawingml/2006/table">
            <a:tbl>
              <a:tblPr firstRow="1" firstCol="1" bandRow="1"/>
              <a:tblGrid>
                <a:gridCol w="1003300">
                  <a:extLst>
                    <a:ext uri="{9D8B030D-6E8A-4147-A177-3AD203B41FA5}">
                      <a16:colId xmlns:a16="http://schemas.microsoft.com/office/drawing/2014/main" val="3302251040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414341476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401234478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08833238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54437687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16215685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861672983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15637914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977520839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557826404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04332800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1103987820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173546896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741612220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770496953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469596211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222648794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913438830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597096477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1390646828"/>
                    </a:ext>
                  </a:extLst>
                </a:gridCol>
                <a:gridCol w="254000">
                  <a:extLst>
                    <a:ext uri="{9D8B030D-6E8A-4147-A177-3AD203B41FA5}">
                      <a16:colId xmlns:a16="http://schemas.microsoft.com/office/drawing/2014/main" val="393614244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1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Day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M2-LVP-K1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LVP-K1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68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6382270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0911840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3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05833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4432398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5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718373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6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9646826"/>
                  </a:ext>
                </a:extLst>
              </a:tr>
              <a:tr h="22098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7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2050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8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　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691232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Total score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29</a:t>
                      </a:r>
                      <a:endParaRPr lang="ko-KR" sz="10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27</a:t>
                      </a:r>
                      <a:endParaRPr lang="ko-KR" sz="10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2814207"/>
                  </a:ext>
                </a:extLst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870989" y="1462676"/>
            <a:ext cx="7525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altLang="ko-K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altLang="ko-K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ko-KR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Intracerebral </a:t>
            </a:r>
            <a:r>
              <a:rPr kumimoji="0" lang="en-US" altLang="ko-KR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pathogenicity index (ICPI) test</a:t>
            </a:r>
            <a:endParaRPr kumimoji="0" lang="en-US" altLang="ko-K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※ The control group was inoculated with the same amount of PBS and it was identified that the virus of the control group was survived without lesions for 8 days.</a:t>
            </a:r>
            <a:endParaRPr kumimoji="0" lang="en-US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337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와이드스크린</PresentationFormat>
  <Paragraphs>176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Bo-Kyoung Jung</dc:creator>
  <cp:lastModifiedBy>Bo-Kyoung Jung</cp:lastModifiedBy>
  <cp:revision>1</cp:revision>
  <dcterms:created xsi:type="dcterms:W3CDTF">2023-10-25T07:57:57Z</dcterms:created>
  <dcterms:modified xsi:type="dcterms:W3CDTF">2023-10-25T07:58:08Z</dcterms:modified>
</cp:coreProperties>
</file>