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87" r:id="rId2"/>
    <p:sldId id="274" r:id="rId3"/>
    <p:sldId id="278" r:id="rId4"/>
    <p:sldId id="276" r:id="rId5"/>
    <p:sldId id="283" r:id="rId6"/>
    <p:sldId id="284" r:id="rId7"/>
    <p:sldId id="280" r:id="rId8"/>
    <p:sldId id="285" r:id="rId9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uji WADA" initials="Y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52" autoAdjust="0"/>
    <p:restoredTop sz="95883" autoAdjust="0"/>
  </p:normalViewPr>
  <p:slideViewPr>
    <p:cSldViewPr snapToGrid="0">
      <p:cViewPr varScale="1">
        <p:scale>
          <a:sx n="89" d="100"/>
          <a:sy n="89" d="100"/>
        </p:scale>
        <p:origin x="3136" y="16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1EA391-2F9D-45A2-8AFA-B2ED832830BF}" type="datetimeFigureOut">
              <a:rPr kumimoji="1" lang="ja-JP" altLang="en-US" smtClean="0"/>
              <a:t>2024/11/25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70BC3-17ED-466E-A388-A4100DF6EF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1857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70BC3-17ED-466E-A388-A4100DF6EF3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1309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70BC3-17ED-466E-A388-A4100DF6EF3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1309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70BC3-17ED-466E-A388-A4100DF6EF3C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8912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70BC3-17ED-466E-A388-A4100DF6EF3C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4051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70BC3-17ED-466E-A388-A4100DF6EF3C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5073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70BC3-17ED-466E-A388-A4100DF6EF3C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5254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3E34-631D-4A9A-9C0C-3ABDF13DC878}" type="datetimeFigureOut">
              <a:rPr kumimoji="1" lang="ja-JP" altLang="en-US" smtClean="0"/>
              <a:t>2024/11/25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D5110-BF39-46DA-AC5A-6984CF8C5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0338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3E34-631D-4A9A-9C0C-3ABDF13DC878}" type="datetimeFigureOut">
              <a:rPr kumimoji="1" lang="ja-JP" altLang="en-US" smtClean="0"/>
              <a:t>2024/11/25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D5110-BF39-46DA-AC5A-6984CF8C5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544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3E34-631D-4A9A-9C0C-3ABDF13DC878}" type="datetimeFigureOut">
              <a:rPr kumimoji="1" lang="ja-JP" altLang="en-US" smtClean="0"/>
              <a:t>2024/11/25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D5110-BF39-46DA-AC5A-6984CF8C5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8611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3E34-631D-4A9A-9C0C-3ABDF13DC878}" type="datetimeFigureOut">
              <a:rPr kumimoji="1" lang="ja-JP" altLang="en-US" smtClean="0"/>
              <a:t>2024/11/25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D5110-BF39-46DA-AC5A-6984CF8C5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5889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3E34-631D-4A9A-9C0C-3ABDF13DC878}" type="datetimeFigureOut">
              <a:rPr kumimoji="1" lang="ja-JP" altLang="en-US" smtClean="0"/>
              <a:t>2024/11/25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D5110-BF39-46DA-AC5A-6984CF8C5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1620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3E34-631D-4A9A-9C0C-3ABDF13DC878}" type="datetimeFigureOut">
              <a:rPr kumimoji="1" lang="ja-JP" altLang="en-US" smtClean="0"/>
              <a:t>2024/11/25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D5110-BF39-46DA-AC5A-6984CF8C5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9218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3E34-631D-4A9A-9C0C-3ABDF13DC878}" type="datetimeFigureOut">
              <a:rPr kumimoji="1" lang="ja-JP" altLang="en-US" smtClean="0"/>
              <a:t>2024/11/25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D5110-BF39-46DA-AC5A-6984CF8C5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309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3E34-631D-4A9A-9C0C-3ABDF13DC878}" type="datetimeFigureOut">
              <a:rPr kumimoji="1" lang="ja-JP" altLang="en-US" smtClean="0"/>
              <a:t>2024/11/25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D5110-BF39-46DA-AC5A-6984CF8C5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039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3E34-631D-4A9A-9C0C-3ABDF13DC878}" type="datetimeFigureOut">
              <a:rPr kumimoji="1" lang="ja-JP" altLang="en-US" smtClean="0"/>
              <a:t>2024/11/25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D5110-BF39-46DA-AC5A-6984CF8C5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3244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3E34-631D-4A9A-9C0C-3ABDF13DC878}" type="datetimeFigureOut">
              <a:rPr kumimoji="1" lang="ja-JP" altLang="en-US" smtClean="0"/>
              <a:t>2024/11/25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D5110-BF39-46DA-AC5A-6984CF8C5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701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3E34-631D-4A9A-9C0C-3ABDF13DC878}" type="datetimeFigureOut">
              <a:rPr kumimoji="1" lang="ja-JP" altLang="en-US" smtClean="0"/>
              <a:t>2024/11/25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D5110-BF39-46DA-AC5A-6984CF8C5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0868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73E34-631D-4A9A-9C0C-3ABDF13DC878}" type="datetimeFigureOut">
              <a:rPr kumimoji="1" lang="ja-JP" altLang="en-US" smtClean="0"/>
              <a:t>2024/11/25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D5110-BF39-46DA-AC5A-6984CF8C5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897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10" Type="http://schemas.openxmlformats.org/officeDocument/2006/relationships/image" Target="../media/image8.emf"/><Relationship Id="rId4" Type="http://schemas.openxmlformats.org/officeDocument/2006/relationships/image" Target="../media/image2.emf"/><Relationship Id="rId9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32.png"/><Relationship Id="rId5" Type="http://schemas.openxmlformats.org/officeDocument/2006/relationships/image" Target="../media/image20.png"/><Relationship Id="rId10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直線矢印コネクタ 116"/>
          <p:cNvCxnSpPr>
            <a:cxnSpLocks/>
          </p:cNvCxnSpPr>
          <p:nvPr/>
        </p:nvCxnSpPr>
        <p:spPr>
          <a:xfrm flipV="1">
            <a:off x="4661390" y="3723147"/>
            <a:ext cx="1142966" cy="123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矢印コネクタ 110"/>
          <p:cNvCxnSpPr>
            <a:cxnSpLocks/>
          </p:cNvCxnSpPr>
          <p:nvPr/>
        </p:nvCxnSpPr>
        <p:spPr>
          <a:xfrm flipV="1">
            <a:off x="663687" y="3723147"/>
            <a:ext cx="3895938" cy="61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A1A8B2-D82D-43DD-9CDA-0CA95111DC78}"/>
              </a:ext>
            </a:extLst>
          </p:cNvPr>
          <p:cNvSpPr txBox="1"/>
          <p:nvPr/>
        </p:nvSpPr>
        <p:spPr>
          <a:xfrm>
            <a:off x="0" y="0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S1 Figure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F3D7836-5E1C-493D-9B9C-18C3BBBBAF0E}"/>
              </a:ext>
            </a:extLst>
          </p:cNvPr>
          <p:cNvSpPr txBox="1"/>
          <p:nvPr/>
        </p:nvSpPr>
        <p:spPr>
          <a:xfrm>
            <a:off x="29596" y="394928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正方形/長方形 123">
            <a:extLst>
              <a:ext uri="{FF2B5EF4-FFF2-40B4-BE49-F238E27FC236}">
                <a16:creationId xmlns:a16="http://schemas.microsoft.com/office/drawing/2014/main" id="{C0F73D7F-F2D7-B84E-A808-1BE120A12670}"/>
              </a:ext>
            </a:extLst>
          </p:cNvPr>
          <p:cNvSpPr/>
          <p:nvPr/>
        </p:nvSpPr>
        <p:spPr>
          <a:xfrm>
            <a:off x="767745" y="492807"/>
            <a:ext cx="1633144" cy="206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kumimoji="1" lang="en-US" altLang="ja-JP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</a:t>
            </a:r>
            <a:r>
              <a:rPr kumimoji="1" lang="en-US" altLang="ja-JP" sz="1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ALKBH2</a:t>
            </a:r>
            <a:r>
              <a:rPr kumimoji="1" lang="en-US" altLang="ja-JP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primer targets</a:t>
            </a:r>
            <a:endParaRPr kumimoji="1" lang="ja-JP" alt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直線矢印コネクタ 4"/>
          <p:cNvCxnSpPr/>
          <p:nvPr/>
        </p:nvCxnSpPr>
        <p:spPr>
          <a:xfrm flipV="1">
            <a:off x="371463" y="1278681"/>
            <a:ext cx="4644000" cy="1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正方形/長方形 6"/>
          <p:cNvSpPr/>
          <p:nvPr/>
        </p:nvSpPr>
        <p:spPr>
          <a:xfrm>
            <a:off x="669066" y="1152681"/>
            <a:ext cx="720000" cy="2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exon 1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2177266" y="1152681"/>
            <a:ext cx="720000" cy="2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exon 2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3685466" y="1152681"/>
            <a:ext cx="720000" cy="2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exon 3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直線矢印コネクタ 12"/>
          <p:cNvCxnSpPr/>
          <p:nvPr/>
        </p:nvCxnSpPr>
        <p:spPr>
          <a:xfrm>
            <a:off x="1449024" y="1596744"/>
            <a:ext cx="180000" cy="383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矢印コネクタ 70"/>
          <p:cNvCxnSpPr/>
          <p:nvPr/>
        </p:nvCxnSpPr>
        <p:spPr>
          <a:xfrm>
            <a:off x="2672688" y="1596744"/>
            <a:ext cx="180000" cy="383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矢印コネクタ 71"/>
          <p:cNvCxnSpPr/>
          <p:nvPr/>
        </p:nvCxnSpPr>
        <p:spPr>
          <a:xfrm flipH="1" flipV="1">
            <a:off x="1939832" y="1598663"/>
            <a:ext cx="1800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矢印コネクタ 72"/>
          <p:cNvCxnSpPr/>
          <p:nvPr/>
        </p:nvCxnSpPr>
        <p:spPr>
          <a:xfrm flipH="1" flipV="1">
            <a:off x="3765545" y="1598663"/>
            <a:ext cx="1800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正方形/長方形 75"/>
          <p:cNvSpPr/>
          <p:nvPr/>
        </p:nvSpPr>
        <p:spPr>
          <a:xfrm>
            <a:off x="1423166" y="924074"/>
            <a:ext cx="720000" cy="252000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intron 1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右大かっこ 18"/>
          <p:cNvSpPr/>
          <p:nvPr/>
        </p:nvSpPr>
        <p:spPr>
          <a:xfrm rot="16200000" flipH="1">
            <a:off x="1740029" y="1538594"/>
            <a:ext cx="88799" cy="670809"/>
          </a:xfrm>
          <a:prstGeom prst="righ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正方形/長方形 78"/>
          <p:cNvSpPr/>
          <p:nvPr/>
        </p:nvSpPr>
        <p:spPr>
          <a:xfrm>
            <a:off x="1423166" y="2041314"/>
            <a:ext cx="720000" cy="252000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ALKBH2</a:t>
            </a:r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pre-mRNA</a:t>
            </a:r>
          </a:p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(92 bp) 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右大かっこ 79"/>
          <p:cNvSpPr/>
          <p:nvPr/>
        </p:nvSpPr>
        <p:spPr>
          <a:xfrm rot="16200000" flipH="1">
            <a:off x="3279936" y="1249306"/>
            <a:ext cx="58365" cy="1272856"/>
          </a:xfrm>
          <a:prstGeom prst="righ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1" name="正方形/長方形 80"/>
          <p:cNvSpPr/>
          <p:nvPr/>
        </p:nvSpPr>
        <p:spPr>
          <a:xfrm>
            <a:off x="2931366" y="2041314"/>
            <a:ext cx="720000" cy="252000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ALKBH2</a:t>
            </a:r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mRNA</a:t>
            </a:r>
          </a:p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(122 bp) 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直線コネクタ 20"/>
          <p:cNvCxnSpPr/>
          <p:nvPr/>
        </p:nvCxnSpPr>
        <p:spPr>
          <a:xfrm flipV="1">
            <a:off x="4949548" y="1080681"/>
            <a:ext cx="144000" cy="396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コネクタ 85"/>
          <p:cNvCxnSpPr/>
          <p:nvPr/>
        </p:nvCxnSpPr>
        <p:spPr>
          <a:xfrm flipV="1">
            <a:off x="5058383" y="1080681"/>
            <a:ext cx="144000" cy="396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矢印コネクタ 86"/>
          <p:cNvCxnSpPr/>
          <p:nvPr/>
        </p:nvCxnSpPr>
        <p:spPr>
          <a:xfrm flipV="1">
            <a:off x="5131770" y="1278558"/>
            <a:ext cx="504000" cy="24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正方形/長方形 89">
            <a:extLst>
              <a:ext uri="{FF2B5EF4-FFF2-40B4-BE49-F238E27FC236}">
                <a16:creationId xmlns:a16="http://schemas.microsoft.com/office/drawing/2014/main" id="{C0F73D7F-F2D7-B84E-A808-1BE120A12670}"/>
              </a:ext>
            </a:extLst>
          </p:cNvPr>
          <p:cNvSpPr/>
          <p:nvPr/>
        </p:nvSpPr>
        <p:spPr>
          <a:xfrm>
            <a:off x="767745" y="2939442"/>
            <a:ext cx="1633144" cy="206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kumimoji="1" lang="en-US" altLang="ja-JP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</a:t>
            </a:r>
            <a:r>
              <a:rPr kumimoji="1" lang="en-US" altLang="ja-JP" sz="1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ALKBH3</a:t>
            </a:r>
            <a:r>
              <a:rPr kumimoji="1" lang="en-US" altLang="ja-JP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ALKBH3-AS1: primer targets</a:t>
            </a:r>
            <a:endParaRPr kumimoji="1" lang="ja-JP" alt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1" name="直線矢印コネクタ 90"/>
          <p:cNvCxnSpPr>
            <a:cxnSpLocks/>
          </p:cNvCxnSpPr>
          <p:nvPr/>
        </p:nvCxnSpPr>
        <p:spPr>
          <a:xfrm flipV="1">
            <a:off x="371463" y="3723208"/>
            <a:ext cx="180000" cy="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正方形/長方形 91"/>
          <p:cNvSpPr/>
          <p:nvPr/>
        </p:nvSpPr>
        <p:spPr>
          <a:xfrm>
            <a:off x="796246" y="3597208"/>
            <a:ext cx="540000" cy="2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exon 2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正方形/長方形 92"/>
          <p:cNvSpPr/>
          <p:nvPr/>
        </p:nvSpPr>
        <p:spPr>
          <a:xfrm>
            <a:off x="2694937" y="3597208"/>
            <a:ext cx="540000" cy="2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exon 3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正方形/長方形 93"/>
          <p:cNvSpPr/>
          <p:nvPr/>
        </p:nvSpPr>
        <p:spPr>
          <a:xfrm>
            <a:off x="3717853" y="3597208"/>
            <a:ext cx="540000" cy="2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exon 4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5" name="直線矢印コネクタ 94"/>
          <p:cNvCxnSpPr/>
          <p:nvPr/>
        </p:nvCxnSpPr>
        <p:spPr>
          <a:xfrm>
            <a:off x="1385227" y="4050980"/>
            <a:ext cx="180000" cy="383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矢印コネクタ 95"/>
          <p:cNvCxnSpPr/>
          <p:nvPr/>
        </p:nvCxnSpPr>
        <p:spPr>
          <a:xfrm>
            <a:off x="3709500" y="4050980"/>
            <a:ext cx="180000" cy="383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矢印コネクタ 96"/>
          <p:cNvCxnSpPr/>
          <p:nvPr/>
        </p:nvCxnSpPr>
        <p:spPr>
          <a:xfrm flipH="1" flipV="1">
            <a:off x="2490098" y="4052899"/>
            <a:ext cx="1800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矢印コネクタ 97"/>
          <p:cNvCxnSpPr/>
          <p:nvPr/>
        </p:nvCxnSpPr>
        <p:spPr>
          <a:xfrm flipH="1" flipV="1">
            <a:off x="5163524" y="4052899"/>
            <a:ext cx="1800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正方形/長方形 98"/>
          <p:cNvSpPr/>
          <p:nvPr/>
        </p:nvSpPr>
        <p:spPr>
          <a:xfrm>
            <a:off x="1265138" y="3319433"/>
            <a:ext cx="720000" cy="252000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intron 2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右大かっこ 100"/>
          <p:cNvSpPr/>
          <p:nvPr/>
        </p:nvSpPr>
        <p:spPr>
          <a:xfrm rot="16200000" flipH="1">
            <a:off x="1991956" y="3702507"/>
            <a:ext cx="58366" cy="1260000"/>
          </a:xfrm>
          <a:prstGeom prst="righ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2" name="正方形/長方形 101"/>
          <p:cNvSpPr/>
          <p:nvPr/>
        </p:nvSpPr>
        <p:spPr>
          <a:xfrm>
            <a:off x="1661138" y="4487220"/>
            <a:ext cx="720000" cy="252000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ALKBH3</a:t>
            </a:r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pre-mRNA</a:t>
            </a:r>
          </a:p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(195 bp) 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右大かっこ 102"/>
          <p:cNvSpPr/>
          <p:nvPr/>
        </p:nvSpPr>
        <p:spPr>
          <a:xfrm rot="16200000" flipH="1">
            <a:off x="4505416" y="3542432"/>
            <a:ext cx="54514" cy="1584000"/>
          </a:xfrm>
          <a:prstGeom prst="righ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4" name="正方形/長方形 103"/>
          <p:cNvSpPr/>
          <p:nvPr/>
        </p:nvSpPr>
        <p:spPr>
          <a:xfrm>
            <a:off x="4172673" y="4497776"/>
            <a:ext cx="720000" cy="252000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ALKBH3</a:t>
            </a:r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mRNA</a:t>
            </a:r>
          </a:p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(75 bp) 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9" name="直線コネクタ 108"/>
          <p:cNvCxnSpPr>
            <a:cxnSpLocks/>
          </p:cNvCxnSpPr>
          <p:nvPr/>
        </p:nvCxnSpPr>
        <p:spPr>
          <a:xfrm flipV="1">
            <a:off x="473055" y="3525208"/>
            <a:ext cx="144000" cy="396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コネクタ 109"/>
          <p:cNvCxnSpPr>
            <a:cxnSpLocks/>
          </p:cNvCxnSpPr>
          <p:nvPr/>
        </p:nvCxnSpPr>
        <p:spPr>
          <a:xfrm flipV="1">
            <a:off x="581890" y="3525208"/>
            <a:ext cx="144000" cy="396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コネクタ 114"/>
          <p:cNvCxnSpPr>
            <a:cxnSpLocks/>
          </p:cNvCxnSpPr>
          <p:nvPr/>
        </p:nvCxnSpPr>
        <p:spPr>
          <a:xfrm flipV="1">
            <a:off x="4479668" y="3525208"/>
            <a:ext cx="144000" cy="396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コネクタ 115"/>
          <p:cNvCxnSpPr>
            <a:cxnSpLocks/>
          </p:cNvCxnSpPr>
          <p:nvPr/>
        </p:nvCxnSpPr>
        <p:spPr>
          <a:xfrm flipV="1">
            <a:off x="4588503" y="3525208"/>
            <a:ext cx="144000" cy="396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正方形/長方形 119"/>
          <p:cNvSpPr/>
          <p:nvPr/>
        </p:nvSpPr>
        <p:spPr>
          <a:xfrm>
            <a:off x="4931012" y="3597208"/>
            <a:ext cx="540000" cy="2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exon 6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7" name="直線コネクタ 196"/>
          <p:cNvCxnSpPr>
            <a:cxnSpLocks/>
          </p:cNvCxnSpPr>
          <p:nvPr/>
        </p:nvCxnSpPr>
        <p:spPr>
          <a:xfrm flipV="1">
            <a:off x="5742270" y="3525208"/>
            <a:ext cx="144000" cy="396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線コネクタ 198"/>
          <p:cNvCxnSpPr>
            <a:cxnSpLocks/>
          </p:cNvCxnSpPr>
          <p:nvPr/>
        </p:nvCxnSpPr>
        <p:spPr>
          <a:xfrm flipV="1">
            <a:off x="5851105" y="3525208"/>
            <a:ext cx="144000" cy="396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線矢印コネクタ 200"/>
          <p:cNvCxnSpPr>
            <a:cxnSpLocks/>
          </p:cNvCxnSpPr>
          <p:nvPr/>
        </p:nvCxnSpPr>
        <p:spPr>
          <a:xfrm>
            <a:off x="5921392" y="3723147"/>
            <a:ext cx="34910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710FCB5-D171-3AED-9961-AA75A22A3FAA}"/>
              </a:ext>
            </a:extLst>
          </p:cNvPr>
          <p:cNvSpPr txBox="1"/>
          <p:nvPr/>
        </p:nvSpPr>
        <p:spPr>
          <a:xfrm>
            <a:off x="16772" y="2858954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67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E7E46489-FF57-BF6E-309B-F8388704D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3048" y="3131076"/>
            <a:ext cx="1980000" cy="19800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0918DC9-42DB-7BA4-6411-B52DA241F9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321" y="5525268"/>
            <a:ext cx="1971081" cy="19800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01EA895F-891D-359A-EC13-6C74BA1BAC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3048" y="5525268"/>
            <a:ext cx="1980000" cy="1980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C99E21E2-48D1-240C-0F11-007157ECC8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321" y="7910129"/>
            <a:ext cx="1980000" cy="1980000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8702DB69-8C9A-8241-5E4B-478D565068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3048" y="7910129"/>
            <a:ext cx="1980000" cy="1980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9647586-D0D2-EE57-941F-E85FC92CD4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3321" y="764877"/>
            <a:ext cx="1971078" cy="1980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7FEF483-94D7-852D-6084-E776E7F359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048" y="764877"/>
            <a:ext cx="1971081" cy="1980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D504F5F-6CBF-17E2-5F9A-359D20F94A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3321" y="3131076"/>
            <a:ext cx="1971041" cy="1980000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8EC43AA8-450A-05D6-1701-5E182A9C0961}"/>
              </a:ext>
            </a:extLst>
          </p:cNvPr>
          <p:cNvSpPr txBox="1"/>
          <p:nvPr/>
        </p:nvSpPr>
        <p:spPr>
          <a:xfrm>
            <a:off x="1736837" y="7723887"/>
            <a:ext cx="772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ALKBH8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A1A8B2-D82D-43DD-9CDA-0CA95111DC78}"/>
              </a:ext>
            </a:extLst>
          </p:cNvPr>
          <p:cNvSpPr txBox="1"/>
          <p:nvPr/>
        </p:nvSpPr>
        <p:spPr>
          <a:xfrm>
            <a:off x="0" y="0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S2 Figure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2280DBF-1936-5B05-C289-1A9E61107B5D}"/>
              </a:ext>
            </a:extLst>
          </p:cNvPr>
          <p:cNvSpPr txBox="1"/>
          <p:nvPr/>
        </p:nvSpPr>
        <p:spPr>
          <a:xfrm>
            <a:off x="1732376" y="519577"/>
            <a:ext cx="772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ALKBH1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E84FDBB-CAA4-13AD-3411-1E36B2560243}"/>
              </a:ext>
            </a:extLst>
          </p:cNvPr>
          <p:cNvSpPr txBox="1"/>
          <p:nvPr/>
        </p:nvSpPr>
        <p:spPr>
          <a:xfrm>
            <a:off x="1732357" y="2878785"/>
            <a:ext cx="772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ALKBH3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0882AF5-68A1-ACD8-281F-33C05AFB65F3}"/>
              </a:ext>
            </a:extLst>
          </p:cNvPr>
          <p:cNvSpPr txBox="1"/>
          <p:nvPr/>
        </p:nvSpPr>
        <p:spPr>
          <a:xfrm>
            <a:off x="5056564" y="2878785"/>
            <a:ext cx="772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ALKBH5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F4C3C56-6F20-69A6-2CCF-B5D61A437E7C}"/>
              </a:ext>
            </a:extLst>
          </p:cNvPr>
          <p:cNvSpPr txBox="1"/>
          <p:nvPr/>
        </p:nvSpPr>
        <p:spPr>
          <a:xfrm>
            <a:off x="1732377" y="5212693"/>
            <a:ext cx="772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ALKBH6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CAF3324-84F8-C091-58E2-942565AF9FA4}"/>
              </a:ext>
            </a:extLst>
          </p:cNvPr>
          <p:cNvSpPr txBox="1"/>
          <p:nvPr/>
        </p:nvSpPr>
        <p:spPr>
          <a:xfrm>
            <a:off x="5056564" y="5212693"/>
            <a:ext cx="772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ALKBH7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5B975F2A-02E3-B9A0-F504-6D00F48E4A51}"/>
              </a:ext>
            </a:extLst>
          </p:cNvPr>
          <p:cNvSpPr txBox="1"/>
          <p:nvPr/>
        </p:nvSpPr>
        <p:spPr>
          <a:xfrm>
            <a:off x="5197404" y="7723887"/>
            <a:ext cx="4912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FTO</a:t>
            </a:r>
          </a:p>
        </p:txBody>
      </p:sp>
      <p:sp>
        <p:nvSpPr>
          <p:cNvPr id="36" name="左大かっこ 35">
            <a:extLst>
              <a:ext uri="{FF2B5EF4-FFF2-40B4-BE49-F238E27FC236}">
                <a16:creationId xmlns:a16="http://schemas.microsoft.com/office/drawing/2014/main" id="{36993DF7-A065-5E18-F63A-3F8CD32BB14A}"/>
              </a:ext>
            </a:extLst>
          </p:cNvPr>
          <p:cNvSpPr/>
          <p:nvPr/>
        </p:nvSpPr>
        <p:spPr>
          <a:xfrm rot="5400000">
            <a:off x="2173737" y="663342"/>
            <a:ext cx="45719" cy="54000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5C5BE5BA-EADF-44AF-1967-2D620CD3F4E8}"/>
              </a:ext>
            </a:extLst>
          </p:cNvPr>
          <p:cNvSpPr/>
          <p:nvPr/>
        </p:nvSpPr>
        <p:spPr>
          <a:xfrm>
            <a:off x="2002723" y="734428"/>
            <a:ext cx="387747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左大かっこ 39">
            <a:extLst>
              <a:ext uri="{FF2B5EF4-FFF2-40B4-BE49-F238E27FC236}">
                <a16:creationId xmlns:a16="http://schemas.microsoft.com/office/drawing/2014/main" id="{6FB36298-ECB7-8A53-8866-AA636A98F953}"/>
              </a:ext>
            </a:extLst>
          </p:cNvPr>
          <p:cNvSpPr/>
          <p:nvPr/>
        </p:nvSpPr>
        <p:spPr>
          <a:xfrm rot="5400000">
            <a:off x="5496364" y="709060"/>
            <a:ext cx="45719" cy="54000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8C93FA2A-7C0B-371A-A65D-0BD64426EC0D}"/>
              </a:ext>
            </a:extLst>
          </p:cNvPr>
          <p:cNvSpPr/>
          <p:nvPr/>
        </p:nvSpPr>
        <p:spPr>
          <a:xfrm>
            <a:off x="5325350" y="785228"/>
            <a:ext cx="387747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kumimoji="1" lang="ja-JP" alt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左大かっこ 41">
            <a:extLst>
              <a:ext uri="{FF2B5EF4-FFF2-40B4-BE49-F238E27FC236}">
                <a16:creationId xmlns:a16="http://schemas.microsoft.com/office/drawing/2014/main" id="{F528EBEB-CAA5-CADF-93A3-5BFB52D96232}"/>
              </a:ext>
            </a:extLst>
          </p:cNvPr>
          <p:cNvSpPr/>
          <p:nvPr/>
        </p:nvSpPr>
        <p:spPr>
          <a:xfrm rot="5400000">
            <a:off x="2177106" y="3096673"/>
            <a:ext cx="45719" cy="54000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A77AE80B-09DA-80ED-C8DC-8E6AB1BAA422}"/>
              </a:ext>
            </a:extLst>
          </p:cNvPr>
          <p:cNvSpPr/>
          <p:nvPr/>
        </p:nvSpPr>
        <p:spPr>
          <a:xfrm>
            <a:off x="2006092" y="3172841"/>
            <a:ext cx="387747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</a:p>
        </p:txBody>
      </p:sp>
      <p:sp>
        <p:nvSpPr>
          <p:cNvPr id="44" name="左大かっこ 43">
            <a:extLst>
              <a:ext uri="{FF2B5EF4-FFF2-40B4-BE49-F238E27FC236}">
                <a16:creationId xmlns:a16="http://schemas.microsoft.com/office/drawing/2014/main" id="{D7336538-2B70-EC50-92FE-B6CCC15C9D7A}"/>
              </a:ext>
            </a:extLst>
          </p:cNvPr>
          <p:cNvSpPr/>
          <p:nvPr/>
        </p:nvSpPr>
        <p:spPr>
          <a:xfrm rot="5400000">
            <a:off x="5494078" y="3096673"/>
            <a:ext cx="45719" cy="54000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28E9DEC2-7C69-2481-FCA3-83F8544037EB}"/>
              </a:ext>
            </a:extLst>
          </p:cNvPr>
          <p:cNvSpPr/>
          <p:nvPr/>
        </p:nvSpPr>
        <p:spPr>
          <a:xfrm>
            <a:off x="5323064" y="3172841"/>
            <a:ext cx="387747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kumimoji="1" lang="ja-JP" alt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左大かっこ 45">
            <a:extLst>
              <a:ext uri="{FF2B5EF4-FFF2-40B4-BE49-F238E27FC236}">
                <a16:creationId xmlns:a16="http://schemas.microsoft.com/office/drawing/2014/main" id="{652354EC-2DEC-BE8B-FC2A-60DED149F645}"/>
              </a:ext>
            </a:extLst>
          </p:cNvPr>
          <p:cNvSpPr/>
          <p:nvPr/>
        </p:nvSpPr>
        <p:spPr>
          <a:xfrm rot="5400000">
            <a:off x="2177658" y="5396838"/>
            <a:ext cx="45719" cy="54000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7596E15A-D6A7-AF98-8BF3-A3D2F9B3B333}"/>
              </a:ext>
            </a:extLst>
          </p:cNvPr>
          <p:cNvSpPr/>
          <p:nvPr/>
        </p:nvSpPr>
        <p:spPr>
          <a:xfrm>
            <a:off x="2006644" y="5473006"/>
            <a:ext cx="387747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左大かっこ 47">
            <a:extLst>
              <a:ext uri="{FF2B5EF4-FFF2-40B4-BE49-F238E27FC236}">
                <a16:creationId xmlns:a16="http://schemas.microsoft.com/office/drawing/2014/main" id="{EF4269BC-B516-02EB-C2B5-89DECE0D011E}"/>
              </a:ext>
            </a:extLst>
          </p:cNvPr>
          <p:cNvSpPr/>
          <p:nvPr/>
        </p:nvSpPr>
        <p:spPr>
          <a:xfrm rot="5400000">
            <a:off x="5494630" y="5396838"/>
            <a:ext cx="45719" cy="54000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D74FFF29-5228-28C0-F620-475BA9148C90}"/>
              </a:ext>
            </a:extLst>
          </p:cNvPr>
          <p:cNvSpPr/>
          <p:nvPr/>
        </p:nvSpPr>
        <p:spPr>
          <a:xfrm>
            <a:off x="5323616" y="5473006"/>
            <a:ext cx="387747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kumimoji="1" lang="ja-JP" alt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左大かっこ 51">
            <a:extLst>
              <a:ext uri="{FF2B5EF4-FFF2-40B4-BE49-F238E27FC236}">
                <a16:creationId xmlns:a16="http://schemas.microsoft.com/office/drawing/2014/main" id="{26329ADF-82F8-C515-5EFB-0B80A3E83AD4}"/>
              </a:ext>
            </a:extLst>
          </p:cNvPr>
          <p:cNvSpPr/>
          <p:nvPr/>
        </p:nvSpPr>
        <p:spPr>
          <a:xfrm rot="5400000">
            <a:off x="5494634" y="7971387"/>
            <a:ext cx="45719" cy="54000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D19A84ED-FF58-41B9-A036-7D17E291D203}"/>
              </a:ext>
            </a:extLst>
          </p:cNvPr>
          <p:cNvSpPr/>
          <p:nvPr/>
        </p:nvSpPr>
        <p:spPr>
          <a:xfrm>
            <a:off x="5323620" y="8047555"/>
            <a:ext cx="387747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****</a:t>
            </a:r>
            <a:endParaRPr kumimoji="1" lang="ja-JP" alt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DAD2AFC-E287-086A-5E93-2A2E9822C69D}"/>
              </a:ext>
            </a:extLst>
          </p:cNvPr>
          <p:cNvSpPr txBox="1"/>
          <p:nvPr/>
        </p:nvSpPr>
        <p:spPr>
          <a:xfrm>
            <a:off x="29596" y="394928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DA101CC-363A-CA4C-08D2-B8867F30BAB7}"/>
              </a:ext>
            </a:extLst>
          </p:cNvPr>
          <p:cNvSpPr txBox="1"/>
          <p:nvPr/>
        </p:nvSpPr>
        <p:spPr>
          <a:xfrm>
            <a:off x="5052104" y="519577"/>
            <a:ext cx="772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ALKBH2</a:t>
            </a:r>
          </a:p>
        </p:txBody>
      </p:sp>
    </p:spTree>
    <p:extLst>
      <p:ext uri="{BB962C8B-B14F-4D97-AF65-F5344CB8AC3E}">
        <p14:creationId xmlns:p14="http://schemas.microsoft.com/office/powerpoint/2010/main" val="2972384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8BF91AB-B48E-6BD1-9463-46096340067A}"/>
              </a:ext>
            </a:extLst>
          </p:cNvPr>
          <p:cNvSpPr txBox="1"/>
          <p:nvPr/>
        </p:nvSpPr>
        <p:spPr>
          <a:xfrm>
            <a:off x="29596" y="394928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1" name="表 21">
            <a:extLst>
              <a:ext uri="{FF2B5EF4-FFF2-40B4-BE49-F238E27FC236}">
                <a16:creationId xmlns:a16="http://schemas.microsoft.com/office/drawing/2014/main" id="{6652EC26-E19A-F068-24AB-683582B22E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189757"/>
              </p:ext>
            </p:extLst>
          </p:nvPr>
        </p:nvGraphicFramePr>
        <p:xfrm>
          <a:off x="3977521" y="5771766"/>
          <a:ext cx="1583055" cy="1269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055">
                  <a:extLst>
                    <a:ext uri="{9D8B030D-6E8A-4147-A177-3AD203B41FA5}">
                      <a16:colId xmlns:a16="http://schemas.microsoft.com/office/drawing/2014/main" val="3808935356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563540431"/>
                    </a:ext>
                  </a:extLst>
                </a:gridCol>
              </a:tblGrid>
              <a:tr h="317333">
                <a:tc>
                  <a:txBody>
                    <a:bodyPr/>
                    <a:lstStyle/>
                    <a:p>
                      <a:r>
                        <a:rPr kumimoji="1" lang="en-US" altLang="ja-JP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(1)</a:t>
                      </a:r>
                      <a:endParaRPr kumimoji="1" lang="ja-JP" altLang="en-US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Jurkat</a:t>
                      </a:r>
                      <a:endParaRPr kumimoji="1" lang="en-US" altLang="ja-JP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7626223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(2)</a:t>
                      </a:r>
                      <a:endParaRPr kumimoji="1" lang="ja-JP" altLang="en-US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CEM</a:t>
                      </a:r>
                      <a:endParaRPr kumimoji="1" lang="ja-JP" altLang="en-US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824574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Molt4</a:t>
                      </a:r>
                      <a:endParaRPr kumimoji="1" lang="ja-JP" altLang="en-US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36725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(4)</a:t>
                      </a:r>
                      <a:endParaRPr kumimoji="1" lang="ja-JP" altLang="en-US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MT1</a:t>
                      </a:r>
                      <a:endParaRPr kumimoji="1" lang="ja-JP" altLang="en-US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7707870"/>
                  </a:ext>
                </a:extLst>
              </a:tr>
            </a:tbl>
          </a:graphicData>
        </a:graphic>
      </p:graphicFrame>
      <p:graphicFrame>
        <p:nvGraphicFramePr>
          <p:cNvPr id="22" name="表 21">
            <a:extLst>
              <a:ext uri="{FF2B5EF4-FFF2-40B4-BE49-F238E27FC236}">
                <a16:creationId xmlns:a16="http://schemas.microsoft.com/office/drawing/2014/main" id="{3DD27800-4058-AA95-D7A4-B5A165AF6E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24413"/>
              </p:ext>
            </p:extLst>
          </p:nvPr>
        </p:nvGraphicFramePr>
        <p:xfrm>
          <a:off x="5241733" y="5771766"/>
          <a:ext cx="1532287" cy="1269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055">
                  <a:extLst>
                    <a:ext uri="{9D8B030D-6E8A-4147-A177-3AD203B41FA5}">
                      <a16:colId xmlns:a16="http://schemas.microsoft.com/office/drawing/2014/main" val="3672835214"/>
                    </a:ext>
                  </a:extLst>
                </a:gridCol>
                <a:gridCol w="1092232">
                  <a:extLst>
                    <a:ext uri="{9D8B030D-6E8A-4147-A177-3AD203B41FA5}">
                      <a16:colId xmlns:a16="http://schemas.microsoft.com/office/drawing/2014/main" val="2001440135"/>
                    </a:ext>
                  </a:extLst>
                </a:gridCol>
              </a:tblGrid>
              <a:tr h="317333">
                <a:tc>
                  <a:txBody>
                    <a:bodyPr/>
                    <a:lstStyle/>
                    <a:p>
                      <a:r>
                        <a:rPr kumimoji="1" lang="en-US" altLang="ja-JP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(5)</a:t>
                      </a:r>
                      <a:endParaRPr kumimoji="1" lang="ja-JP" altLang="en-US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MT2</a:t>
                      </a:r>
                      <a:endParaRPr kumimoji="1" lang="ja-JP" altLang="en-US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1334918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(6)</a:t>
                      </a:r>
                      <a:endParaRPr kumimoji="1" lang="ja-JP" altLang="en-US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MT4</a:t>
                      </a:r>
                      <a:endParaRPr kumimoji="1" lang="ja-JP" altLang="en-US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9868398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(7)</a:t>
                      </a:r>
                      <a:endParaRPr kumimoji="1" lang="ja-JP" altLang="en-US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HUT102</a:t>
                      </a:r>
                      <a:endParaRPr kumimoji="1" lang="ja-JP" altLang="en-US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9954185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(8)</a:t>
                      </a:r>
                      <a:endParaRPr kumimoji="1" lang="ja-JP" altLang="en-US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TLOm1</a:t>
                      </a:r>
                      <a:endParaRPr kumimoji="1" lang="ja-JP" altLang="en-US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6821250"/>
                  </a:ext>
                </a:extLst>
              </a:tr>
            </a:tbl>
          </a:graphicData>
        </a:graphic>
      </p:graphicFrame>
      <p:pic>
        <p:nvPicPr>
          <p:cNvPr id="3" name="図 2">
            <a:extLst>
              <a:ext uri="{FF2B5EF4-FFF2-40B4-BE49-F238E27FC236}">
                <a16:creationId xmlns:a16="http://schemas.microsoft.com/office/drawing/2014/main" id="{11F22B6E-C949-FAB2-2B40-1BCEEFDAC3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373" y="1948779"/>
            <a:ext cx="2687668" cy="19474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96790E3-5F05-934E-75DA-89E66DB16601}"/>
              </a:ext>
            </a:extLst>
          </p:cNvPr>
          <p:cNvSpPr/>
          <p:nvPr/>
        </p:nvSpPr>
        <p:spPr>
          <a:xfrm>
            <a:off x="1001083" y="1663169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A3A0F95-20BB-61E3-A77E-C1F69356B176}"/>
              </a:ext>
            </a:extLst>
          </p:cNvPr>
          <p:cNvSpPr/>
          <p:nvPr/>
        </p:nvSpPr>
        <p:spPr>
          <a:xfrm>
            <a:off x="2684626" y="1663169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959801D1-B6A5-3B43-8965-21ED68E02ABF}"/>
              </a:ext>
            </a:extLst>
          </p:cNvPr>
          <p:cNvSpPr/>
          <p:nvPr/>
        </p:nvSpPr>
        <p:spPr>
          <a:xfrm>
            <a:off x="1241589" y="1663169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046899DB-E3EB-6762-FA0A-5EAC960FD6F6}"/>
              </a:ext>
            </a:extLst>
          </p:cNvPr>
          <p:cNvSpPr/>
          <p:nvPr/>
        </p:nvSpPr>
        <p:spPr>
          <a:xfrm>
            <a:off x="1482095" y="1663169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C403610D-3EF7-4F1B-0E00-958717DDB3E6}"/>
              </a:ext>
            </a:extLst>
          </p:cNvPr>
          <p:cNvSpPr/>
          <p:nvPr/>
        </p:nvSpPr>
        <p:spPr>
          <a:xfrm>
            <a:off x="1722601" y="1663169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C2982107-05D1-D4A9-6D09-1D600A23F7FA}"/>
              </a:ext>
            </a:extLst>
          </p:cNvPr>
          <p:cNvSpPr/>
          <p:nvPr/>
        </p:nvSpPr>
        <p:spPr>
          <a:xfrm>
            <a:off x="1963107" y="1663169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EF170FA8-AEE1-0379-DED4-F6E2FD69E9F5}"/>
              </a:ext>
            </a:extLst>
          </p:cNvPr>
          <p:cNvSpPr/>
          <p:nvPr/>
        </p:nvSpPr>
        <p:spPr>
          <a:xfrm>
            <a:off x="2203613" y="1663169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(6)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4D94C1B1-6658-0C03-9B29-44FF50BD04CB}"/>
              </a:ext>
            </a:extLst>
          </p:cNvPr>
          <p:cNvSpPr/>
          <p:nvPr/>
        </p:nvSpPr>
        <p:spPr>
          <a:xfrm>
            <a:off x="2444119" y="1663169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(7)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F2508644-5284-BC01-BA2C-4A6D7B3E49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07978" y="1970512"/>
            <a:ext cx="2592571" cy="21142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5B874A17-844E-CD0B-F50C-A60C804423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283" y="5316881"/>
            <a:ext cx="2782084" cy="19474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6D569C88-2BE4-2037-3C8E-5A78B32D880D}"/>
              </a:ext>
            </a:extLst>
          </p:cNvPr>
          <p:cNvSpPr/>
          <p:nvPr/>
        </p:nvSpPr>
        <p:spPr>
          <a:xfrm>
            <a:off x="760577" y="1663169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2E6066C1-EBFF-0165-64C2-8C49E7976C26}"/>
              </a:ext>
            </a:extLst>
          </p:cNvPr>
          <p:cNvSpPr/>
          <p:nvPr/>
        </p:nvSpPr>
        <p:spPr>
          <a:xfrm>
            <a:off x="4541045" y="1663169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122F4661-CB47-BF73-2E92-98F51763E8F6}"/>
              </a:ext>
            </a:extLst>
          </p:cNvPr>
          <p:cNvSpPr/>
          <p:nvPr/>
        </p:nvSpPr>
        <p:spPr>
          <a:xfrm>
            <a:off x="6137075" y="1663169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83C381D9-C2A0-48E2-6B18-F440FA696B62}"/>
              </a:ext>
            </a:extLst>
          </p:cNvPr>
          <p:cNvSpPr/>
          <p:nvPr/>
        </p:nvSpPr>
        <p:spPr>
          <a:xfrm>
            <a:off x="4769049" y="1663169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130C8C7-6196-946D-08D5-8098C75239D6}"/>
              </a:ext>
            </a:extLst>
          </p:cNvPr>
          <p:cNvSpPr/>
          <p:nvPr/>
        </p:nvSpPr>
        <p:spPr>
          <a:xfrm>
            <a:off x="4997053" y="1663169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B9F3C372-5AFA-A3B9-E601-D6235A9E651A}"/>
              </a:ext>
            </a:extLst>
          </p:cNvPr>
          <p:cNvSpPr/>
          <p:nvPr/>
        </p:nvSpPr>
        <p:spPr>
          <a:xfrm>
            <a:off x="5225057" y="1663169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37C3F905-404A-14D9-6615-6B7D0BE523F5}"/>
              </a:ext>
            </a:extLst>
          </p:cNvPr>
          <p:cNvSpPr/>
          <p:nvPr/>
        </p:nvSpPr>
        <p:spPr>
          <a:xfrm>
            <a:off x="5453061" y="1663169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C639DA51-074E-E054-E57F-E06D744D4BF5}"/>
              </a:ext>
            </a:extLst>
          </p:cNvPr>
          <p:cNvSpPr/>
          <p:nvPr/>
        </p:nvSpPr>
        <p:spPr>
          <a:xfrm>
            <a:off x="5681065" y="1663169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(6)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9C65F07B-30F8-88CB-26D7-70A6952F0FD2}"/>
              </a:ext>
            </a:extLst>
          </p:cNvPr>
          <p:cNvSpPr/>
          <p:nvPr/>
        </p:nvSpPr>
        <p:spPr>
          <a:xfrm>
            <a:off x="5909069" y="1663169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(7)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D1A9446D-D451-2CAD-1906-203141C48CC5}"/>
              </a:ext>
            </a:extLst>
          </p:cNvPr>
          <p:cNvSpPr/>
          <p:nvPr/>
        </p:nvSpPr>
        <p:spPr>
          <a:xfrm>
            <a:off x="4313041" y="1663169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FA00CA6-5897-7F3B-7E1D-719D5C66D523}"/>
              </a:ext>
            </a:extLst>
          </p:cNvPr>
          <p:cNvSpPr txBox="1"/>
          <p:nvPr/>
        </p:nvSpPr>
        <p:spPr>
          <a:xfrm>
            <a:off x="995124" y="1341185"/>
            <a:ext cx="21041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Original image of ALKBH2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33D5B4C-4833-F90D-0507-45B919F3BEEC}"/>
              </a:ext>
            </a:extLst>
          </p:cNvPr>
          <p:cNvSpPr txBox="1"/>
          <p:nvPr/>
        </p:nvSpPr>
        <p:spPr>
          <a:xfrm>
            <a:off x="4495044" y="1341184"/>
            <a:ext cx="21041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Original image of ALKBH3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B16201D4-8B45-A7F7-DC51-0E89B7A7F7DF}"/>
              </a:ext>
            </a:extLst>
          </p:cNvPr>
          <p:cNvSpPr/>
          <p:nvPr/>
        </p:nvSpPr>
        <p:spPr>
          <a:xfrm>
            <a:off x="1090692" y="4999232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56CE70E6-756A-DCFE-E423-637C4A5EE700}"/>
              </a:ext>
            </a:extLst>
          </p:cNvPr>
          <p:cNvSpPr/>
          <p:nvPr/>
        </p:nvSpPr>
        <p:spPr>
          <a:xfrm>
            <a:off x="2686722" y="4999232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330B575C-7BDD-3E71-BCD3-FF17B797B02A}"/>
              </a:ext>
            </a:extLst>
          </p:cNvPr>
          <p:cNvSpPr/>
          <p:nvPr/>
        </p:nvSpPr>
        <p:spPr>
          <a:xfrm>
            <a:off x="1318696" y="4999232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C00A1A21-8E7E-7274-08A4-9CDB35502A0A}"/>
              </a:ext>
            </a:extLst>
          </p:cNvPr>
          <p:cNvSpPr/>
          <p:nvPr/>
        </p:nvSpPr>
        <p:spPr>
          <a:xfrm>
            <a:off x="1546700" y="4999232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C16E8792-EDCA-7554-9E81-45C4B5B88041}"/>
              </a:ext>
            </a:extLst>
          </p:cNvPr>
          <p:cNvSpPr/>
          <p:nvPr/>
        </p:nvSpPr>
        <p:spPr>
          <a:xfrm>
            <a:off x="1774704" y="4999232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2B4734C6-076F-55F0-C7A9-7918FB71C3B0}"/>
              </a:ext>
            </a:extLst>
          </p:cNvPr>
          <p:cNvSpPr/>
          <p:nvPr/>
        </p:nvSpPr>
        <p:spPr>
          <a:xfrm>
            <a:off x="2002708" y="4999232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899E8103-6529-8647-CC1B-DE69A23735CF}"/>
              </a:ext>
            </a:extLst>
          </p:cNvPr>
          <p:cNvSpPr/>
          <p:nvPr/>
        </p:nvSpPr>
        <p:spPr>
          <a:xfrm>
            <a:off x="2230712" y="4999232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(6)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6C01B9AE-14C6-2759-8E27-58F58A8ADCB9}"/>
              </a:ext>
            </a:extLst>
          </p:cNvPr>
          <p:cNvSpPr/>
          <p:nvPr/>
        </p:nvSpPr>
        <p:spPr>
          <a:xfrm>
            <a:off x="2458716" y="4999232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(7)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1B87A306-8677-21BD-7471-F202F27FBA4B}"/>
              </a:ext>
            </a:extLst>
          </p:cNvPr>
          <p:cNvSpPr/>
          <p:nvPr/>
        </p:nvSpPr>
        <p:spPr>
          <a:xfrm>
            <a:off x="862688" y="4999232"/>
            <a:ext cx="402674" cy="252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C074AC52-5EDC-0D44-5B54-FF2A4FB4DDD9}"/>
              </a:ext>
            </a:extLst>
          </p:cNvPr>
          <p:cNvSpPr txBox="1"/>
          <p:nvPr/>
        </p:nvSpPr>
        <p:spPr>
          <a:xfrm>
            <a:off x="1130449" y="4677248"/>
            <a:ext cx="19928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Original image of </a:t>
            </a:r>
            <a:r>
              <a:rPr kumimoji="1" lang="en-US" altLang="ja-JP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  <a:endParaRPr kumimoji="1" lang="ja-JP" altLang="en-US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DEEBD5AB-7502-65B0-84B9-751C9E0254A3}"/>
              </a:ext>
            </a:extLst>
          </p:cNvPr>
          <p:cNvSpPr/>
          <p:nvPr/>
        </p:nvSpPr>
        <p:spPr>
          <a:xfrm>
            <a:off x="3573356" y="3126687"/>
            <a:ext cx="595186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kumimoji="1" lang="en-US" altLang="ja-JP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kumimoji="1" lang="ja-JP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9AB42410-3252-C3FE-73A7-716715770C1A}"/>
              </a:ext>
            </a:extLst>
          </p:cNvPr>
          <p:cNvSpPr/>
          <p:nvPr/>
        </p:nvSpPr>
        <p:spPr>
          <a:xfrm>
            <a:off x="50265" y="3321922"/>
            <a:ext cx="595186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kumimoji="1" lang="en-US" altLang="ja-JP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kumimoji="1" lang="ja-JP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B9D73B2C-269E-D0DB-A9E8-3FF587F2D813}"/>
              </a:ext>
            </a:extLst>
          </p:cNvPr>
          <p:cNvSpPr/>
          <p:nvPr/>
        </p:nvSpPr>
        <p:spPr>
          <a:xfrm>
            <a:off x="50265" y="3027631"/>
            <a:ext cx="595186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kumimoji="1" lang="en-US" altLang="ja-JP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kumimoji="1" lang="ja-JP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91A3AD99-CB82-DA19-1DAB-1E87ACD79F47}"/>
              </a:ext>
            </a:extLst>
          </p:cNvPr>
          <p:cNvSpPr/>
          <p:nvPr/>
        </p:nvSpPr>
        <p:spPr>
          <a:xfrm>
            <a:off x="3561700" y="2887518"/>
            <a:ext cx="595186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kumimoji="1" lang="en-US" altLang="ja-JP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kumimoji="1" lang="ja-JP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B5F8B50C-B49B-31B5-BE60-BC28AF91109F}"/>
              </a:ext>
            </a:extLst>
          </p:cNvPr>
          <p:cNvSpPr/>
          <p:nvPr/>
        </p:nvSpPr>
        <p:spPr>
          <a:xfrm>
            <a:off x="119073" y="6049203"/>
            <a:ext cx="595186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kumimoji="1" lang="en-US" altLang="ja-JP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kumimoji="1" lang="ja-JP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822B02F4-FAE3-FFF2-4E68-1A5747619CB8}"/>
              </a:ext>
            </a:extLst>
          </p:cNvPr>
          <p:cNvSpPr/>
          <p:nvPr/>
        </p:nvSpPr>
        <p:spPr>
          <a:xfrm>
            <a:off x="107417" y="5824322"/>
            <a:ext cx="595186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kumimoji="1" lang="en-US" altLang="ja-JP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kumimoji="1" lang="ja-JP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9" name="表 21">
            <a:extLst>
              <a:ext uri="{FF2B5EF4-FFF2-40B4-BE49-F238E27FC236}">
                <a16:creationId xmlns:a16="http://schemas.microsoft.com/office/drawing/2014/main" id="{0B19FDC4-7E09-4B58-C501-6DA9531A5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7165343"/>
              </p:ext>
            </p:extLst>
          </p:nvPr>
        </p:nvGraphicFramePr>
        <p:xfrm>
          <a:off x="289349" y="883169"/>
          <a:ext cx="6498033" cy="317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606">
                  <a:extLst>
                    <a:ext uri="{9D8B030D-6E8A-4147-A177-3AD203B41FA5}">
                      <a16:colId xmlns:a16="http://schemas.microsoft.com/office/drawing/2014/main" val="3808935356"/>
                    </a:ext>
                  </a:extLst>
                </a:gridCol>
                <a:gridCol w="6186427">
                  <a:extLst>
                    <a:ext uri="{9D8B030D-6E8A-4147-A177-3AD203B41FA5}">
                      <a16:colId xmlns:a16="http://schemas.microsoft.com/office/drawing/2014/main" val="3563540431"/>
                    </a:ext>
                  </a:extLst>
                </a:gridCol>
              </a:tblGrid>
              <a:tr h="317333">
                <a:tc>
                  <a:txBody>
                    <a:bodyPr/>
                    <a:lstStyle/>
                    <a:p>
                      <a:r>
                        <a:rPr kumimoji="1" lang="en-US" altLang="ja-JP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kumimoji="1" lang="ja-JP" altLang="en-US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 </a:t>
                      </a:r>
                      <a:r>
                        <a:rPr kumimoji="1" lang="en-US" altLang="ja-JP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Blot</a:t>
                      </a:r>
                      <a:r>
                        <a:rPr kumimoji="1" lang="en-US" altLang="ja-JP" b="0" baseline="30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</a:t>
                      </a:r>
                      <a:r>
                        <a:rPr kumimoji="1" lang="en-US" altLang="ja-JP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Western Marker I (SMOBIO Technology, Inc., Hsinchu, Taiwan)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7626223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92CCCC8-1FFC-82EF-BB89-E73713326AFC}"/>
              </a:ext>
            </a:extLst>
          </p:cNvPr>
          <p:cNvSpPr txBox="1"/>
          <p:nvPr/>
        </p:nvSpPr>
        <p:spPr>
          <a:xfrm>
            <a:off x="0" y="0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S2 Figure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87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6DA11CD-FEAF-D28A-B4CE-790F01D10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2729" y="1130300"/>
            <a:ext cx="2726214" cy="2160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87ADE5B-6679-F0BD-383F-2F62AB2E1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752" y="1130300"/>
            <a:ext cx="2726213" cy="21600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F3D7836-5E1C-493D-9B9C-18C3BBBBAF0E}"/>
              </a:ext>
            </a:extLst>
          </p:cNvPr>
          <p:cNvSpPr txBox="1"/>
          <p:nvPr/>
        </p:nvSpPr>
        <p:spPr>
          <a:xfrm>
            <a:off x="29596" y="394928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66676B8-C9FA-E7B6-011E-06E6CB0269E4}"/>
              </a:ext>
            </a:extLst>
          </p:cNvPr>
          <p:cNvSpPr txBox="1"/>
          <p:nvPr/>
        </p:nvSpPr>
        <p:spPr>
          <a:xfrm>
            <a:off x="1552813" y="853301"/>
            <a:ext cx="424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Tax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7DAF4BB-E27E-2DB0-F7BB-366AF68B8ED0}"/>
              </a:ext>
            </a:extLst>
          </p:cNvPr>
          <p:cNvSpPr txBox="1"/>
          <p:nvPr/>
        </p:nvSpPr>
        <p:spPr>
          <a:xfrm>
            <a:off x="4865082" y="853300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HBZ</a:t>
            </a:r>
          </a:p>
        </p:txBody>
      </p:sp>
      <p:sp>
        <p:nvSpPr>
          <p:cNvPr id="62" name="左大かっこ 61">
            <a:extLst>
              <a:ext uri="{FF2B5EF4-FFF2-40B4-BE49-F238E27FC236}">
                <a16:creationId xmlns:a16="http://schemas.microsoft.com/office/drawing/2014/main" id="{B705D198-A6B7-B8D5-64C4-391C70F47D8E}"/>
              </a:ext>
            </a:extLst>
          </p:cNvPr>
          <p:cNvSpPr/>
          <p:nvPr/>
        </p:nvSpPr>
        <p:spPr>
          <a:xfrm rot="5400000">
            <a:off x="5637015" y="843745"/>
            <a:ext cx="36000" cy="108000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左大かっこ 62">
            <a:extLst>
              <a:ext uri="{FF2B5EF4-FFF2-40B4-BE49-F238E27FC236}">
                <a16:creationId xmlns:a16="http://schemas.microsoft.com/office/drawing/2014/main" id="{7015F357-8035-A8ED-DBF5-1FC72DB3A058}"/>
              </a:ext>
            </a:extLst>
          </p:cNvPr>
          <p:cNvSpPr/>
          <p:nvPr/>
        </p:nvSpPr>
        <p:spPr>
          <a:xfrm rot="5400000">
            <a:off x="5493015" y="1071118"/>
            <a:ext cx="36000" cy="79200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9B2F95C9-9673-2222-7D26-2C34D5D8EB4F}"/>
              </a:ext>
            </a:extLst>
          </p:cNvPr>
          <p:cNvSpPr/>
          <p:nvPr/>
        </p:nvSpPr>
        <p:spPr>
          <a:xfrm>
            <a:off x="5461142" y="1196636"/>
            <a:ext cx="387747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kumimoji="1" lang="ja-JP" alt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左大かっこ 5">
            <a:extLst>
              <a:ext uri="{FF2B5EF4-FFF2-40B4-BE49-F238E27FC236}">
                <a16:creationId xmlns:a16="http://schemas.microsoft.com/office/drawing/2014/main" id="{D2F0CF34-8D8B-2CF7-9A2A-040EE53A21AC}"/>
              </a:ext>
            </a:extLst>
          </p:cNvPr>
          <p:cNvSpPr/>
          <p:nvPr/>
        </p:nvSpPr>
        <p:spPr>
          <a:xfrm rot="5400000">
            <a:off x="5349015" y="1298491"/>
            <a:ext cx="36000" cy="50400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C26C437-BD1E-9986-5F61-E77BF5CD33CD}"/>
              </a:ext>
            </a:extLst>
          </p:cNvPr>
          <p:cNvSpPr txBox="1"/>
          <p:nvPr/>
        </p:nvSpPr>
        <p:spPr>
          <a:xfrm>
            <a:off x="0" y="0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S2 Figure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789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AB43FE9C-F656-7AE9-A582-4B100A3ED7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81" y="1037117"/>
            <a:ext cx="2868620" cy="2124000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3652D00A-B392-0816-3F1A-A5492ECA6A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299" y="1037117"/>
            <a:ext cx="2953489" cy="2124000"/>
          </a:xfrm>
          <a:prstGeom prst="rect">
            <a:avLst/>
          </a:prstGeom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36CAEE39-2C00-6A91-8498-D1B6374B5B06}"/>
              </a:ext>
            </a:extLst>
          </p:cNvPr>
          <p:cNvSpPr/>
          <p:nvPr/>
        </p:nvSpPr>
        <p:spPr>
          <a:xfrm>
            <a:off x="1140866" y="768131"/>
            <a:ext cx="1219907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ALKBH2 </a:t>
            </a:r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 </a:t>
            </a:r>
            <a:r>
              <a:rPr kumimoji="1" lang="en-US" altLang="ja-JP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ALKBH3</a:t>
            </a:r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mRNA (HC)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EBEDEB3-87EA-183E-AC0F-3532B90E1F7D}"/>
              </a:ext>
            </a:extLst>
          </p:cNvPr>
          <p:cNvSpPr/>
          <p:nvPr/>
        </p:nvSpPr>
        <p:spPr>
          <a:xfrm>
            <a:off x="908643" y="1137456"/>
            <a:ext cx="925142" cy="24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0.0768, R = 0.2068</a:t>
            </a:r>
            <a:endParaRPr kumimoji="1" lang="ja-JP" alt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C07A9D1-5030-164B-C763-2A0130ECEF46}"/>
              </a:ext>
            </a:extLst>
          </p:cNvPr>
          <p:cNvSpPr/>
          <p:nvPr/>
        </p:nvSpPr>
        <p:spPr>
          <a:xfrm>
            <a:off x="4626683" y="768131"/>
            <a:ext cx="1219907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ALKBH2 </a:t>
            </a:r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 </a:t>
            </a:r>
            <a:r>
              <a:rPr kumimoji="1" lang="en-US" altLang="ja-JP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ALKBH3</a:t>
            </a:r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mRNA (AC and ATL)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F0522D5-3912-DC73-0C92-49370628EF9E}"/>
              </a:ext>
            </a:extLst>
          </p:cNvPr>
          <p:cNvSpPr/>
          <p:nvPr/>
        </p:nvSpPr>
        <p:spPr>
          <a:xfrm>
            <a:off x="4572253" y="1137456"/>
            <a:ext cx="925142" cy="24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****</a:t>
            </a:r>
            <a:r>
              <a:rPr kumimoji="1" lang="en-US" altLang="ja-JP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 0.0001, R = 0.7782</a:t>
            </a:r>
            <a:endParaRPr kumimoji="1" lang="ja-JP" alt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586B806-2680-E462-35CD-B627DDFB9723}"/>
              </a:ext>
            </a:extLst>
          </p:cNvPr>
          <p:cNvSpPr txBox="1"/>
          <p:nvPr/>
        </p:nvSpPr>
        <p:spPr>
          <a:xfrm>
            <a:off x="3301911" y="394928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1FA16CB-0A24-2864-E399-74E456E9DF0C}"/>
              </a:ext>
            </a:extLst>
          </p:cNvPr>
          <p:cNvSpPr txBox="1"/>
          <p:nvPr/>
        </p:nvSpPr>
        <p:spPr>
          <a:xfrm>
            <a:off x="0" y="0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S3 Figure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434BDD-082B-52F7-291B-C3690839475F}"/>
              </a:ext>
            </a:extLst>
          </p:cNvPr>
          <p:cNvSpPr txBox="1"/>
          <p:nvPr/>
        </p:nvSpPr>
        <p:spPr>
          <a:xfrm>
            <a:off x="29596" y="394928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909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B5F92C9C-AA7F-8244-603E-B7837B123B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355" y="6426973"/>
            <a:ext cx="3312000" cy="119427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55FD723-8737-99FF-A9C3-EE0C30AAD76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6778" y="923445"/>
            <a:ext cx="3312000" cy="119427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EA5F440-09C1-D673-B66E-88F061C04E9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55" y="923445"/>
            <a:ext cx="3312000" cy="1194275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A1A8B2-D82D-43DD-9CDA-0CA95111DC78}"/>
              </a:ext>
            </a:extLst>
          </p:cNvPr>
          <p:cNvSpPr txBox="1"/>
          <p:nvPr/>
        </p:nvSpPr>
        <p:spPr>
          <a:xfrm>
            <a:off x="0" y="0"/>
            <a:ext cx="1236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S4 Figure</a:t>
            </a:r>
            <a:endParaRPr kumimoji="1" lang="ja-JP" alt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7E77DE3B-0968-12C0-FCF3-366ECF8D54B8}"/>
              </a:ext>
            </a:extLst>
          </p:cNvPr>
          <p:cNvSpPr/>
          <p:nvPr/>
        </p:nvSpPr>
        <p:spPr>
          <a:xfrm>
            <a:off x="-1655" y="684140"/>
            <a:ext cx="684641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CEM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E333D4-2E40-9123-D6BF-A717C282A7D5}"/>
              </a:ext>
            </a:extLst>
          </p:cNvPr>
          <p:cNvSpPr/>
          <p:nvPr/>
        </p:nvSpPr>
        <p:spPr>
          <a:xfrm>
            <a:off x="-14355" y="6190946"/>
            <a:ext cx="684641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MT4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DF809424-224C-A273-A57F-B955DD2989B9}"/>
              </a:ext>
            </a:extLst>
          </p:cNvPr>
          <p:cNvCxnSpPr>
            <a:cxnSpLocks/>
          </p:cNvCxnSpPr>
          <p:nvPr/>
        </p:nvCxnSpPr>
        <p:spPr>
          <a:xfrm flipV="1">
            <a:off x="361339" y="214379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C647A5C2-6AF1-A0A9-9F4E-782724E2F4C1}"/>
              </a:ext>
            </a:extLst>
          </p:cNvPr>
          <p:cNvCxnSpPr>
            <a:cxnSpLocks/>
          </p:cNvCxnSpPr>
          <p:nvPr/>
        </p:nvCxnSpPr>
        <p:spPr>
          <a:xfrm flipV="1">
            <a:off x="1126441" y="214379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1F77C2CD-DD92-B97B-05D4-D731C8A6863A}"/>
              </a:ext>
            </a:extLst>
          </p:cNvPr>
          <p:cNvCxnSpPr>
            <a:cxnSpLocks/>
          </p:cNvCxnSpPr>
          <p:nvPr/>
        </p:nvCxnSpPr>
        <p:spPr>
          <a:xfrm flipV="1">
            <a:off x="1641645" y="214379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C579AC36-F94F-E55D-3924-845D5C49D71E}"/>
              </a:ext>
            </a:extLst>
          </p:cNvPr>
          <p:cNvCxnSpPr>
            <a:cxnSpLocks/>
          </p:cNvCxnSpPr>
          <p:nvPr/>
        </p:nvCxnSpPr>
        <p:spPr>
          <a:xfrm flipV="1">
            <a:off x="489671" y="214379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458DEE51-834B-F1FE-2E39-823C41C1F4D0}"/>
              </a:ext>
            </a:extLst>
          </p:cNvPr>
          <p:cNvSpPr/>
          <p:nvPr/>
        </p:nvSpPr>
        <p:spPr>
          <a:xfrm>
            <a:off x="1244878" y="2160264"/>
            <a:ext cx="375486" cy="135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TSS</a:t>
            </a:r>
            <a:endParaRPr kumimoji="1" lang="ja-JP" alt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40F2687E-12ED-DEE5-AD90-F5BC874CE724}"/>
              </a:ext>
            </a:extLst>
          </p:cNvPr>
          <p:cNvSpPr/>
          <p:nvPr/>
        </p:nvSpPr>
        <p:spPr>
          <a:xfrm>
            <a:off x="3446778" y="678576"/>
            <a:ext cx="684641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Molt4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図 34">
            <a:extLst>
              <a:ext uri="{FF2B5EF4-FFF2-40B4-BE49-F238E27FC236}">
                <a16:creationId xmlns:a16="http://schemas.microsoft.com/office/drawing/2014/main" id="{5809D1A6-D2FB-4FB2-56D5-AFAE78A8AD6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90" y="1938829"/>
            <a:ext cx="106015" cy="1265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6F1C2771-FAF0-2999-86A5-97AF20AE382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9361" y="1946364"/>
            <a:ext cx="111639" cy="11897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F536BEBF-13A5-1CDE-23F7-0342476C334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4078" y="6425039"/>
            <a:ext cx="3312000" cy="119427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2C741C3-0861-A7D2-9B3B-D37FB7BEAC66}"/>
              </a:ext>
            </a:extLst>
          </p:cNvPr>
          <p:cNvSpPr/>
          <p:nvPr/>
        </p:nvSpPr>
        <p:spPr>
          <a:xfrm>
            <a:off x="3434078" y="6180524"/>
            <a:ext cx="684641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HUT102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B1DA1347-C631-2C94-BD31-FFB06025EA3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355" y="8291619"/>
            <a:ext cx="3312000" cy="1194275"/>
          </a:xfrm>
          <a:prstGeom prst="rect">
            <a:avLst/>
          </a:prstGeom>
        </p:spPr>
      </p:pic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B375F4D9-05BF-32C6-014E-80D5EEB77BB5}"/>
              </a:ext>
            </a:extLst>
          </p:cNvPr>
          <p:cNvSpPr/>
          <p:nvPr/>
        </p:nvSpPr>
        <p:spPr>
          <a:xfrm>
            <a:off x="-14355" y="8008855"/>
            <a:ext cx="684641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TLOm1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7" name="直線コネクタ 76">
            <a:extLst>
              <a:ext uri="{FF2B5EF4-FFF2-40B4-BE49-F238E27FC236}">
                <a16:creationId xmlns:a16="http://schemas.microsoft.com/office/drawing/2014/main" id="{E9142665-DAD8-7B70-0267-95F98260A21A}"/>
              </a:ext>
            </a:extLst>
          </p:cNvPr>
          <p:cNvCxnSpPr>
            <a:cxnSpLocks/>
          </p:cNvCxnSpPr>
          <p:nvPr/>
        </p:nvCxnSpPr>
        <p:spPr>
          <a:xfrm flipV="1">
            <a:off x="3799117" y="214379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コネクタ 79">
            <a:extLst>
              <a:ext uri="{FF2B5EF4-FFF2-40B4-BE49-F238E27FC236}">
                <a16:creationId xmlns:a16="http://schemas.microsoft.com/office/drawing/2014/main" id="{DAA39B6D-B98C-4A7C-00A7-9073A325527E}"/>
              </a:ext>
            </a:extLst>
          </p:cNvPr>
          <p:cNvCxnSpPr>
            <a:cxnSpLocks/>
          </p:cNvCxnSpPr>
          <p:nvPr/>
        </p:nvCxnSpPr>
        <p:spPr>
          <a:xfrm flipV="1">
            <a:off x="4564219" y="214379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コネクタ 86">
            <a:extLst>
              <a:ext uri="{FF2B5EF4-FFF2-40B4-BE49-F238E27FC236}">
                <a16:creationId xmlns:a16="http://schemas.microsoft.com/office/drawing/2014/main" id="{0F5B284E-07A0-7513-6C67-0EA6B5FF5D5A}"/>
              </a:ext>
            </a:extLst>
          </p:cNvPr>
          <p:cNvCxnSpPr>
            <a:cxnSpLocks/>
          </p:cNvCxnSpPr>
          <p:nvPr/>
        </p:nvCxnSpPr>
        <p:spPr>
          <a:xfrm flipV="1">
            <a:off x="5079423" y="214379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コネクタ 88">
            <a:extLst>
              <a:ext uri="{FF2B5EF4-FFF2-40B4-BE49-F238E27FC236}">
                <a16:creationId xmlns:a16="http://schemas.microsoft.com/office/drawing/2014/main" id="{6A5835F5-5AB0-1519-223B-94887238FDC2}"/>
              </a:ext>
            </a:extLst>
          </p:cNvPr>
          <p:cNvCxnSpPr>
            <a:cxnSpLocks/>
          </p:cNvCxnSpPr>
          <p:nvPr/>
        </p:nvCxnSpPr>
        <p:spPr>
          <a:xfrm flipV="1">
            <a:off x="3927449" y="214379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正方形/長方形 90">
            <a:extLst>
              <a:ext uri="{FF2B5EF4-FFF2-40B4-BE49-F238E27FC236}">
                <a16:creationId xmlns:a16="http://schemas.microsoft.com/office/drawing/2014/main" id="{4F4D27B9-F320-2A6B-5F0A-0D30B1B2DA1F}"/>
              </a:ext>
            </a:extLst>
          </p:cNvPr>
          <p:cNvSpPr/>
          <p:nvPr/>
        </p:nvSpPr>
        <p:spPr>
          <a:xfrm>
            <a:off x="4682656" y="2166133"/>
            <a:ext cx="375486" cy="135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TSS</a:t>
            </a:r>
            <a:endParaRPr kumimoji="1" lang="ja-JP" alt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1" name="図 100">
            <a:extLst>
              <a:ext uri="{FF2B5EF4-FFF2-40B4-BE49-F238E27FC236}">
                <a16:creationId xmlns:a16="http://schemas.microsoft.com/office/drawing/2014/main" id="{1C53DD5E-74C8-F506-DA2D-B46A9AC403A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4968" y="1944698"/>
            <a:ext cx="106015" cy="1265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2" name="図 101">
            <a:extLst>
              <a:ext uri="{FF2B5EF4-FFF2-40B4-BE49-F238E27FC236}">
                <a16:creationId xmlns:a16="http://schemas.microsoft.com/office/drawing/2014/main" id="{8FBE0855-07DD-00C1-1981-FB73ADF47DE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7139" y="1952233"/>
            <a:ext cx="111639" cy="11897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3" name="図 102">
            <a:extLst>
              <a:ext uri="{FF2B5EF4-FFF2-40B4-BE49-F238E27FC236}">
                <a16:creationId xmlns:a16="http://schemas.microsoft.com/office/drawing/2014/main" id="{DC4B43C0-A30B-5BC6-87BA-5B367EFE643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4078" y="4622692"/>
            <a:ext cx="3312000" cy="1189008"/>
          </a:xfrm>
          <a:prstGeom prst="rect">
            <a:avLst/>
          </a:prstGeom>
        </p:spPr>
      </p:pic>
      <p:pic>
        <p:nvPicPr>
          <p:cNvPr id="104" name="図 103">
            <a:extLst>
              <a:ext uri="{FF2B5EF4-FFF2-40B4-BE49-F238E27FC236}">
                <a16:creationId xmlns:a16="http://schemas.microsoft.com/office/drawing/2014/main" id="{555E8414-D899-D52C-AC36-10215F9F703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55" y="2740977"/>
            <a:ext cx="3312000" cy="1189008"/>
          </a:xfrm>
          <a:prstGeom prst="rect">
            <a:avLst/>
          </a:prstGeom>
        </p:spPr>
      </p:pic>
      <p:pic>
        <p:nvPicPr>
          <p:cNvPr id="108" name="図 107">
            <a:extLst>
              <a:ext uri="{FF2B5EF4-FFF2-40B4-BE49-F238E27FC236}">
                <a16:creationId xmlns:a16="http://schemas.microsoft.com/office/drawing/2014/main" id="{99DEAF6A-6DBA-E870-0D67-BE060385FE12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355" y="4619877"/>
            <a:ext cx="3312000" cy="1189834"/>
          </a:xfrm>
          <a:prstGeom prst="rect">
            <a:avLst/>
          </a:prstGeom>
        </p:spPr>
      </p:pic>
      <p:sp>
        <p:nvSpPr>
          <p:cNvPr id="109" name="正方形/長方形 108">
            <a:extLst>
              <a:ext uri="{FF2B5EF4-FFF2-40B4-BE49-F238E27FC236}">
                <a16:creationId xmlns:a16="http://schemas.microsoft.com/office/drawing/2014/main" id="{0CA17EDB-1E18-D019-C0C3-97E1B6088E0E}"/>
              </a:ext>
            </a:extLst>
          </p:cNvPr>
          <p:cNvSpPr/>
          <p:nvPr/>
        </p:nvSpPr>
        <p:spPr>
          <a:xfrm>
            <a:off x="-1655" y="2503446"/>
            <a:ext cx="684641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kumimoji="1" lang="en-US" altLang="ja-JP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Jurkat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正方形/長方形 110">
            <a:extLst>
              <a:ext uri="{FF2B5EF4-FFF2-40B4-BE49-F238E27FC236}">
                <a16:creationId xmlns:a16="http://schemas.microsoft.com/office/drawing/2014/main" id="{08CF707A-2756-8A7D-91EF-CEBCC321FAB7}"/>
              </a:ext>
            </a:extLst>
          </p:cNvPr>
          <p:cNvSpPr/>
          <p:nvPr/>
        </p:nvSpPr>
        <p:spPr>
          <a:xfrm>
            <a:off x="-14355" y="4375366"/>
            <a:ext cx="684641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MT1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正方形/長方形 129">
            <a:extLst>
              <a:ext uri="{FF2B5EF4-FFF2-40B4-BE49-F238E27FC236}">
                <a16:creationId xmlns:a16="http://schemas.microsoft.com/office/drawing/2014/main" id="{F8A22544-3B94-E562-2412-D1F2750E9AE9}"/>
              </a:ext>
            </a:extLst>
          </p:cNvPr>
          <p:cNvSpPr/>
          <p:nvPr/>
        </p:nvSpPr>
        <p:spPr>
          <a:xfrm>
            <a:off x="3434078" y="4392141"/>
            <a:ext cx="684641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MT2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7" name="直線コネクタ 146">
            <a:extLst>
              <a:ext uri="{FF2B5EF4-FFF2-40B4-BE49-F238E27FC236}">
                <a16:creationId xmlns:a16="http://schemas.microsoft.com/office/drawing/2014/main" id="{C445F839-6942-D4D4-D5C9-69013B6B49DA}"/>
              </a:ext>
            </a:extLst>
          </p:cNvPr>
          <p:cNvCxnSpPr>
            <a:cxnSpLocks/>
          </p:cNvCxnSpPr>
          <p:nvPr/>
        </p:nvCxnSpPr>
        <p:spPr>
          <a:xfrm flipV="1">
            <a:off x="344149" y="3950256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線コネクタ 147">
            <a:extLst>
              <a:ext uri="{FF2B5EF4-FFF2-40B4-BE49-F238E27FC236}">
                <a16:creationId xmlns:a16="http://schemas.microsoft.com/office/drawing/2014/main" id="{B6BDFF6F-BFC3-8CE4-F19E-DF136FABE424}"/>
              </a:ext>
            </a:extLst>
          </p:cNvPr>
          <p:cNvCxnSpPr>
            <a:cxnSpLocks/>
          </p:cNvCxnSpPr>
          <p:nvPr/>
        </p:nvCxnSpPr>
        <p:spPr>
          <a:xfrm flipV="1">
            <a:off x="1109251" y="3950256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線コネクタ 148">
            <a:extLst>
              <a:ext uri="{FF2B5EF4-FFF2-40B4-BE49-F238E27FC236}">
                <a16:creationId xmlns:a16="http://schemas.microsoft.com/office/drawing/2014/main" id="{2004BC27-A044-A3B2-CD9C-E35F57ADF5AB}"/>
              </a:ext>
            </a:extLst>
          </p:cNvPr>
          <p:cNvCxnSpPr>
            <a:cxnSpLocks/>
          </p:cNvCxnSpPr>
          <p:nvPr/>
        </p:nvCxnSpPr>
        <p:spPr>
          <a:xfrm flipV="1">
            <a:off x="1624455" y="3950256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線コネクタ 149">
            <a:extLst>
              <a:ext uri="{FF2B5EF4-FFF2-40B4-BE49-F238E27FC236}">
                <a16:creationId xmlns:a16="http://schemas.microsoft.com/office/drawing/2014/main" id="{F2AB71AD-47CD-05C2-ABD4-64F84787E762}"/>
              </a:ext>
            </a:extLst>
          </p:cNvPr>
          <p:cNvCxnSpPr>
            <a:cxnSpLocks/>
          </p:cNvCxnSpPr>
          <p:nvPr/>
        </p:nvCxnSpPr>
        <p:spPr>
          <a:xfrm flipV="1">
            <a:off x="472481" y="3950256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正方形/長方形 150">
            <a:extLst>
              <a:ext uri="{FF2B5EF4-FFF2-40B4-BE49-F238E27FC236}">
                <a16:creationId xmlns:a16="http://schemas.microsoft.com/office/drawing/2014/main" id="{7E393584-729F-BE1B-1664-EE86F200F784}"/>
              </a:ext>
            </a:extLst>
          </p:cNvPr>
          <p:cNvSpPr/>
          <p:nvPr/>
        </p:nvSpPr>
        <p:spPr>
          <a:xfrm>
            <a:off x="1227688" y="3972590"/>
            <a:ext cx="375486" cy="135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TSS</a:t>
            </a:r>
            <a:endParaRPr kumimoji="1" lang="ja-JP" alt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2" name="図 151">
            <a:extLst>
              <a:ext uri="{FF2B5EF4-FFF2-40B4-BE49-F238E27FC236}">
                <a16:creationId xmlns:a16="http://schemas.microsoft.com/office/drawing/2014/main" id="{62D8710C-7068-E30C-70D4-2A537419FB3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51155"/>
            <a:ext cx="106015" cy="1265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53" name="図 152">
            <a:extLst>
              <a:ext uri="{FF2B5EF4-FFF2-40B4-BE49-F238E27FC236}">
                <a16:creationId xmlns:a16="http://schemas.microsoft.com/office/drawing/2014/main" id="{FE689125-07B7-62BF-585E-2E9E123BC40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2171" y="3758690"/>
            <a:ext cx="111639" cy="118975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54" name="直線コネクタ 153">
            <a:extLst>
              <a:ext uri="{FF2B5EF4-FFF2-40B4-BE49-F238E27FC236}">
                <a16:creationId xmlns:a16="http://schemas.microsoft.com/office/drawing/2014/main" id="{6DCF532D-9AAF-FBE2-5FC3-F422153060C5}"/>
              </a:ext>
            </a:extLst>
          </p:cNvPr>
          <p:cNvCxnSpPr>
            <a:cxnSpLocks/>
          </p:cNvCxnSpPr>
          <p:nvPr/>
        </p:nvCxnSpPr>
        <p:spPr>
          <a:xfrm flipV="1">
            <a:off x="337324" y="5829193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線コネクタ 154">
            <a:extLst>
              <a:ext uri="{FF2B5EF4-FFF2-40B4-BE49-F238E27FC236}">
                <a16:creationId xmlns:a16="http://schemas.microsoft.com/office/drawing/2014/main" id="{14445A3C-6C27-4495-7DBC-3071354B8833}"/>
              </a:ext>
            </a:extLst>
          </p:cNvPr>
          <p:cNvCxnSpPr>
            <a:cxnSpLocks/>
          </p:cNvCxnSpPr>
          <p:nvPr/>
        </p:nvCxnSpPr>
        <p:spPr>
          <a:xfrm flipV="1">
            <a:off x="1102426" y="5829193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線コネクタ 155">
            <a:extLst>
              <a:ext uri="{FF2B5EF4-FFF2-40B4-BE49-F238E27FC236}">
                <a16:creationId xmlns:a16="http://schemas.microsoft.com/office/drawing/2014/main" id="{D5733308-547E-3162-A418-9976D7584DB7}"/>
              </a:ext>
            </a:extLst>
          </p:cNvPr>
          <p:cNvCxnSpPr>
            <a:cxnSpLocks/>
          </p:cNvCxnSpPr>
          <p:nvPr/>
        </p:nvCxnSpPr>
        <p:spPr>
          <a:xfrm flipV="1">
            <a:off x="1617630" y="5829193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線コネクタ 156">
            <a:extLst>
              <a:ext uri="{FF2B5EF4-FFF2-40B4-BE49-F238E27FC236}">
                <a16:creationId xmlns:a16="http://schemas.microsoft.com/office/drawing/2014/main" id="{E4725178-4500-67B7-EC7E-DCF006DD65C8}"/>
              </a:ext>
            </a:extLst>
          </p:cNvPr>
          <p:cNvCxnSpPr>
            <a:cxnSpLocks/>
          </p:cNvCxnSpPr>
          <p:nvPr/>
        </p:nvCxnSpPr>
        <p:spPr>
          <a:xfrm flipV="1">
            <a:off x="465656" y="5829193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正方形/長方形 157">
            <a:extLst>
              <a:ext uri="{FF2B5EF4-FFF2-40B4-BE49-F238E27FC236}">
                <a16:creationId xmlns:a16="http://schemas.microsoft.com/office/drawing/2014/main" id="{8DE87837-24FB-098A-C48B-F24D61A67490}"/>
              </a:ext>
            </a:extLst>
          </p:cNvPr>
          <p:cNvSpPr/>
          <p:nvPr/>
        </p:nvSpPr>
        <p:spPr>
          <a:xfrm>
            <a:off x="1220863" y="5851527"/>
            <a:ext cx="375486" cy="135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TSS</a:t>
            </a:r>
            <a:endParaRPr kumimoji="1" lang="ja-JP" alt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9" name="図 158">
            <a:extLst>
              <a:ext uri="{FF2B5EF4-FFF2-40B4-BE49-F238E27FC236}">
                <a16:creationId xmlns:a16="http://schemas.microsoft.com/office/drawing/2014/main" id="{BEDFFD86-DF12-3403-F9A8-0E8121D8223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825" y="5630092"/>
            <a:ext cx="106015" cy="1265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60" name="図 159">
            <a:extLst>
              <a:ext uri="{FF2B5EF4-FFF2-40B4-BE49-F238E27FC236}">
                <a16:creationId xmlns:a16="http://schemas.microsoft.com/office/drawing/2014/main" id="{7898B87B-7B78-4EDA-41FC-24BAB815E44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5346" y="5637627"/>
            <a:ext cx="111639" cy="118975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68" name="直線コネクタ 167">
            <a:extLst>
              <a:ext uri="{FF2B5EF4-FFF2-40B4-BE49-F238E27FC236}">
                <a16:creationId xmlns:a16="http://schemas.microsoft.com/office/drawing/2014/main" id="{DD42B700-A03F-EE65-91F0-6E45FCE33F3D}"/>
              </a:ext>
            </a:extLst>
          </p:cNvPr>
          <p:cNvCxnSpPr>
            <a:cxnSpLocks/>
          </p:cNvCxnSpPr>
          <p:nvPr/>
        </p:nvCxnSpPr>
        <p:spPr>
          <a:xfrm flipV="1">
            <a:off x="329134" y="765367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線コネクタ 168">
            <a:extLst>
              <a:ext uri="{FF2B5EF4-FFF2-40B4-BE49-F238E27FC236}">
                <a16:creationId xmlns:a16="http://schemas.microsoft.com/office/drawing/2014/main" id="{ED72A70D-5438-8A48-54C1-FA420048F810}"/>
              </a:ext>
            </a:extLst>
          </p:cNvPr>
          <p:cNvCxnSpPr>
            <a:cxnSpLocks/>
          </p:cNvCxnSpPr>
          <p:nvPr/>
        </p:nvCxnSpPr>
        <p:spPr>
          <a:xfrm flipV="1">
            <a:off x="1094236" y="765367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線コネクタ 169">
            <a:extLst>
              <a:ext uri="{FF2B5EF4-FFF2-40B4-BE49-F238E27FC236}">
                <a16:creationId xmlns:a16="http://schemas.microsoft.com/office/drawing/2014/main" id="{A007741E-E334-3AEB-B999-D633B56AFF33}"/>
              </a:ext>
            </a:extLst>
          </p:cNvPr>
          <p:cNvCxnSpPr>
            <a:cxnSpLocks/>
          </p:cNvCxnSpPr>
          <p:nvPr/>
        </p:nvCxnSpPr>
        <p:spPr>
          <a:xfrm flipV="1">
            <a:off x="1609440" y="765367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線コネクタ 170">
            <a:extLst>
              <a:ext uri="{FF2B5EF4-FFF2-40B4-BE49-F238E27FC236}">
                <a16:creationId xmlns:a16="http://schemas.microsoft.com/office/drawing/2014/main" id="{D7E37978-2C20-E288-0BF6-E9EF5D36C656}"/>
              </a:ext>
            </a:extLst>
          </p:cNvPr>
          <p:cNvCxnSpPr>
            <a:cxnSpLocks/>
          </p:cNvCxnSpPr>
          <p:nvPr/>
        </p:nvCxnSpPr>
        <p:spPr>
          <a:xfrm flipV="1">
            <a:off x="457466" y="765367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正方形/長方形 171">
            <a:extLst>
              <a:ext uri="{FF2B5EF4-FFF2-40B4-BE49-F238E27FC236}">
                <a16:creationId xmlns:a16="http://schemas.microsoft.com/office/drawing/2014/main" id="{BC016C9C-B7A8-584D-22D9-57329111AA8E}"/>
              </a:ext>
            </a:extLst>
          </p:cNvPr>
          <p:cNvSpPr/>
          <p:nvPr/>
        </p:nvSpPr>
        <p:spPr>
          <a:xfrm>
            <a:off x="1212673" y="7676013"/>
            <a:ext cx="375486" cy="135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TSS</a:t>
            </a:r>
            <a:endParaRPr kumimoji="1" lang="ja-JP" alt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3" name="図 172">
            <a:extLst>
              <a:ext uri="{FF2B5EF4-FFF2-40B4-BE49-F238E27FC236}">
                <a16:creationId xmlns:a16="http://schemas.microsoft.com/office/drawing/2014/main" id="{DD4A7084-43AE-DA77-B0BD-E13C06F14EE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015" y="7454578"/>
            <a:ext cx="106015" cy="1265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74" name="図 173">
            <a:extLst>
              <a:ext uri="{FF2B5EF4-FFF2-40B4-BE49-F238E27FC236}">
                <a16:creationId xmlns:a16="http://schemas.microsoft.com/office/drawing/2014/main" id="{FD8F8B56-B484-0B43-F23A-D95FEC96BD4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7156" y="7462113"/>
            <a:ext cx="111639" cy="118975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75" name="直線コネクタ 174">
            <a:extLst>
              <a:ext uri="{FF2B5EF4-FFF2-40B4-BE49-F238E27FC236}">
                <a16:creationId xmlns:a16="http://schemas.microsoft.com/office/drawing/2014/main" id="{86429376-535F-B11D-3DAB-468C6CDB1FCE}"/>
              </a:ext>
            </a:extLst>
          </p:cNvPr>
          <p:cNvCxnSpPr>
            <a:cxnSpLocks/>
          </p:cNvCxnSpPr>
          <p:nvPr/>
        </p:nvCxnSpPr>
        <p:spPr>
          <a:xfrm flipV="1">
            <a:off x="329134" y="9530670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線コネクタ 175">
            <a:extLst>
              <a:ext uri="{FF2B5EF4-FFF2-40B4-BE49-F238E27FC236}">
                <a16:creationId xmlns:a16="http://schemas.microsoft.com/office/drawing/2014/main" id="{87BE525D-92BE-DE99-34D0-7DF7BCC6B4CF}"/>
              </a:ext>
            </a:extLst>
          </p:cNvPr>
          <p:cNvCxnSpPr>
            <a:cxnSpLocks/>
          </p:cNvCxnSpPr>
          <p:nvPr/>
        </p:nvCxnSpPr>
        <p:spPr>
          <a:xfrm flipV="1">
            <a:off x="1094236" y="9530670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線コネクタ 176">
            <a:extLst>
              <a:ext uri="{FF2B5EF4-FFF2-40B4-BE49-F238E27FC236}">
                <a16:creationId xmlns:a16="http://schemas.microsoft.com/office/drawing/2014/main" id="{72505548-4A7D-E210-ED17-629E88A0BF38}"/>
              </a:ext>
            </a:extLst>
          </p:cNvPr>
          <p:cNvCxnSpPr>
            <a:cxnSpLocks/>
          </p:cNvCxnSpPr>
          <p:nvPr/>
        </p:nvCxnSpPr>
        <p:spPr>
          <a:xfrm flipV="1">
            <a:off x="1609440" y="9530670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線コネクタ 177">
            <a:extLst>
              <a:ext uri="{FF2B5EF4-FFF2-40B4-BE49-F238E27FC236}">
                <a16:creationId xmlns:a16="http://schemas.microsoft.com/office/drawing/2014/main" id="{FEE1FD34-30C0-B5D6-DBD9-23FA8C66B5CE}"/>
              </a:ext>
            </a:extLst>
          </p:cNvPr>
          <p:cNvCxnSpPr>
            <a:cxnSpLocks/>
          </p:cNvCxnSpPr>
          <p:nvPr/>
        </p:nvCxnSpPr>
        <p:spPr>
          <a:xfrm flipV="1">
            <a:off x="457466" y="9530670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正方形/長方形 178">
            <a:extLst>
              <a:ext uri="{FF2B5EF4-FFF2-40B4-BE49-F238E27FC236}">
                <a16:creationId xmlns:a16="http://schemas.microsoft.com/office/drawing/2014/main" id="{E6F46E92-B9D9-B371-B6BD-CEC065007853}"/>
              </a:ext>
            </a:extLst>
          </p:cNvPr>
          <p:cNvSpPr/>
          <p:nvPr/>
        </p:nvSpPr>
        <p:spPr>
          <a:xfrm>
            <a:off x="1212673" y="9553004"/>
            <a:ext cx="375486" cy="135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TSS</a:t>
            </a:r>
            <a:endParaRPr kumimoji="1" lang="ja-JP" alt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0" name="図 179">
            <a:extLst>
              <a:ext uri="{FF2B5EF4-FFF2-40B4-BE49-F238E27FC236}">
                <a16:creationId xmlns:a16="http://schemas.microsoft.com/office/drawing/2014/main" id="{EDD5E871-EB4A-85E8-BB5A-214E90E3A5F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015" y="9331569"/>
            <a:ext cx="106015" cy="1265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81" name="図 180">
            <a:extLst>
              <a:ext uri="{FF2B5EF4-FFF2-40B4-BE49-F238E27FC236}">
                <a16:creationId xmlns:a16="http://schemas.microsoft.com/office/drawing/2014/main" id="{C3976BA9-0751-DFA6-C1A6-35A9218FD04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7156" y="9339104"/>
            <a:ext cx="111639" cy="118975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82" name="直線コネクタ 181">
            <a:extLst>
              <a:ext uri="{FF2B5EF4-FFF2-40B4-BE49-F238E27FC236}">
                <a16:creationId xmlns:a16="http://schemas.microsoft.com/office/drawing/2014/main" id="{74512C52-1317-A903-92D7-FAC49C3E4740}"/>
              </a:ext>
            </a:extLst>
          </p:cNvPr>
          <p:cNvCxnSpPr>
            <a:cxnSpLocks/>
          </p:cNvCxnSpPr>
          <p:nvPr/>
        </p:nvCxnSpPr>
        <p:spPr>
          <a:xfrm flipV="1">
            <a:off x="3785251" y="5836877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線コネクタ 182">
            <a:extLst>
              <a:ext uri="{FF2B5EF4-FFF2-40B4-BE49-F238E27FC236}">
                <a16:creationId xmlns:a16="http://schemas.microsoft.com/office/drawing/2014/main" id="{887FED9C-FD4E-5F7A-92B0-5C68C04840AE}"/>
              </a:ext>
            </a:extLst>
          </p:cNvPr>
          <p:cNvCxnSpPr>
            <a:cxnSpLocks/>
          </p:cNvCxnSpPr>
          <p:nvPr/>
        </p:nvCxnSpPr>
        <p:spPr>
          <a:xfrm flipV="1">
            <a:off x="4550353" y="5836877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線コネクタ 183">
            <a:extLst>
              <a:ext uri="{FF2B5EF4-FFF2-40B4-BE49-F238E27FC236}">
                <a16:creationId xmlns:a16="http://schemas.microsoft.com/office/drawing/2014/main" id="{0D94D803-0DB5-AA62-7B1C-9E8BB18BB57E}"/>
              </a:ext>
            </a:extLst>
          </p:cNvPr>
          <p:cNvCxnSpPr>
            <a:cxnSpLocks/>
          </p:cNvCxnSpPr>
          <p:nvPr/>
        </p:nvCxnSpPr>
        <p:spPr>
          <a:xfrm flipV="1">
            <a:off x="5065557" y="5836877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線コネクタ 184">
            <a:extLst>
              <a:ext uri="{FF2B5EF4-FFF2-40B4-BE49-F238E27FC236}">
                <a16:creationId xmlns:a16="http://schemas.microsoft.com/office/drawing/2014/main" id="{A525E1B8-1527-AC2A-B62F-719D14834DDB}"/>
              </a:ext>
            </a:extLst>
          </p:cNvPr>
          <p:cNvCxnSpPr>
            <a:cxnSpLocks/>
          </p:cNvCxnSpPr>
          <p:nvPr/>
        </p:nvCxnSpPr>
        <p:spPr>
          <a:xfrm flipV="1">
            <a:off x="3913583" y="5836877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正方形/長方形 185">
            <a:extLst>
              <a:ext uri="{FF2B5EF4-FFF2-40B4-BE49-F238E27FC236}">
                <a16:creationId xmlns:a16="http://schemas.microsoft.com/office/drawing/2014/main" id="{836A4B37-2260-251F-1BAD-9A83D8C76880}"/>
              </a:ext>
            </a:extLst>
          </p:cNvPr>
          <p:cNvSpPr/>
          <p:nvPr/>
        </p:nvSpPr>
        <p:spPr>
          <a:xfrm>
            <a:off x="4668790" y="5859211"/>
            <a:ext cx="375486" cy="135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TSS</a:t>
            </a:r>
            <a:endParaRPr kumimoji="1" lang="ja-JP" alt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7" name="図 186">
            <a:extLst>
              <a:ext uri="{FF2B5EF4-FFF2-40B4-BE49-F238E27FC236}">
                <a16:creationId xmlns:a16="http://schemas.microsoft.com/office/drawing/2014/main" id="{08F98BC1-D5A9-771C-B6D0-71F782B530F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1102" y="5637776"/>
            <a:ext cx="106015" cy="1265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88" name="図 187">
            <a:extLst>
              <a:ext uri="{FF2B5EF4-FFF2-40B4-BE49-F238E27FC236}">
                <a16:creationId xmlns:a16="http://schemas.microsoft.com/office/drawing/2014/main" id="{F6A5F344-99A6-864E-1461-F1B44CA8E92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3273" y="5645311"/>
            <a:ext cx="111639" cy="118975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89" name="直線コネクタ 188">
            <a:extLst>
              <a:ext uri="{FF2B5EF4-FFF2-40B4-BE49-F238E27FC236}">
                <a16:creationId xmlns:a16="http://schemas.microsoft.com/office/drawing/2014/main" id="{653E9A25-A83D-5B81-DA67-EE52B068E882}"/>
              </a:ext>
            </a:extLst>
          </p:cNvPr>
          <p:cNvCxnSpPr>
            <a:cxnSpLocks/>
          </p:cNvCxnSpPr>
          <p:nvPr/>
        </p:nvCxnSpPr>
        <p:spPr>
          <a:xfrm flipV="1">
            <a:off x="3786417" y="765367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線コネクタ 189">
            <a:extLst>
              <a:ext uri="{FF2B5EF4-FFF2-40B4-BE49-F238E27FC236}">
                <a16:creationId xmlns:a16="http://schemas.microsoft.com/office/drawing/2014/main" id="{D38A1162-DC09-6395-AD33-66662BF691B8}"/>
              </a:ext>
            </a:extLst>
          </p:cNvPr>
          <p:cNvCxnSpPr>
            <a:cxnSpLocks/>
          </p:cNvCxnSpPr>
          <p:nvPr/>
        </p:nvCxnSpPr>
        <p:spPr>
          <a:xfrm flipV="1">
            <a:off x="4551519" y="765367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線コネクタ 190">
            <a:extLst>
              <a:ext uri="{FF2B5EF4-FFF2-40B4-BE49-F238E27FC236}">
                <a16:creationId xmlns:a16="http://schemas.microsoft.com/office/drawing/2014/main" id="{AA1F020C-A53D-25FB-B27E-1CCC3A5FCD24}"/>
              </a:ext>
            </a:extLst>
          </p:cNvPr>
          <p:cNvCxnSpPr>
            <a:cxnSpLocks/>
          </p:cNvCxnSpPr>
          <p:nvPr/>
        </p:nvCxnSpPr>
        <p:spPr>
          <a:xfrm flipV="1">
            <a:off x="5066723" y="765367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線コネクタ 191">
            <a:extLst>
              <a:ext uri="{FF2B5EF4-FFF2-40B4-BE49-F238E27FC236}">
                <a16:creationId xmlns:a16="http://schemas.microsoft.com/office/drawing/2014/main" id="{C14C00FB-E8F3-8864-9318-3D06FE6EDC22}"/>
              </a:ext>
            </a:extLst>
          </p:cNvPr>
          <p:cNvCxnSpPr>
            <a:cxnSpLocks/>
          </p:cNvCxnSpPr>
          <p:nvPr/>
        </p:nvCxnSpPr>
        <p:spPr>
          <a:xfrm flipV="1">
            <a:off x="3914749" y="765367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正方形/長方形 192">
            <a:extLst>
              <a:ext uri="{FF2B5EF4-FFF2-40B4-BE49-F238E27FC236}">
                <a16:creationId xmlns:a16="http://schemas.microsoft.com/office/drawing/2014/main" id="{8E1554EE-32A8-78F5-F091-11A23952183E}"/>
              </a:ext>
            </a:extLst>
          </p:cNvPr>
          <p:cNvSpPr/>
          <p:nvPr/>
        </p:nvSpPr>
        <p:spPr>
          <a:xfrm>
            <a:off x="4669956" y="7676013"/>
            <a:ext cx="375486" cy="135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TSS</a:t>
            </a:r>
            <a:endParaRPr kumimoji="1" lang="ja-JP" alt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" name="図 193">
            <a:extLst>
              <a:ext uri="{FF2B5EF4-FFF2-40B4-BE49-F238E27FC236}">
                <a16:creationId xmlns:a16="http://schemas.microsoft.com/office/drawing/2014/main" id="{DCE4A1FA-41C9-AAD3-360E-6B10806B59E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2268" y="7454578"/>
            <a:ext cx="106015" cy="1265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95" name="図 194">
            <a:extLst>
              <a:ext uri="{FF2B5EF4-FFF2-40B4-BE49-F238E27FC236}">
                <a16:creationId xmlns:a16="http://schemas.microsoft.com/office/drawing/2014/main" id="{F87961AD-1ED7-6EDB-809C-E6B8EEB57C1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4439" y="7462113"/>
            <a:ext cx="111639" cy="11897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319970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図 89">
            <a:extLst>
              <a:ext uri="{FF2B5EF4-FFF2-40B4-BE49-F238E27FC236}">
                <a16:creationId xmlns:a16="http://schemas.microsoft.com/office/drawing/2014/main" id="{3FF8E429-2712-45A7-910F-427BEA9D99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8123" y="893508"/>
            <a:ext cx="3025846" cy="1267200"/>
          </a:xfrm>
          <a:prstGeom prst="rect">
            <a:avLst/>
          </a:prstGeom>
        </p:spPr>
      </p:pic>
      <p:pic>
        <p:nvPicPr>
          <p:cNvPr id="88" name="図 87">
            <a:extLst>
              <a:ext uri="{FF2B5EF4-FFF2-40B4-BE49-F238E27FC236}">
                <a16:creationId xmlns:a16="http://schemas.microsoft.com/office/drawing/2014/main" id="{BD48A7E3-BB37-8C9C-D452-BBA9FBA572A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891349"/>
            <a:ext cx="3025846" cy="12672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A1A8B2-D82D-43DD-9CDA-0CA95111DC78}"/>
              </a:ext>
            </a:extLst>
          </p:cNvPr>
          <p:cNvSpPr txBox="1"/>
          <p:nvPr/>
        </p:nvSpPr>
        <p:spPr>
          <a:xfrm>
            <a:off x="0" y="0"/>
            <a:ext cx="1236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S4 Figure</a:t>
            </a:r>
            <a:endParaRPr kumimoji="1" lang="ja-JP" alt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C2EB87C7-8A13-788F-B2AF-A3D826956CDA}"/>
              </a:ext>
            </a:extLst>
          </p:cNvPr>
          <p:cNvSpPr/>
          <p:nvPr/>
        </p:nvSpPr>
        <p:spPr>
          <a:xfrm>
            <a:off x="1" y="626848"/>
            <a:ext cx="684641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CEM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C96CE10A-9886-C096-0C2B-43233A481656}"/>
              </a:ext>
            </a:extLst>
          </p:cNvPr>
          <p:cNvSpPr/>
          <p:nvPr/>
        </p:nvSpPr>
        <p:spPr>
          <a:xfrm>
            <a:off x="-17046" y="5935686"/>
            <a:ext cx="684641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MT4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91FB1E77-6BCB-6A37-5597-60102B663838}"/>
              </a:ext>
            </a:extLst>
          </p:cNvPr>
          <p:cNvSpPr/>
          <p:nvPr/>
        </p:nvSpPr>
        <p:spPr>
          <a:xfrm>
            <a:off x="3478123" y="622278"/>
            <a:ext cx="684641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Molt4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5" name="直線コネクタ 94">
            <a:extLst>
              <a:ext uri="{FF2B5EF4-FFF2-40B4-BE49-F238E27FC236}">
                <a16:creationId xmlns:a16="http://schemas.microsoft.com/office/drawing/2014/main" id="{A3711F6C-6BE5-577E-F133-E22BBB676440}"/>
              </a:ext>
            </a:extLst>
          </p:cNvPr>
          <p:cNvCxnSpPr>
            <a:cxnSpLocks/>
          </p:cNvCxnSpPr>
          <p:nvPr/>
        </p:nvCxnSpPr>
        <p:spPr>
          <a:xfrm flipV="1">
            <a:off x="5138741" y="2179831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コネクタ 95">
            <a:extLst>
              <a:ext uri="{FF2B5EF4-FFF2-40B4-BE49-F238E27FC236}">
                <a16:creationId xmlns:a16="http://schemas.microsoft.com/office/drawing/2014/main" id="{2A102580-380B-C37E-92FF-AF0D8CEE2B21}"/>
              </a:ext>
            </a:extLst>
          </p:cNvPr>
          <p:cNvCxnSpPr>
            <a:cxnSpLocks/>
          </p:cNvCxnSpPr>
          <p:nvPr/>
        </p:nvCxnSpPr>
        <p:spPr>
          <a:xfrm flipV="1">
            <a:off x="5521628" y="2179831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コネクタ 96">
            <a:extLst>
              <a:ext uri="{FF2B5EF4-FFF2-40B4-BE49-F238E27FC236}">
                <a16:creationId xmlns:a16="http://schemas.microsoft.com/office/drawing/2014/main" id="{6461369B-F38F-ED48-4605-7E05BA1ACB30}"/>
              </a:ext>
            </a:extLst>
          </p:cNvPr>
          <p:cNvCxnSpPr>
            <a:cxnSpLocks/>
          </p:cNvCxnSpPr>
          <p:nvPr/>
        </p:nvCxnSpPr>
        <p:spPr>
          <a:xfrm flipV="1">
            <a:off x="5753013" y="2179831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5" name="図 104">
            <a:extLst>
              <a:ext uri="{FF2B5EF4-FFF2-40B4-BE49-F238E27FC236}">
                <a16:creationId xmlns:a16="http://schemas.microsoft.com/office/drawing/2014/main" id="{292A2CBC-7C97-DB40-5818-FA5114E78CD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9497" y="1991556"/>
            <a:ext cx="111639" cy="11897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6" name="図 105">
            <a:extLst>
              <a:ext uri="{FF2B5EF4-FFF2-40B4-BE49-F238E27FC236}">
                <a16:creationId xmlns:a16="http://schemas.microsoft.com/office/drawing/2014/main" id="{90D7F72F-1FEF-688B-EBF9-BF85AAF317C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9260" y="1996823"/>
            <a:ext cx="106015" cy="1265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7" name="図 106">
            <a:extLst>
              <a:ext uri="{FF2B5EF4-FFF2-40B4-BE49-F238E27FC236}">
                <a16:creationId xmlns:a16="http://schemas.microsoft.com/office/drawing/2014/main" id="{D366199F-1424-6807-41C2-DD0C8246A06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38" y="1991556"/>
            <a:ext cx="106015" cy="1265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3C574213-15E3-7ACC-002F-FB6738FC84C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7619" y="1996823"/>
            <a:ext cx="111639" cy="118975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5458898A-89F7-D2E4-5E47-24C36C046432}"/>
              </a:ext>
            </a:extLst>
          </p:cNvPr>
          <p:cNvCxnSpPr>
            <a:cxnSpLocks/>
          </p:cNvCxnSpPr>
          <p:nvPr/>
        </p:nvCxnSpPr>
        <p:spPr>
          <a:xfrm flipV="1">
            <a:off x="1660619" y="215603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50B7B9F0-DDFE-830B-87DE-052118078ABE}"/>
              </a:ext>
            </a:extLst>
          </p:cNvPr>
          <p:cNvCxnSpPr>
            <a:cxnSpLocks/>
          </p:cNvCxnSpPr>
          <p:nvPr/>
        </p:nvCxnSpPr>
        <p:spPr>
          <a:xfrm flipV="1">
            <a:off x="2043506" y="215603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0DE80F38-E8F2-BFB7-9BEA-735111D7E768}"/>
              </a:ext>
            </a:extLst>
          </p:cNvPr>
          <p:cNvCxnSpPr>
            <a:cxnSpLocks/>
          </p:cNvCxnSpPr>
          <p:nvPr/>
        </p:nvCxnSpPr>
        <p:spPr>
          <a:xfrm flipV="1">
            <a:off x="2274891" y="2156039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" name="図 91">
            <a:extLst>
              <a:ext uri="{FF2B5EF4-FFF2-40B4-BE49-F238E27FC236}">
                <a16:creationId xmlns:a16="http://schemas.microsoft.com/office/drawing/2014/main" id="{2DDBA982-7DF3-F12B-9BEC-A486519462C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045" y="6237981"/>
            <a:ext cx="3025846" cy="1267200"/>
          </a:xfrm>
          <a:prstGeom prst="rect">
            <a:avLst/>
          </a:prstGeom>
        </p:spPr>
      </p:pic>
      <p:cxnSp>
        <p:nvCxnSpPr>
          <p:cNvPr id="93" name="直線コネクタ 92">
            <a:extLst>
              <a:ext uri="{FF2B5EF4-FFF2-40B4-BE49-F238E27FC236}">
                <a16:creationId xmlns:a16="http://schemas.microsoft.com/office/drawing/2014/main" id="{D445E6C2-7B36-9EEF-AD1F-F1EE6FA0CF79}"/>
              </a:ext>
            </a:extLst>
          </p:cNvPr>
          <p:cNvCxnSpPr>
            <a:cxnSpLocks/>
          </p:cNvCxnSpPr>
          <p:nvPr/>
        </p:nvCxnSpPr>
        <p:spPr>
          <a:xfrm flipV="1">
            <a:off x="1643573" y="7523430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コネクタ 93">
            <a:extLst>
              <a:ext uri="{FF2B5EF4-FFF2-40B4-BE49-F238E27FC236}">
                <a16:creationId xmlns:a16="http://schemas.microsoft.com/office/drawing/2014/main" id="{4B53E7A5-C8E6-06C7-66C1-8DC106E3F6DA}"/>
              </a:ext>
            </a:extLst>
          </p:cNvPr>
          <p:cNvCxnSpPr>
            <a:cxnSpLocks/>
          </p:cNvCxnSpPr>
          <p:nvPr/>
        </p:nvCxnSpPr>
        <p:spPr>
          <a:xfrm flipV="1">
            <a:off x="2026460" y="7523430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コネクタ 97">
            <a:extLst>
              <a:ext uri="{FF2B5EF4-FFF2-40B4-BE49-F238E27FC236}">
                <a16:creationId xmlns:a16="http://schemas.microsoft.com/office/drawing/2014/main" id="{B864BBFD-DF4E-2140-DC63-ED89F5C2DDA4}"/>
              </a:ext>
            </a:extLst>
          </p:cNvPr>
          <p:cNvCxnSpPr>
            <a:cxnSpLocks/>
          </p:cNvCxnSpPr>
          <p:nvPr/>
        </p:nvCxnSpPr>
        <p:spPr>
          <a:xfrm flipV="1">
            <a:off x="2257845" y="7523430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9" name="図 98">
            <a:extLst>
              <a:ext uri="{FF2B5EF4-FFF2-40B4-BE49-F238E27FC236}">
                <a16:creationId xmlns:a16="http://schemas.microsoft.com/office/drawing/2014/main" id="{331435B0-DA48-E109-5988-C41C86FE148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92" y="7340422"/>
            <a:ext cx="106015" cy="1265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0" name="図 99">
            <a:extLst>
              <a:ext uri="{FF2B5EF4-FFF2-40B4-BE49-F238E27FC236}">
                <a16:creationId xmlns:a16="http://schemas.microsoft.com/office/drawing/2014/main" id="{4DCCC865-F24E-F19F-9FF5-30AF457FDE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2451" y="7340422"/>
            <a:ext cx="111639" cy="11897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0" name="図 109">
            <a:extLst>
              <a:ext uri="{FF2B5EF4-FFF2-40B4-BE49-F238E27FC236}">
                <a16:creationId xmlns:a16="http://schemas.microsoft.com/office/drawing/2014/main" id="{8CE66807-80C3-83BB-1C0E-32E15A2C8CB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8124" y="6256230"/>
            <a:ext cx="3025846" cy="1267200"/>
          </a:xfrm>
          <a:prstGeom prst="rect">
            <a:avLst/>
          </a:prstGeom>
        </p:spPr>
      </p:pic>
      <p:sp>
        <p:nvSpPr>
          <p:cNvPr id="112" name="正方形/長方形 111">
            <a:extLst>
              <a:ext uri="{FF2B5EF4-FFF2-40B4-BE49-F238E27FC236}">
                <a16:creationId xmlns:a16="http://schemas.microsoft.com/office/drawing/2014/main" id="{605C38F3-F2C4-49BF-3619-BB14639CC8B9}"/>
              </a:ext>
            </a:extLst>
          </p:cNvPr>
          <p:cNvSpPr/>
          <p:nvPr/>
        </p:nvSpPr>
        <p:spPr>
          <a:xfrm>
            <a:off x="3478123" y="5986519"/>
            <a:ext cx="684641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HUT102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4" name="図 113">
            <a:extLst>
              <a:ext uri="{FF2B5EF4-FFF2-40B4-BE49-F238E27FC236}">
                <a16:creationId xmlns:a16="http://schemas.microsoft.com/office/drawing/2014/main" id="{0DE3CD18-E02F-18BB-4828-3594071A4F4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8302535"/>
            <a:ext cx="3025846" cy="1267200"/>
          </a:xfrm>
          <a:prstGeom prst="rect">
            <a:avLst/>
          </a:prstGeom>
        </p:spPr>
      </p:pic>
      <p:sp>
        <p:nvSpPr>
          <p:cNvPr id="116" name="正方形/長方形 115">
            <a:extLst>
              <a:ext uri="{FF2B5EF4-FFF2-40B4-BE49-F238E27FC236}">
                <a16:creationId xmlns:a16="http://schemas.microsoft.com/office/drawing/2014/main" id="{0DF781B9-A6B8-AC99-2476-B8921DC90FEF}"/>
              </a:ext>
            </a:extLst>
          </p:cNvPr>
          <p:cNvSpPr/>
          <p:nvPr/>
        </p:nvSpPr>
        <p:spPr>
          <a:xfrm>
            <a:off x="0" y="7994575"/>
            <a:ext cx="684641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TLOm1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7" name="直線コネクタ 116">
            <a:extLst>
              <a:ext uri="{FF2B5EF4-FFF2-40B4-BE49-F238E27FC236}">
                <a16:creationId xmlns:a16="http://schemas.microsoft.com/office/drawing/2014/main" id="{AE161CA0-C13A-3C73-C7AB-8A878AD1F236}"/>
              </a:ext>
            </a:extLst>
          </p:cNvPr>
          <p:cNvCxnSpPr>
            <a:cxnSpLocks/>
          </p:cNvCxnSpPr>
          <p:nvPr/>
        </p:nvCxnSpPr>
        <p:spPr>
          <a:xfrm flipV="1">
            <a:off x="5138742" y="7544342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コネクタ 117">
            <a:extLst>
              <a:ext uri="{FF2B5EF4-FFF2-40B4-BE49-F238E27FC236}">
                <a16:creationId xmlns:a16="http://schemas.microsoft.com/office/drawing/2014/main" id="{A0F4406E-C6CB-D9A9-E35F-53EDEE361908}"/>
              </a:ext>
            </a:extLst>
          </p:cNvPr>
          <p:cNvCxnSpPr>
            <a:cxnSpLocks/>
          </p:cNvCxnSpPr>
          <p:nvPr/>
        </p:nvCxnSpPr>
        <p:spPr>
          <a:xfrm flipV="1">
            <a:off x="5521629" y="7544342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線コネクタ 118">
            <a:extLst>
              <a:ext uri="{FF2B5EF4-FFF2-40B4-BE49-F238E27FC236}">
                <a16:creationId xmlns:a16="http://schemas.microsoft.com/office/drawing/2014/main" id="{C98F40FB-7379-08C6-5EE7-7EB9CEC7D9BB}"/>
              </a:ext>
            </a:extLst>
          </p:cNvPr>
          <p:cNvCxnSpPr>
            <a:cxnSpLocks/>
          </p:cNvCxnSpPr>
          <p:nvPr/>
        </p:nvCxnSpPr>
        <p:spPr>
          <a:xfrm flipV="1">
            <a:off x="5753014" y="7544342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0" name="図 119">
            <a:extLst>
              <a:ext uri="{FF2B5EF4-FFF2-40B4-BE49-F238E27FC236}">
                <a16:creationId xmlns:a16="http://schemas.microsoft.com/office/drawing/2014/main" id="{1CD39545-7ECB-D64D-9B6F-555948BFEEA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9261" y="7361334"/>
            <a:ext cx="106015" cy="1265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1" name="図 120">
            <a:extLst>
              <a:ext uri="{FF2B5EF4-FFF2-40B4-BE49-F238E27FC236}">
                <a16:creationId xmlns:a16="http://schemas.microsoft.com/office/drawing/2014/main" id="{10B952C7-A040-87F7-8521-D1CD0F334E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7620" y="7361334"/>
            <a:ext cx="111639" cy="118975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22" name="直線コネクタ 121">
            <a:extLst>
              <a:ext uri="{FF2B5EF4-FFF2-40B4-BE49-F238E27FC236}">
                <a16:creationId xmlns:a16="http://schemas.microsoft.com/office/drawing/2014/main" id="{8FD97184-9C76-DF5A-C9F2-6855E9E88CFF}"/>
              </a:ext>
            </a:extLst>
          </p:cNvPr>
          <p:cNvCxnSpPr>
            <a:cxnSpLocks/>
          </p:cNvCxnSpPr>
          <p:nvPr/>
        </p:nvCxnSpPr>
        <p:spPr>
          <a:xfrm flipV="1">
            <a:off x="1670241" y="9588701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コネクタ 122">
            <a:extLst>
              <a:ext uri="{FF2B5EF4-FFF2-40B4-BE49-F238E27FC236}">
                <a16:creationId xmlns:a16="http://schemas.microsoft.com/office/drawing/2014/main" id="{5310D276-03A4-9F3C-5E72-EEB4674FF6A5}"/>
              </a:ext>
            </a:extLst>
          </p:cNvPr>
          <p:cNvCxnSpPr>
            <a:cxnSpLocks/>
          </p:cNvCxnSpPr>
          <p:nvPr/>
        </p:nvCxnSpPr>
        <p:spPr>
          <a:xfrm flipV="1">
            <a:off x="2053128" y="9588701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コネクタ 123">
            <a:extLst>
              <a:ext uri="{FF2B5EF4-FFF2-40B4-BE49-F238E27FC236}">
                <a16:creationId xmlns:a16="http://schemas.microsoft.com/office/drawing/2014/main" id="{25DA6438-DB32-FBA0-D34B-59B2CC9FA8E4}"/>
              </a:ext>
            </a:extLst>
          </p:cNvPr>
          <p:cNvCxnSpPr>
            <a:cxnSpLocks/>
          </p:cNvCxnSpPr>
          <p:nvPr/>
        </p:nvCxnSpPr>
        <p:spPr>
          <a:xfrm flipV="1">
            <a:off x="2284513" y="9588701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5" name="図 124">
            <a:extLst>
              <a:ext uri="{FF2B5EF4-FFF2-40B4-BE49-F238E27FC236}">
                <a16:creationId xmlns:a16="http://schemas.microsoft.com/office/drawing/2014/main" id="{30A23C37-D0E4-BEC9-8C64-13EB2578465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60" y="9405693"/>
            <a:ext cx="106015" cy="1265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6" name="図 125">
            <a:extLst>
              <a:ext uri="{FF2B5EF4-FFF2-40B4-BE49-F238E27FC236}">
                <a16:creationId xmlns:a16="http://schemas.microsoft.com/office/drawing/2014/main" id="{26448E1F-5C84-799D-3C05-3380B32EBD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9119" y="9405693"/>
            <a:ext cx="111639" cy="11897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B12ACF31-D334-8206-1842-D1D36F1335DC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56370"/>
            <a:ext cx="3024000" cy="1266426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3D867A65-DE48-35BB-D3C5-E9DED301744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07797"/>
            <a:ext cx="3024000" cy="1266426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38215BA-BDBF-CD7B-F264-42F86E029025}"/>
              </a:ext>
            </a:extLst>
          </p:cNvPr>
          <p:cNvSpPr/>
          <p:nvPr/>
        </p:nvSpPr>
        <p:spPr>
          <a:xfrm>
            <a:off x="0" y="2417069"/>
            <a:ext cx="684641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kumimoji="1" lang="en-US" altLang="ja-JP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Jurkat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8A36AC6-90AC-E39C-4B3C-BA2513BB9719}"/>
              </a:ext>
            </a:extLst>
          </p:cNvPr>
          <p:cNvSpPr/>
          <p:nvPr/>
        </p:nvSpPr>
        <p:spPr>
          <a:xfrm>
            <a:off x="-1" y="4163285"/>
            <a:ext cx="684641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MT1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51BFBD2-9E33-A87C-DAD0-C6BA2A33660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9969" y="4409315"/>
            <a:ext cx="3024000" cy="1266428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65832B6-79C4-4656-C4B2-416211D04E52}"/>
              </a:ext>
            </a:extLst>
          </p:cNvPr>
          <p:cNvSpPr/>
          <p:nvPr/>
        </p:nvSpPr>
        <p:spPr>
          <a:xfrm>
            <a:off x="3479969" y="4163285"/>
            <a:ext cx="684641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MT2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716972E0-9C9E-FCF3-FB23-A52A104292C3}"/>
              </a:ext>
            </a:extLst>
          </p:cNvPr>
          <p:cNvCxnSpPr>
            <a:cxnSpLocks/>
          </p:cNvCxnSpPr>
          <p:nvPr/>
        </p:nvCxnSpPr>
        <p:spPr>
          <a:xfrm flipV="1">
            <a:off x="5140587" y="5712134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CDB9D956-1326-7B22-150F-AC9365BBFD7E}"/>
              </a:ext>
            </a:extLst>
          </p:cNvPr>
          <p:cNvCxnSpPr>
            <a:cxnSpLocks/>
          </p:cNvCxnSpPr>
          <p:nvPr/>
        </p:nvCxnSpPr>
        <p:spPr>
          <a:xfrm flipV="1">
            <a:off x="5523474" y="5712134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713B134D-D0E0-09F9-D342-24812023B2C5}"/>
              </a:ext>
            </a:extLst>
          </p:cNvPr>
          <p:cNvCxnSpPr>
            <a:cxnSpLocks/>
          </p:cNvCxnSpPr>
          <p:nvPr/>
        </p:nvCxnSpPr>
        <p:spPr>
          <a:xfrm flipV="1">
            <a:off x="5754859" y="5712134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図 17">
            <a:extLst>
              <a:ext uri="{FF2B5EF4-FFF2-40B4-BE49-F238E27FC236}">
                <a16:creationId xmlns:a16="http://schemas.microsoft.com/office/drawing/2014/main" id="{02D7B22C-2E0F-E1DA-0F52-2C86C0470B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9496" y="3781777"/>
            <a:ext cx="111639" cy="11897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D5676093-60F6-CAE6-AAF2-9E0DC760114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1106" y="5529126"/>
            <a:ext cx="106015" cy="1265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4BDD136E-25AC-26F8-979E-AF30E2FCB2E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37" y="3781777"/>
            <a:ext cx="106015" cy="1265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F9A1FE73-F2F2-9C1F-805C-6642ECA0020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37" y="5531201"/>
            <a:ext cx="106015" cy="1265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60645C98-7E2A-A8A0-0C63-091099F34A0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9465" y="5529126"/>
            <a:ext cx="111639" cy="11897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CADD750D-AC59-2063-9B20-D0519D378DC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9496" y="5531201"/>
            <a:ext cx="111639" cy="118975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E34A40AC-B67A-C807-968E-6DF32873D8CD}"/>
              </a:ext>
            </a:extLst>
          </p:cNvPr>
          <p:cNvCxnSpPr>
            <a:cxnSpLocks/>
          </p:cNvCxnSpPr>
          <p:nvPr/>
        </p:nvCxnSpPr>
        <p:spPr>
          <a:xfrm flipV="1">
            <a:off x="1660618" y="3946260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465AC15F-31BF-D303-00B0-09920BDC35B9}"/>
              </a:ext>
            </a:extLst>
          </p:cNvPr>
          <p:cNvCxnSpPr>
            <a:cxnSpLocks/>
          </p:cNvCxnSpPr>
          <p:nvPr/>
        </p:nvCxnSpPr>
        <p:spPr>
          <a:xfrm flipV="1">
            <a:off x="2043505" y="3946260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07855358-B4F2-E0F3-8B60-7E0245BA531A}"/>
              </a:ext>
            </a:extLst>
          </p:cNvPr>
          <p:cNvCxnSpPr>
            <a:cxnSpLocks/>
          </p:cNvCxnSpPr>
          <p:nvPr/>
        </p:nvCxnSpPr>
        <p:spPr>
          <a:xfrm flipV="1">
            <a:off x="2274890" y="3946260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4C406D5E-B909-9F62-A5D5-F7E614EED90C}"/>
              </a:ext>
            </a:extLst>
          </p:cNvPr>
          <p:cNvCxnSpPr>
            <a:cxnSpLocks/>
          </p:cNvCxnSpPr>
          <p:nvPr/>
        </p:nvCxnSpPr>
        <p:spPr>
          <a:xfrm flipV="1">
            <a:off x="1660618" y="5700596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D5EEDCA4-A0F8-D2AD-A831-7DF05B83CF33}"/>
              </a:ext>
            </a:extLst>
          </p:cNvPr>
          <p:cNvCxnSpPr>
            <a:cxnSpLocks/>
          </p:cNvCxnSpPr>
          <p:nvPr/>
        </p:nvCxnSpPr>
        <p:spPr>
          <a:xfrm flipV="1">
            <a:off x="2043505" y="5700596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0F3279EA-C8F7-AB00-A75E-DC5D2A498594}"/>
              </a:ext>
            </a:extLst>
          </p:cNvPr>
          <p:cNvCxnSpPr>
            <a:cxnSpLocks/>
          </p:cNvCxnSpPr>
          <p:nvPr/>
        </p:nvCxnSpPr>
        <p:spPr>
          <a:xfrm flipV="1">
            <a:off x="2274890" y="5700596"/>
            <a:ext cx="0" cy="18000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9812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6E75B42-A6E7-0DD3-8921-055CE8BB9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224" y="1018010"/>
            <a:ext cx="3468000" cy="2160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C768C61F-4591-E454-073E-6BE98B7396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76" y="4051126"/>
            <a:ext cx="3468000" cy="2160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1DB1B16-4FD3-21BD-8878-DB2B4928C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4224" y="4051126"/>
            <a:ext cx="3468000" cy="2160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83576CF-4FCD-7FB3-9CA0-0CD34BE432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776" y="1018010"/>
            <a:ext cx="3468000" cy="2160000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D4AFAC1-5FD1-3DCA-04FD-8A9DA2508B88}"/>
              </a:ext>
            </a:extLst>
          </p:cNvPr>
          <p:cNvSpPr/>
          <p:nvPr/>
        </p:nvSpPr>
        <p:spPr>
          <a:xfrm>
            <a:off x="1118271" y="773499"/>
            <a:ext cx="1219907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cg14908875</a:t>
            </a:r>
          </a:p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(-319 from TSS)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610FEF3-7561-3929-91FC-F4F6FFC526F7}"/>
              </a:ext>
            </a:extLst>
          </p:cNvPr>
          <p:cNvSpPr/>
          <p:nvPr/>
        </p:nvSpPr>
        <p:spPr>
          <a:xfrm>
            <a:off x="4586270" y="773499"/>
            <a:ext cx="1219907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cg21125143</a:t>
            </a:r>
          </a:p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(-269 from TSS)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A357BBE-DCAD-4F73-73D3-340CBDA91FB3}"/>
              </a:ext>
            </a:extLst>
          </p:cNvPr>
          <p:cNvSpPr/>
          <p:nvPr/>
        </p:nvSpPr>
        <p:spPr>
          <a:xfrm>
            <a:off x="1118269" y="3806614"/>
            <a:ext cx="1219907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cg26579032</a:t>
            </a:r>
          </a:p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(-247 from TSS)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DD580AF-1F11-90AC-1F17-636350C95FB4}"/>
              </a:ext>
            </a:extLst>
          </p:cNvPr>
          <p:cNvSpPr/>
          <p:nvPr/>
        </p:nvSpPr>
        <p:spPr>
          <a:xfrm>
            <a:off x="4508269" y="3806614"/>
            <a:ext cx="1219907" cy="24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cg26985203</a:t>
            </a:r>
          </a:p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(+661 from TSS)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左大かっこ 21">
            <a:extLst>
              <a:ext uri="{FF2B5EF4-FFF2-40B4-BE49-F238E27FC236}">
                <a16:creationId xmlns:a16="http://schemas.microsoft.com/office/drawing/2014/main" id="{9A50212D-ED91-B7E2-3036-68959F536A6C}"/>
              </a:ext>
            </a:extLst>
          </p:cNvPr>
          <p:cNvSpPr/>
          <p:nvPr/>
        </p:nvSpPr>
        <p:spPr>
          <a:xfrm rot="5400000" flipH="1">
            <a:off x="1001601" y="2865186"/>
            <a:ext cx="54000" cy="828000"/>
          </a:xfrm>
          <a:prstGeom prst="leftBracket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左大かっこ 22">
            <a:extLst>
              <a:ext uri="{FF2B5EF4-FFF2-40B4-BE49-F238E27FC236}">
                <a16:creationId xmlns:a16="http://schemas.microsoft.com/office/drawing/2014/main" id="{672B8495-A98B-DD72-51F0-8D344CD0F56C}"/>
              </a:ext>
            </a:extLst>
          </p:cNvPr>
          <p:cNvSpPr/>
          <p:nvPr/>
        </p:nvSpPr>
        <p:spPr>
          <a:xfrm rot="5400000" flipH="1">
            <a:off x="1794968" y="2973186"/>
            <a:ext cx="54000" cy="612000"/>
          </a:xfrm>
          <a:prstGeom prst="leftBracket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左大かっこ 23">
            <a:extLst>
              <a:ext uri="{FF2B5EF4-FFF2-40B4-BE49-F238E27FC236}">
                <a16:creationId xmlns:a16="http://schemas.microsoft.com/office/drawing/2014/main" id="{58D6F63D-365D-AE4B-6F0E-67339AD27433}"/>
              </a:ext>
            </a:extLst>
          </p:cNvPr>
          <p:cNvSpPr/>
          <p:nvPr/>
        </p:nvSpPr>
        <p:spPr>
          <a:xfrm rot="5400000" flipH="1">
            <a:off x="2588335" y="2865187"/>
            <a:ext cx="54000" cy="828000"/>
          </a:xfrm>
          <a:prstGeom prst="leftBracket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C7DCF94-B94D-DA4C-B1EB-1C58CCB5AD96}"/>
              </a:ext>
            </a:extLst>
          </p:cNvPr>
          <p:cNvSpPr/>
          <p:nvPr/>
        </p:nvSpPr>
        <p:spPr>
          <a:xfrm>
            <a:off x="812601" y="3380362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1FEB535F-335E-5637-69C4-A2D77202C811}"/>
              </a:ext>
            </a:extLst>
          </p:cNvPr>
          <p:cNvSpPr/>
          <p:nvPr/>
        </p:nvSpPr>
        <p:spPr>
          <a:xfrm>
            <a:off x="1605968" y="3377424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400EF6E5-CDDC-2C86-5076-16A12E3A322C}"/>
              </a:ext>
            </a:extLst>
          </p:cNvPr>
          <p:cNvSpPr/>
          <p:nvPr/>
        </p:nvSpPr>
        <p:spPr>
          <a:xfrm>
            <a:off x="2399335" y="3377424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8" name="左大かっこ 27">
            <a:extLst>
              <a:ext uri="{FF2B5EF4-FFF2-40B4-BE49-F238E27FC236}">
                <a16:creationId xmlns:a16="http://schemas.microsoft.com/office/drawing/2014/main" id="{99A8572D-3E41-00D2-02F5-7FA83BF7DAAC}"/>
              </a:ext>
            </a:extLst>
          </p:cNvPr>
          <p:cNvSpPr/>
          <p:nvPr/>
        </p:nvSpPr>
        <p:spPr>
          <a:xfrm rot="5400000" flipH="1">
            <a:off x="4402115" y="2865186"/>
            <a:ext cx="54000" cy="828000"/>
          </a:xfrm>
          <a:prstGeom prst="leftBracket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左大かっこ 28">
            <a:extLst>
              <a:ext uri="{FF2B5EF4-FFF2-40B4-BE49-F238E27FC236}">
                <a16:creationId xmlns:a16="http://schemas.microsoft.com/office/drawing/2014/main" id="{F549C921-55F4-4761-4AD7-0CF81C974591}"/>
              </a:ext>
            </a:extLst>
          </p:cNvPr>
          <p:cNvSpPr/>
          <p:nvPr/>
        </p:nvSpPr>
        <p:spPr>
          <a:xfrm rot="5400000" flipH="1">
            <a:off x="5195482" y="2973186"/>
            <a:ext cx="54000" cy="612000"/>
          </a:xfrm>
          <a:prstGeom prst="leftBracket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左大かっこ 29">
            <a:extLst>
              <a:ext uri="{FF2B5EF4-FFF2-40B4-BE49-F238E27FC236}">
                <a16:creationId xmlns:a16="http://schemas.microsoft.com/office/drawing/2014/main" id="{CDFD2DBA-9BE0-6344-3526-37BD3E829784}"/>
              </a:ext>
            </a:extLst>
          </p:cNvPr>
          <p:cNvSpPr/>
          <p:nvPr/>
        </p:nvSpPr>
        <p:spPr>
          <a:xfrm rot="5400000" flipH="1">
            <a:off x="5988849" y="2865187"/>
            <a:ext cx="54000" cy="828000"/>
          </a:xfrm>
          <a:prstGeom prst="leftBracket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8942C15B-4DF6-A7CB-97B2-CE4D59846F84}"/>
              </a:ext>
            </a:extLst>
          </p:cNvPr>
          <p:cNvSpPr/>
          <p:nvPr/>
        </p:nvSpPr>
        <p:spPr>
          <a:xfrm>
            <a:off x="4213115" y="3380362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94550A12-5EA2-B3D2-C7FF-EDF286612ECA}"/>
              </a:ext>
            </a:extLst>
          </p:cNvPr>
          <p:cNvSpPr/>
          <p:nvPr/>
        </p:nvSpPr>
        <p:spPr>
          <a:xfrm>
            <a:off x="5006482" y="3377424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66D2C52C-B9A4-8938-4779-8983CC662F03}"/>
              </a:ext>
            </a:extLst>
          </p:cNvPr>
          <p:cNvSpPr/>
          <p:nvPr/>
        </p:nvSpPr>
        <p:spPr>
          <a:xfrm>
            <a:off x="5799849" y="3377424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4" name="左大かっこ 33">
            <a:extLst>
              <a:ext uri="{FF2B5EF4-FFF2-40B4-BE49-F238E27FC236}">
                <a16:creationId xmlns:a16="http://schemas.microsoft.com/office/drawing/2014/main" id="{FD19551E-7722-3103-E4B9-D3F96580E55B}"/>
              </a:ext>
            </a:extLst>
          </p:cNvPr>
          <p:cNvSpPr/>
          <p:nvPr/>
        </p:nvSpPr>
        <p:spPr>
          <a:xfrm rot="5400000" flipH="1">
            <a:off x="1001601" y="5904638"/>
            <a:ext cx="54000" cy="828000"/>
          </a:xfrm>
          <a:prstGeom prst="leftBracket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左大かっこ 34">
            <a:extLst>
              <a:ext uri="{FF2B5EF4-FFF2-40B4-BE49-F238E27FC236}">
                <a16:creationId xmlns:a16="http://schemas.microsoft.com/office/drawing/2014/main" id="{43A3B504-1483-1967-FDE6-668D82BB8928}"/>
              </a:ext>
            </a:extLst>
          </p:cNvPr>
          <p:cNvSpPr/>
          <p:nvPr/>
        </p:nvSpPr>
        <p:spPr>
          <a:xfrm rot="5400000" flipH="1">
            <a:off x="1794968" y="6012638"/>
            <a:ext cx="54000" cy="612000"/>
          </a:xfrm>
          <a:prstGeom prst="leftBracket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左大かっこ 35">
            <a:extLst>
              <a:ext uri="{FF2B5EF4-FFF2-40B4-BE49-F238E27FC236}">
                <a16:creationId xmlns:a16="http://schemas.microsoft.com/office/drawing/2014/main" id="{29C59B12-88B2-31AB-5DF1-B356E68830C4}"/>
              </a:ext>
            </a:extLst>
          </p:cNvPr>
          <p:cNvSpPr/>
          <p:nvPr/>
        </p:nvSpPr>
        <p:spPr>
          <a:xfrm rot="5400000" flipH="1">
            <a:off x="2588335" y="5904639"/>
            <a:ext cx="54000" cy="828000"/>
          </a:xfrm>
          <a:prstGeom prst="leftBracket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D63F6994-AE6B-CC1B-2E7F-5EA5FF58C632}"/>
              </a:ext>
            </a:extLst>
          </p:cNvPr>
          <p:cNvSpPr/>
          <p:nvPr/>
        </p:nvSpPr>
        <p:spPr>
          <a:xfrm>
            <a:off x="812601" y="6419814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894E3BCC-583B-4C6A-50AD-C5EC2CE87833}"/>
              </a:ext>
            </a:extLst>
          </p:cNvPr>
          <p:cNvSpPr/>
          <p:nvPr/>
        </p:nvSpPr>
        <p:spPr>
          <a:xfrm>
            <a:off x="1605968" y="6416876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9244400B-33D3-7D21-6D6E-D0EC4CAB7DB4}"/>
              </a:ext>
            </a:extLst>
          </p:cNvPr>
          <p:cNvSpPr/>
          <p:nvPr/>
        </p:nvSpPr>
        <p:spPr>
          <a:xfrm>
            <a:off x="2399335" y="6416876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40" name="左大かっこ 39">
            <a:extLst>
              <a:ext uri="{FF2B5EF4-FFF2-40B4-BE49-F238E27FC236}">
                <a16:creationId xmlns:a16="http://schemas.microsoft.com/office/drawing/2014/main" id="{34F0C097-2F74-988B-56FF-9314048642B3}"/>
              </a:ext>
            </a:extLst>
          </p:cNvPr>
          <p:cNvSpPr/>
          <p:nvPr/>
        </p:nvSpPr>
        <p:spPr>
          <a:xfrm rot="5400000" flipH="1">
            <a:off x="4402115" y="5888537"/>
            <a:ext cx="54000" cy="828000"/>
          </a:xfrm>
          <a:prstGeom prst="leftBracket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左大かっこ 40">
            <a:extLst>
              <a:ext uri="{FF2B5EF4-FFF2-40B4-BE49-F238E27FC236}">
                <a16:creationId xmlns:a16="http://schemas.microsoft.com/office/drawing/2014/main" id="{E0F2A69C-0485-56BC-25A1-D51F21036A14}"/>
              </a:ext>
            </a:extLst>
          </p:cNvPr>
          <p:cNvSpPr/>
          <p:nvPr/>
        </p:nvSpPr>
        <p:spPr>
          <a:xfrm rot="5400000" flipH="1">
            <a:off x="5195482" y="5996537"/>
            <a:ext cx="54000" cy="612000"/>
          </a:xfrm>
          <a:prstGeom prst="leftBracket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左大かっこ 41">
            <a:extLst>
              <a:ext uri="{FF2B5EF4-FFF2-40B4-BE49-F238E27FC236}">
                <a16:creationId xmlns:a16="http://schemas.microsoft.com/office/drawing/2014/main" id="{0B372757-3629-D556-71BF-96B38F6CA122}"/>
              </a:ext>
            </a:extLst>
          </p:cNvPr>
          <p:cNvSpPr/>
          <p:nvPr/>
        </p:nvSpPr>
        <p:spPr>
          <a:xfrm rot="5400000" flipH="1">
            <a:off x="5988849" y="5888538"/>
            <a:ext cx="54000" cy="828000"/>
          </a:xfrm>
          <a:prstGeom prst="leftBracket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AC7DC0A3-7986-8B08-FEE1-69B322B31DF9}"/>
              </a:ext>
            </a:extLst>
          </p:cNvPr>
          <p:cNvSpPr/>
          <p:nvPr/>
        </p:nvSpPr>
        <p:spPr>
          <a:xfrm>
            <a:off x="4213115" y="6403713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00F9257E-C976-32DB-6E56-46C9EF7FF951}"/>
              </a:ext>
            </a:extLst>
          </p:cNvPr>
          <p:cNvSpPr/>
          <p:nvPr/>
        </p:nvSpPr>
        <p:spPr>
          <a:xfrm>
            <a:off x="5006482" y="6400775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kumimoji="1" lang="ja-JP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504253FD-2719-5463-7856-001E3BBD8429}"/>
              </a:ext>
            </a:extLst>
          </p:cNvPr>
          <p:cNvSpPr/>
          <p:nvPr/>
        </p:nvSpPr>
        <p:spPr>
          <a:xfrm>
            <a:off x="5799849" y="6400775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D80081-EC77-7CE0-71CE-898A68C324BA}"/>
              </a:ext>
            </a:extLst>
          </p:cNvPr>
          <p:cNvSpPr txBox="1"/>
          <p:nvPr/>
        </p:nvSpPr>
        <p:spPr>
          <a:xfrm>
            <a:off x="0" y="0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S5 Figure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439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kumimoji="1" sz="1200" b="1"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127817</TotalTime>
  <Words>351</Words>
  <Application>Microsoft Macintosh PowerPoint</Application>
  <PresentationFormat>A4 210 x 297 mm</PresentationFormat>
  <Paragraphs>162</Paragraphs>
  <Slides>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Yuji WADA</dc:creator>
  <cp:lastModifiedBy>Yuji Wada</cp:lastModifiedBy>
  <cp:revision>451</cp:revision>
  <cp:lastPrinted>2022-08-08T03:36:55Z</cp:lastPrinted>
  <dcterms:created xsi:type="dcterms:W3CDTF">2020-02-19T06:54:27Z</dcterms:created>
  <dcterms:modified xsi:type="dcterms:W3CDTF">2024-11-25T03:52:36Z</dcterms:modified>
</cp:coreProperties>
</file>