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7FA768-DE87-0AE1-E1DF-D8A4F1D8EEAE}" name="ANNA MARIA VAIRA" initials="AV" userId="S::annamaria.vaira@cnr.it::07571697-e96e-4085-b98c-c13b660e50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3234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mond, John - REE-ARS" userId="c4636370-9abd-41f3-81dc-0529d80fa84a" providerId="ADAL" clId="{18A31F76-4BC4-42CE-BE7B-1592033218EE}"/>
    <pc:docChg chg="modSld">
      <pc:chgData name="Hammond, John - REE-ARS" userId="c4636370-9abd-41f3-81dc-0529d80fa84a" providerId="ADAL" clId="{18A31F76-4BC4-42CE-BE7B-1592033218EE}" dt="2025-03-09T19:18:50.415" v="1" actId="13926"/>
      <pc:docMkLst>
        <pc:docMk/>
      </pc:docMkLst>
      <pc:sldChg chg="modSp mod">
        <pc:chgData name="Hammond, John - REE-ARS" userId="c4636370-9abd-41f3-81dc-0529d80fa84a" providerId="ADAL" clId="{18A31F76-4BC4-42CE-BE7B-1592033218EE}" dt="2025-03-09T19:18:50.415" v="1" actId="13926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123294B2-6ED1-47D3-B031-1F57EA128B56}"/>
    <pc:docChg chg="modSld">
      <pc:chgData name="LAURA MIOZZI" userId="c8ec988e-57c5-4106-9762-eb9b651ca5e9" providerId="ADAL" clId="{123294B2-6ED1-47D3-B031-1F57EA128B56}" dt="2025-04-29T13:10:28.197" v="18" actId="20577"/>
      <pc:docMkLst>
        <pc:docMk/>
      </pc:docMkLst>
      <pc:sldChg chg="modSp mod">
        <pc:chgData name="LAURA MIOZZI" userId="c8ec988e-57c5-4106-9762-eb9b651ca5e9" providerId="ADAL" clId="{123294B2-6ED1-47D3-B031-1F57EA128B56}" dt="2025-04-29T13:10:28.197" v="18" actId="20577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741BB9E9-F938-417F-9252-9B3AF863D0A7}"/>
    <pc:docChg chg="modSld">
      <pc:chgData name="LAURA MIOZZI" userId="c8ec988e-57c5-4106-9762-eb9b651ca5e9" providerId="ADAL" clId="{741BB9E9-F938-417F-9252-9B3AF863D0A7}" dt="2025-04-18T12:00:15.275" v="13" actId="20577"/>
      <pc:docMkLst>
        <pc:docMk/>
      </pc:docMkLst>
      <pc:sldChg chg="modSp mod">
        <pc:chgData name="LAURA MIOZZI" userId="c8ec988e-57c5-4106-9762-eb9b651ca5e9" providerId="ADAL" clId="{741BB9E9-F938-417F-9252-9B3AF863D0A7}" dt="2025-04-18T12:00:15.275" v="13" actId="20577"/>
        <pc:sldMkLst>
          <pc:docMk/>
          <pc:sldMk cId="3789454844" sldId="256"/>
        </pc:sldMkLst>
      </pc:sldChg>
    </pc:docChg>
  </pc:docChgLst>
  <pc:docChgLst>
    <pc:chgData name="LAURA MIOZZI" userId="c8ec988e-57c5-4106-9762-eb9b651ca5e9" providerId="ADAL" clId="{0A7250FF-C75F-4BD8-9140-DE1685F72C82}"/>
    <pc:docChg chg="modSld">
      <pc:chgData name="LAURA MIOZZI" userId="c8ec988e-57c5-4106-9762-eb9b651ca5e9" providerId="ADAL" clId="{0A7250FF-C75F-4BD8-9140-DE1685F72C82}" dt="2025-10-23T11:12:37.509" v="56" actId="20577"/>
      <pc:docMkLst>
        <pc:docMk/>
      </pc:docMkLst>
      <pc:sldChg chg="modSp mod">
        <pc:chgData name="LAURA MIOZZI" userId="c8ec988e-57c5-4106-9762-eb9b651ca5e9" providerId="ADAL" clId="{0A7250FF-C75F-4BD8-9140-DE1685F72C82}" dt="2025-10-23T11:12:37.509" v="56" actId="20577"/>
        <pc:sldMkLst>
          <pc:docMk/>
          <pc:sldMk cId="3789454844" sldId="256"/>
        </pc:sldMkLst>
        <pc:spChg chg="mod">
          <ac:chgData name="LAURA MIOZZI" userId="c8ec988e-57c5-4106-9762-eb9b651ca5e9" providerId="ADAL" clId="{0A7250FF-C75F-4BD8-9140-DE1685F72C82}" dt="2025-10-23T11:12:37.509" v="56" actId="20577"/>
          <ac:spMkLst>
            <pc:docMk/>
            <pc:sldMk cId="3789454844" sldId="256"/>
            <ac:spMk id="4" creationId="{976A31BA-9A14-72ED-1621-20005B7CA34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613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374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795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7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400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27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11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164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125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747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087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4238F-8988-4C26-8A3B-D1F8E61227D0}" type="datetimeFigureOut">
              <a:rPr lang="it-IT" smtClean="0"/>
              <a:t>23/10/2025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6B86EA-3355-412E-BB79-E4FB5154662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0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EED26EE-DA20-DB8E-1692-833211200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69" y="1135463"/>
            <a:ext cx="6137861" cy="5275386"/>
          </a:xfrm>
          <a:prstGeom prst="rect">
            <a:avLst/>
          </a:prstGeom>
        </p:spPr>
      </p:pic>
      <p:sp>
        <p:nvSpPr>
          <p:cNvPr id="4" name="CasellaDiTesto 15">
            <a:extLst>
              <a:ext uri="{FF2B5EF4-FFF2-40B4-BE49-F238E27FC236}">
                <a16:creationId xmlns:a16="http://schemas.microsoft.com/office/drawing/2014/main" id="{976A31BA-9A14-72ED-1621-20005B7CA34B}"/>
              </a:ext>
            </a:extLst>
          </p:cNvPr>
          <p:cNvSpPr txBox="1"/>
          <p:nvPr/>
        </p:nvSpPr>
        <p:spPr>
          <a:xfrm>
            <a:off x="259430" y="7151654"/>
            <a:ext cx="616267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1200" b="1" dirty="0">
                <a:latin typeface="Times New Roman"/>
                <a:cs typeface="Times New Roman"/>
              </a:rPr>
              <a:t>Additional file 7.</a:t>
            </a:r>
            <a:r>
              <a:rPr lang="en-US" sz="1200" dirty="0">
                <a:latin typeface="Times New Roman"/>
                <a:cs typeface="Times New Roman"/>
              </a:rPr>
              <a:t> Identity matrix of RNA-dependent RNA polymerase amino acid sequences of selected viral species belonging to the </a:t>
            </a:r>
            <a:r>
              <a:rPr lang="en-US" sz="1200" i="1" dirty="0" err="1">
                <a:latin typeface="Times New Roman"/>
                <a:cs typeface="Times New Roman"/>
              </a:rPr>
              <a:t>Hareavirales</a:t>
            </a:r>
            <a:r>
              <a:rPr lang="en-US" sz="1200" dirty="0">
                <a:latin typeface="Times New Roman"/>
                <a:cs typeface="Times New Roman"/>
              </a:rPr>
              <a:t> order, the official species and the newly discovered species tentatively </a:t>
            </a:r>
            <a:r>
              <a:rPr lang="en-US" sz="1200" dirty="0" err="1">
                <a:latin typeface="Times New Roman"/>
                <a:cs typeface="Times New Roman"/>
              </a:rPr>
              <a:t>belonginh</a:t>
            </a:r>
            <a:r>
              <a:rPr lang="en-US" sz="1200" dirty="0">
                <a:latin typeface="Times New Roman"/>
                <a:cs typeface="Times New Roman"/>
              </a:rPr>
              <a:t> to the </a:t>
            </a:r>
            <a:r>
              <a:rPr lang="en-US" sz="1200" i="1" dirty="0">
                <a:latin typeface="Times New Roman"/>
                <a:cs typeface="Times New Roman"/>
              </a:rPr>
              <a:t>Konkoviridae</a:t>
            </a:r>
            <a:r>
              <a:rPr lang="en-US" sz="1200" dirty="0">
                <a:latin typeface="Times New Roman"/>
                <a:cs typeface="Times New Roman"/>
              </a:rPr>
              <a:t> family (for which the RNA-2 full CDS has been obtained), obtained by Sequence Demarcation Tool (SDT) v.1.2</a:t>
            </a:r>
            <a:endParaRPr lang="it-IT" sz="1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8945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a3a29-1734-4967-8cff-d351e6fc4f0c" xsi:nil="true"/>
    <lcf76f155ced4ddcb4097134ff3c332f xmlns="78083c92-0af9-4662-99b5-5fe34061947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3896766B253BF4C954DE14C4319FB08" ma:contentTypeVersion="11" ma:contentTypeDescription="Creare un nuovo documento." ma:contentTypeScope="" ma:versionID="55f3245f08a521eb9542d035c68db22e">
  <xsd:schema xmlns:xsd="http://www.w3.org/2001/XMLSchema" xmlns:xs="http://www.w3.org/2001/XMLSchema" xmlns:p="http://schemas.microsoft.com/office/2006/metadata/properties" xmlns:ns2="78083c92-0af9-4662-99b5-5fe34061947b" xmlns:ns3="dc1a3a29-1734-4967-8cff-d351e6fc4f0c" targetNamespace="http://schemas.microsoft.com/office/2006/metadata/properties" ma:root="true" ma:fieldsID="b9c0ba933e2b573af2568ceb043f1f1b" ns2:_="" ns3:_="">
    <xsd:import namespace="78083c92-0af9-4662-99b5-5fe34061947b"/>
    <xsd:import namespace="dc1a3a29-1734-4967-8cff-d351e6fc4f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83c92-0af9-4662-99b5-5fe340619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e5505f8f-da62-40e5-a116-f08e700315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a3a29-1734-4967-8cff-d351e6fc4f0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8a6735f-476e-414a-bdf7-a56c8e7d8966}" ma:internalName="TaxCatchAll" ma:showField="CatchAllData" ma:web="dc1a3a29-1734-4967-8cff-d351e6fc4f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1B57CB-2989-49F3-9B3C-01B7E85A2D3A}">
  <ds:schemaRefs>
    <ds:schemaRef ds:uri="dc1a3a29-1734-4967-8cff-d351e6fc4f0c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78083c92-0af9-4662-99b5-5fe34061947b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0C146D0-C203-4C7D-9184-64CE2F65C5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9C1446-F9F7-4BCA-A6B4-823C288CE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083c92-0af9-4662-99b5-5fe34061947b"/>
    <ds:schemaRef ds:uri="dc1a3a29-1734-4967-8cff-d351e6fc4f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59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LAURA MIOZZI</dc:creator>
  <cp:lastModifiedBy>LAURA MIOZZI</cp:lastModifiedBy>
  <cp:revision>29</cp:revision>
  <dcterms:created xsi:type="dcterms:W3CDTF">2024-12-17T14:13:40Z</dcterms:created>
  <dcterms:modified xsi:type="dcterms:W3CDTF">2025-10-23T11:12:41Z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0x010100D3896766B253BF4C954DE14C4319FB08</vt:lpwstr>
  </property>
  <property fmtid="{D5CDD505-2E9C-101B-9397-08002B2CF9AE}" pid="3" name="MediaServiceImageTags">
    <vt:lpwstr/>
  </property>
</Properties>
</file>