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38D90-F3D7-4401-A1BE-336598B1EC79}" v="3" dt="2025-09-15T10:41:50.6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8" d="100"/>
          <a:sy n="108" d="100"/>
        </p:scale>
        <p:origin x="153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MIOZZI" userId="c8ec988e-57c5-4106-9762-eb9b651ca5e9" providerId="ADAL" clId="{7D780FEA-9AED-4DEF-B2CF-F50B2504B1A7}"/>
    <pc:docChg chg="modSld">
      <pc:chgData name="LAURA MIOZZI" userId="c8ec988e-57c5-4106-9762-eb9b651ca5e9" providerId="ADAL" clId="{7D780FEA-9AED-4DEF-B2CF-F50B2504B1A7}" dt="2025-09-15T10:44:22.801" v="275" actId="20577"/>
      <pc:docMkLst>
        <pc:docMk/>
      </pc:docMkLst>
      <pc:sldChg chg="modSp mod">
        <pc:chgData name="LAURA MIOZZI" userId="c8ec988e-57c5-4106-9762-eb9b651ca5e9" providerId="ADAL" clId="{7D780FEA-9AED-4DEF-B2CF-F50B2504B1A7}" dt="2025-09-15T10:44:22.801" v="275" actId="20577"/>
        <pc:sldMkLst>
          <pc:docMk/>
          <pc:sldMk cId="3426861890" sldId="256"/>
        </pc:sldMkLst>
        <pc:spChg chg="mod">
          <ac:chgData name="LAURA MIOZZI" userId="c8ec988e-57c5-4106-9762-eb9b651ca5e9" providerId="ADAL" clId="{7D780FEA-9AED-4DEF-B2CF-F50B2504B1A7}" dt="2025-09-15T10:44:22.801" v="275" actId="20577"/>
          <ac:spMkLst>
            <pc:docMk/>
            <pc:sldMk cId="3426861890" sldId="256"/>
            <ac:spMk id="5" creationId="{22866225-D1AB-115E-5D48-B8C731BE70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46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92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041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17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79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19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55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41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632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444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0718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583E73-3FF3-4C75-B8B4-574DEB7FDADF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F7F46F-04A4-4C2B-8879-18A1BA7AED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04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5405340-51AE-B609-4621-30B881DD9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327" y="513685"/>
            <a:ext cx="3714750" cy="3714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866225-D1AB-115E-5D48-B8C731BE70C7}"/>
              </a:ext>
            </a:extLst>
          </p:cNvPr>
          <p:cNvSpPr txBox="1"/>
          <p:nvPr/>
        </p:nvSpPr>
        <p:spPr>
          <a:xfrm>
            <a:off x="397426" y="4629834"/>
            <a:ext cx="624737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b="1" dirty="0" err="1">
                <a:latin typeface="Times New Roman"/>
                <a:cs typeface="Times New Roman"/>
              </a:rPr>
              <a:t>Additional</a:t>
            </a:r>
            <a:r>
              <a:rPr lang="it-IT" sz="1200" b="1" dirty="0">
                <a:latin typeface="Times New Roman"/>
                <a:cs typeface="Times New Roman"/>
              </a:rPr>
              <a:t> file 3</a:t>
            </a:r>
            <a:r>
              <a:rPr lang="it-IT" sz="1200" dirty="0">
                <a:latin typeface="Times New Roman"/>
                <a:cs typeface="Times New Roman"/>
              </a:rPr>
              <a:t>. Mapping of </a:t>
            </a:r>
            <a:r>
              <a:rPr lang="it-IT" sz="1200" dirty="0" err="1">
                <a:latin typeface="Times New Roman"/>
                <a:cs typeface="Times New Roman"/>
              </a:rPr>
              <a:t>reads</a:t>
            </a:r>
            <a:r>
              <a:rPr lang="it-IT" sz="1200" dirty="0">
                <a:latin typeface="Times New Roman"/>
                <a:cs typeface="Times New Roman"/>
              </a:rPr>
              <a:t> on the </a:t>
            </a:r>
            <a:r>
              <a:rPr lang="it-IT" sz="1200" dirty="0" err="1">
                <a:latin typeface="Times New Roman"/>
                <a:cs typeface="Times New Roman"/>
              </a:rPr>
              <a:t>contig</a:t>
            </a:r>
            <a:r>
              <a:rPr lang="it-IT" sz="1200" dirty="0">
                <a:latin typeface="Times New Roman"/>
                <a:cs typeface="Times New Roman"/>
              </a:rPr>
              <a:t> c8_11/14 </a:t>
            </a:r>
            <a:r>
              <a:rPr lang="it-IT" sz="1200" dirty="0" err="1">
                <a:latin typeface="Times New Roman"/>
                <a:cs typeface="Times New Roman"/>
              </a:rPr>
              <a:t>representing</a:t>
            </a:r>
            <a:r>
              <a:rPr lang="it-IT" sz="1200" dirty="0">
                <a:latin typeface="Times New Roman"/>
                <a:cs typeface="Times New Roman"/>
              </a:rPr>
              <a:t> FraYV-1, </a:t>
            </a:r>
            <a:r>
              <a:rPr lang="it-IT" sz="1200" dirty="0" err="1">
                <a:latin typeface="Times New Roman"/>
                <a:cs typeface="Times New Roman"/>
              </a:rPr>
              <a:t>identified</a:t>
            </a:r>
            <a:r>
              <a:rPr lang="it-IT" sz="1200" dirty="0">
                <a:latin typeface="Times New Roman"/>
                <a:cs typeface="Times New Roman"/>
              </a:rPr>
              <a:t> in </a:t>
            </a:r>
            <a:r>
              <a:rPr lang="it-IT" sz="1200" dirty="0" err="1">
                <a:latin typeface="Times New Roman"/>
                <a:cs typeface="Times New Roman"/>
              </a:rPr>
              <a:t>this</a:t>
            </a:r>
            <a:r>
              <a:rPr lang="it-IT" sz="1200" dirty="0">
                <a:latin typeface="Times New Roman"/>
                <a:cs typeface="Times New Roman"/>
              </a:rPr>
              <a:t> work. Orange </a:t>
            </a:r>
            <a:r>
              <a:rPr lang="it-IT" sz="1200" dirty="0" err="1">
                <a:latin typeface="Times New Roman"/>
                <a:cs typeface="Times New Roman"/>
              </a:rPr>
              <a:t>indicates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reads</a:t>
            </a:r>
            <a:r>
              <a:rPr lang="it-IT" sz="1200" dirty="0">
                <a:latin typeface="Times New Roman"/>
                <a:cs typeface="Times New Roman"/>
              </a:rPr>
              <a:t> mapping on plus </a:t>
            </a:r>
            <a:r>
              <a:rPr lang="it-IT" sz="1200" dirty="0" err="1">
                <a:latin typeface="Times New Roman"/>
                <a:cs typeface="Times New Roman"/>
              </a:rPr>
              <a:t>polarity</a:t>
            </a:r>
            <a:r>
              <a:rPr lang="it-IT" sz="1200" dirty="0">
                <a:latin typeface="Times New Roman"/>
                <a:cs typeface="Times New Roman"/>
              </a:rPr>
              <a:t> and light blue </a:t>
            </a:r>
            <a:r>
              <a:rPr lang="it-IT" sz="1200" dirty="0" err="1">
                <a:latin typeface="Times New Roman"/>
                <a:cs typeface="Times New Roman"/>
              </a:rPr>
              <a:t>indicates</a:t>
            </a:r>
            <a:r>
              <a:rPr lang="it-IT" sz="1200" dirty="0">
                <a:latin typeface="Times New Roman"/>
                <a:cs typeface="Times New Roman"/>
              </a:rPr>
              <a:t> the </a:t>
            </a:r>
            <a:r>
              <a:rPr lang="it-IT" sz="1200" dirty="0" err="1">
                <a:latin typeface="Times New Roman"/>
                <a:cs typeface="Times New Roman"/>
              </a:rPr>
              <a:t>reads</a:t>
            </a:r>
            <a:r>
              <a:rPr lang="it-IT" sz="1200" dirty="0">
                <a:latin typeface="Times New Roman"/>
                <a:cs typeface="Times New Roman"/>
              </a:rPr>
              <a:t> mapping on </a:t>
            </a:r>
            <a:r>
              <a:rPr lang="it-IT" sz="1200" dirty="0" err="1">
                <a:latin typeface="Times New Roman"/>
                <a:cs typeface="Times New Roman"/>
              </a:rPr>
              <a:t>minus</a:t>
            </a:r>
            <a:r>
              <a:rPr lang="it-IT" sz="1200" dirty="0">
                <a:latin typeface="Times New Roman"/>
                <a:cs typeface="Times New Roman"/>
              </a:rPr>
              <a:t> </a:t>
            </a:r>
            <a:r>
              <a:rPr lang="it-IT" sz="1200" dirty="0" err="1">
                <a:latin typeface="Times New Roman"/>
                <a:cs typeface="Times New Roman"/>
              </a:rPr>
              <a:t>polarity</a:t>
            </a:r>
            <a:r>
              <a:rPr lang="it-IT" sz="1200" dirty="0">
                <a:latin typeface="Times New Roman"/>
                <a:cs typeface="Times New Roman"/>
              </a:rPr>
              <a:t>.</a:t>
            </a:r>
            <a:endParaRPr lang="it-I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618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37</Words>
  <Application>Microsoft Office PowerPoint</Application>
  <PresentationFormat>A4 (21x29,7 cm)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MIOZZI</dc:creator>
  <cp:lastModifiedBy>LAURA MIOZZI</cp:lastModifiedBy>
  <cp:revision>1</cp:revision>
  <dcterms:created xsi:type="dcterms:W3CDTF">2025-09-15T10:33:39Z</dcterms:created>
  <dcterms:modified xsi:type="dcterms:W3CDTF">2025-09-15T10:44:26Z</dcterms:modified>
</cp:coreProperties>
</file>