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1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MIOZZI" userId="c8ec988e-57c5-4106-9762-eb9b651ca5e9" providerId="ADAL" clId="{0A7250FF-C75F-4BD8-9140-DE1685F72C82}"/>
    <pc:docChg chg="undo custSel modSld">
      <pc:chgData name="LAURA MIOZZI" userId="c8ec988e-57c5-4106-9762-eb9b651ca5e9" providerId="ADAL" clId="{0A7250FF-C75F-4BD8-9140-DE1685F72C82}" dt="2025-10-15T14:59:16.805" v="70" actId="20577"/>
      <pc:docMkLst>
        <pc:docMk/>
      </pc:docMkLst>
      <pc:sldChg chg="addSp modSp mod">
        <pc:chgData name="LAURA MIOZZI" userId="c8ec988e-57c5-4106-9762-eb9b651ca5e9" providerId="ADAL" clId="{0A7250FF-C75F-4BD8-9140-DE1685F72C82}" dt="2025-10-15T14:59:16.805" v="70" actId="20577"/>
        <pc:sldMkLst>
          <pc:docMk/>
          <pc:sldMk cId="2390717517" sldId="256"/>
        </pc:sldMkLst>
        <pc:spChg chg="mod">
          <ac:chgData name="LAURA MIOZZI" userId="c8ec988e-57c5-4106-9762-eb9b651ca5e9" providerId="ADAL" clId="{0A7250FF-C75F-4BD8-9140-DE1685F72C82}" dt="2025-09-25T12:52:59.838" v="66" actId="403"/>
          <ac:spMkLst>
            <pc:docMk/>
            <pc:sldMk cId="2390717517" sldId="256"/>
            <ac:spMk id="10" creationId="{E4441044-02A6-9B35-4076-574E6DA4CE4B}"/>
          </ac:spMkLst>
        </pc:spChg>
        <pc:spChg chg="add mod">
          <ac:chgData name="LAURA MIOZZI" userId="c8ec988e-57c5-4106-9762-eb9b651ca5e9" providerId="ADAL" clId="{0A7250FF-C75F-4BD8-9140-DE1685F72C82}" dt="2025-10-15T14:59:16.805" v="70" actId="20577"/>
          <ac:spMkLst>
            <pc:docMk/>
            <pc:sldMk cId="2390717517" sldId="256"/>
            <ac:spMk id="13" creationId="{A155FE77-6750-96FE-7749-D3DA6ACEB802}"/>
          </ac:spMkLst>
        </pc:spChg>
        <pc:grpChg chg="mod">
          <ac:chgData name="LAURA MIOZZI" userId="c8ec988e-57c5-4106-9762-eb9b651ca5e9" providerId="ADAL" clId="{0A7250FF-C75F-4BD8-9140-DE1685F72C82}" dt="2025-09-25T12:52:39.540" v="60" actId="1076"/>
          <ac:grpSpMkLst>
            <pc:docMk/>
            <pc:sldMk cId="2390717517" sldId="256"/>
            <ac:grpSpMk id="11" creationId="{3D6633DB-730B-C451-F9AC-28C90D6A65D6}"/>
          </ac:grpSpMkLst>
        </pc:grpChg>
        <pc:picChg chg="mod">
          <ac:chgData name="LAURA MIOZZI" userId="c8ec988e-57c5-4106-9762-eb9b651ca5e9" providerId="ADAL" clId="{0A7250FF-C75F-4BD8-9140-DE1685F72C82}" dt="2025-09-25T12:52:46.973" v="62" actId="1076"/>
          <ac:picMkLst>
            <pc:docMk/>
            <pc:sldMk cId="2390717517" sldId="256"/>
            <ac:picMk id="5" creationId="{523FD06F-A9B4-8A60-ACDC-3453CDD79D2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958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0835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679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825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5809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3710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7237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721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2669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350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5681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BE64A6-C24D-4FC8-80C8-75C2B6644CC6}" type="datetimeFigureOut">
              <a:rPr lang="it-IT" smtClean="0"/>
              <a:t>15/10/2025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10603F-DF25-47BC-969E-3BA812E08BB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793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test&#10;&#10;AI-generated content may be incorrect.">
            <a:extLst>
              <a:ext uri="{FF2B5EF4-FFF2-40B4-BE49-F238E27FC236}">
                <a16:creationId xmlns:a16="http://schemas.microsoft.com/office/drawing/2014/main" id="{523FD06F-A9B4-8A60-ACDC-3453CDD79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1" b="51246"/>
          <a:stretch>
            <a:fillRect/>
          </a:stretch>
        </p:blipFill>
        <p:spPr>
          <a:xfrm>
            <a:off x="467021" y="177728"/>
            <a:ext cx="5923953" cy="349318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D6633DB-730B-C451-F9AC-28C90D6A65D6}"/>
              </a:ext>
            </a:extLst>
          </p:cNvPr>
          <p:cNvGrpSpPr/>
          <p:nvPr/>
        </p:nvGrpSpPr>
        <p:grpSpPr>
          <a:xfrm>
            <a:off x="652439" y="3747752"/>
            <a:ext cx="5553119" cy="4233927"/>
            <a:chOff x="850572" y="4652495"/>
            <a:chExt cx="5553119" cy="4233927"/>
          </a:xfrm>
        </p:grpSpPr>
        <p:pic>
          <p:nvPicPr>
            <p:cNvPr id="8" name="Picture 7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DBE16C70-6B45-AB76-6291-859F6A661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06" b="43010"/>
            <a:stretch>
              <a:fillRect/>
            </a:stretch>
          </p:blipFill>
          <p:spPr>
            <a:xfrm>
              <a:off x="850572" y="4652495"/>
              <a:ext cx="5553119" cy="4233927"/>
            </a:xfrm>
            <a:prstGeom prst="rect">
              <a:avLst/>
            </a:prstGeom>
          </p:spPr>
        </p:pic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E4441044-02A6-9B35-4076-574E6DA4CE4B}"/>
                </a:ext>
              </a:extLst>
            </p:cNvPr>
            <p:cNvSpPr txBox="1"/>
            <p:nvPr/>
          </p:nvSpPr>
          <p:spPr>
            <a:xfrm>
              <a:off x="1056634" y="4652495"/>
              <a:ext cx="3273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/>
                <a:t>C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155FE77-6750-96FE-7749-D3DA6ACEB802}"/>
              </a:ext>
            </a:extLst>
          </p:cNvPr>
          <p:cNvSpPr txBox="1"/>
          <p:nvPr/>
        </p:nvSpPr>
        <p:spPr>
          <a:xfrm>
            <a:off x="393133" y="8130747"/>
            <a:ext cx="61622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None/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 </a:t>
            </a:r>
            <a:r>
              <a:rPr lang="en-US" sz="12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file 6.</a:t>
            </a:r>
            <a:r>
              <a:rPr lang="en-US" sz="12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Analyses of FreKV-1 genomic RNA termini. A) Alignment of FreKV-1 terminal sequences of genomic RNAs. B) Panhandle structures formed by the 5’ and 3’ termini of FreKV-1 genomic RNAs. C) Alignment of the genomic RNA termini of FreKV-1, LacPhV-1,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LBVaPV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TuSV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which are all official/putative members of the Konkoviridae family. The black, dark gray, and light gray backgrounds correspond to base consensus to 4, 3, and 2 RNA segments, respectively.</a:t>
            </a:r>
            <a:endParaRPr lang="it-IT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717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96</Words>
  <Application>Microsoft Office PowerPoint</Application>
  <PresentationFormat>A4 Paper (210x297 mm)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MIOZZI</dc:creator>
  <cp:lastModifiedBy>LAURA MIOZZI</cp:lastModifiedBy>
  <cp:revision>1</cp:revision>
  <dcterms:created xsi:type="dcterms:W3CDTF">2025-09-25T12:43:26Z</dcterms:created>
  <dcterms:modified xsi:type="dcterms:W3CDTF">2025-10-15T14:59:18Z</dcterms:modified>
</cp:coreProperties>
</file>