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1416" y="10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MIOZZI" userId="c8ec988e-57c5-4106-9762-eb9b651ca5e9" providerId="ADAL" clId="{C5D7124F-0665-46E1-8204-6E816AC81FFE}"/>
    <pc:docChg chg="undo redo custSel modSld">
      <pc:chgData name="LAURA MIOZZI" userId="c8ec988e-57c5-4106-9762-eb9b651ca5e9" providerId="ADAL" clId="{C5D7124F-0665-46E1-8204-6E816AC81FFE}" dt="2025-04-29T13:05:07.321" v="29" actId="20577"/>
      <pc:docMkLst>
        <pc:docMk/>
      </pc:docMkLst>
      <pc:sldChg chg="modSp mod">
        <pc:chgData name="LAURA MIOZZI" userId="c8ec988e-57c5-4106-9762-eb9b651ca5e9" providerId="ADAL" clId="{C5D7124F-0665-46E1-8204-6E816AC81FFE}" dt="2025-04-29T13:05:07.321" v="29" actId="20577"/>
        <pc:sldMkLst>
          <pc:docMk/>
          <pc:sldMk cId="3789454844" sldId="256"/>
        </pc:sldMkLst>
      </pc:sldChg>
    </pc:docChg>
  </pc:docChgLst>
  <pc:docChgLst>
    <pc:chgData name="ANNA MARIA VAIRA" userId="07571697-e96e-4085-b98c-c13b660e5005" providerId="ADAL" clId="{C630031A-33E5-4A8B-9E15-850B94F616CB}"/>
    <pc:docChg chg="undo custSel addSld delSld modSld">
      <pc:chgData name="ANNA MARIA VAIRA" userId="07571697-e96e-4085-b98c-c13b660e5005" providerId="ADAL" clId="{C630031A-33E5-4A8B-9E15-850B94F616CB}" dt="2025-02-19T18:46:41.035" v="1073" actId="20577"/>
      <pc:docMkLst>
        <pc:docMk/>
      </pc:docMkLst>
      <pc:sldChg chg="addSp delSp modSp">
        <pc:chgData name="ANNA MARIA VAIRA" userId="07571697-e96e-4085-b98c-c13b660e5005" providerId="ADAL" clId="{C630031A-33E5-4A8B-9E15-850B94F616CB}" dt="2025-02-19T18:46:41.035" v="1073" actId="20577"/>
        <pc:sldMkLst>
          <pc:docMk/>
          <pc:sldMk cId="3789454844" sldId="256"/>
        </pc:sldMkLst>
      </pc:sldChg>
      <pc:sldChg chg="addSp delSp modSp add del">
        <pc:chgData name="ANNA MARIA VAIRA" userId="07571697-e96e-4085-b98c-c13b660e5005" providerId="ADAL" clId="{C630031A-33E5-4A8B-9E15-850B94F616CB}" dt="2025-02-19T18:43:34.116" v="1056" actId="2696"/>
        <pc:sldMkLst>
          <pc:docMk/>
          <pc:sldMk cId="4227259215" sldId="257"/>
        </pc:sldMkLst>
      </pc:sldChg>
      <pc:sldChg chg="addSp delSp modSp add del">
        <pc:chgData name="ANNA MARIA VAIRA" userId="07571697-e96e-4085-b98c-c13b660e5005" providerId="ADAL" clId="{C630031A-33E5-4A8B-9E15-850B94F616CB}" dt="2025-02-19T18:43:34.117" v="1059" actId="2696"/>
        <pc:sldMkLst>
          <pc:docMk/>
          <pc:sldMk cId="1469423406" sldId="258"/>
        </pc:sldMkLst>
      </pc:sldChg>
      <pc:sldChg chg="add del">
        <pc:chgData name="ANNA MARIA VAIRA" userId="07571697-e96e-4085-b98c-c13b660e5005" providerId="ADAL" clId="{C630031A-33E5-4A8B-9E15-850B94F616CB}" dt="2025-02-19T18:43:34.117" v="1058" actId="2696"/>
        <pc:sldMkLst>
          <pc:docMk/>
          <pc:sldMk cId="1923681085" sldId="259"/>
        </pc:sldMkLst>
      </pc:sldChg>
      <pc:sldChg chg="addSp delSp add del">
        <pc:chgData name="ANNA MARIA VAIRA" userId="07571697-e96e-4085-b98c-c13b660e5005" providerId="ADAL" clId="{C630031A-33E5-4A8B-9E15-850B94F616CB}" dt="2025-02-19T18:43:34.117" v="1057" actId="2696"/>
        <pc:sldMkLst>
          <pc:docMk/>
          <pc:sldMk cId="3644972501" sldId="260"/>
        </pc:sldMkLst>
      </pc:sldChg>
    </pc:docChg>
  </pc:docChgLst>
  <pc:docChgLst>
    <pc:chgData name="LAURA MIOZZI" userId="c8ec988e-57c5-4106-9762-eb9b651ca5e9" providerId="ADAL" clId="{2987604F-A8AA-42F5-AABA-D7B103F0407B}"/>
    <pc:docChg chg="undo custSel addSld delSld modSld">
      <pc:chgData name="LAURA MIOZZI" userId="c8ec988e-57c5-4106-9762-eb9b651ca5e9" providerId="ADAL" clId="{2987604F-A8AA-42F5-AABA-D7B103F0407B}" dt="2024-12-17T15:54:55.886" v="1302" actId="14100"/>
      <pc:docMkLst>
        <pc:docMk/>
      </pc:docMkLst>
      <pc:sldChg chg="addSp delSp modSp mod">
        <pc:chgData name="LAURA MIOZZI" userId="c8ec988e-57c5-4106-9762-eb9b651ca5e9" providerId="ADAL" clId="{2987604F-A8AA-42F5-AABA-D7B103F0407B}" dt="2024-12-17T15:54:55.886" v="1302" actId="14100"/>
        <pc:sldMkLst>
          <pc:docMk/>
          <pc:sldMk cId="3789454844" sldId="256"/>
        </pc:sldMkLst>
      </pc:sldChg>
    </pc:docChg>
  </pc:docChgLst>
  <pc:docChgLst>
    <pc:chgData name="LAURA MIOZZI" userId="c8ec988e-57c5-4106-9762-eb9b651ca5e9" providerId="ADAL" clId="{0A7250FF-C75F-4BD8-9140-DE1685F72C82}"/>
    <pc:docChg chg="modSld">
      <pc:chgData name="LAURA MIOZZI" userId="c8ec988e-57c5-4106-9762-eb9b651ca5e9" providerId="ADAL" clId="{0A7250FF-C75F-4BD8-9140-DE1685F72C82}" dt="2025-09-25T13:06:50.901" v="3" actId="20577"/>
      <pc:docMkLst>
        <pc:docMk/>
      </pc:docMkLst>
      <pc:sldChg chg="modSp mod">
        <pc:chgData name="LAURA MIOZZI" userId="c8ec988e-57c5-4106-9762-eb9b651ca5e9" providerId="ADAL" clId="{0A7250FF-C75F-4BD8-9140-DE1685F72C82}" dt="2025-09-25T13:06:50.901" v="3" actId="20577"/>
        <pc:sldMkLst>
          <pc:docMk/>
          <pc:sldMk cId="3789454844" sldId="256"/>
        </pc:sldMkLst>
        <pc:spChg chg="mod">
          <ac:chgData name="LAURA MIOZZI" userId="c8ec988e-57c5-4106-9762-eb9b651ca5e9" providerId="ADAL" clId="{0A7250FF-C75F-4BD8-9140-DE1685F72C82}" dt="2025-09-25T13:06:50.901" v="3" actId="20577"/>
          <ac:spMkLst>
            <pc:docMk/>
            <pc:sldMk cId="3789454844" sldId="256"/>
            <ac:spMk id="5" creationId="{D0862031-F6F8-CD8A-1223-FCD978ADAEE8}"/>
          </ac:spMkLst>
        </pc:spChg>
      </pc:sldChg>
    </pc:docChg>
  </pc:docChgLst>
  <pc:docChgLst>
    <pc:chgData name="ANNA MARIA VAIRA" userId="S::annamaria.vaira@cnr.it::07571697-e96e-4085-b98c-c13b660e5005" providerId="AD" clId="Web-{06518D02-5A02-518F-90F6-983136BE11E4}"/>
    <pc:docChg chg="modSld">
      <pc:chgData name="ANNA MARIA VAIRA" userId="S::annamaria.vaira@cnr.it::07571697-e96e-4085-b98c-c13b660e5005" providerId="AD" clId="Web-{06518D02-5A02-518F-90F6-983136BE11E4}" dt="2025-02-10T15:13:57.510" v="15" actId="20577"/>
      <pc:docMkLst>
        <pc:docMk/>
      </pc:docMkLst>
      <pc:sldChg chg="modSp">
        <pc:chgData name="ANNA MARIA VAIRA" userId="S::annamaria.vaira@cnr.it::07571697-e96e-4085-b98c-c13b660e5005" providerId="AD" clId="Web-{06518D02-5A02-518F-90F6-983136BE11E4}" dt="2025-02-10T15:13:57.510" v="15" actId="20577"/>
        <pc:sldMkLst>
          <pc:docMk/>
          <pc:sldMk cId="3789454844" sldId="256"/>
        </pc:sldMkLst>
      </pc:sldChg>
    </pc:docChg>
  </pc:docChgLst>
  <pc:docChgLst>
    <pc:chgData name="ANNA MARIA VAIRA" userId="S::annamaria.vaira@cnr.it::07571697-e96e-4085-b98c-c13b660e5005" providerId="AD" clId="Web-{73FFF247-DB7F-29F7-314A-75F3601D551C}"/>
    <pc:docChg chg="modSld">
      <pc:chgData name="ANNA MARIA VAIRA" userId="S::annamaria.vaira@cnr.it::07571697-e96e-4085-b98c-c13b660e5005" providerId="AD" clId="Web-{73FFF247-DB7F-29F7-314A-75F3601D551C}" dt="2025-02-10T15:15:57.759" v="10" actId="20577"/>
      <pc:docMkLst>
        <pc:docMk/>
      </pc:docMkLst>
      <pc:sldChg chg="modSp">
        <pc:chgData name="ANNA MARIA VAIRA" userId="S::annamaria.vaira@cnr.it::07571697-e96e-4085-b98c-c13b660e5005" providerId="AD" clId="Web-{73FFF247-DB7F-29F7-314A-75F3601D551C}" dt="2025-02-10T15:15:57.759" v="10" actId="20577"/>
        <pc:sldMkLst>
          <pc:docMk/>
          <pc:sldMk cId="3789454844" sldId="256"/>
        </pc:sldMkLst>
      </pc:sldChg>
    </pc:docChg>
  </pc:docChgLst>
  <pc:docChgLst>
    <pc:chgData name="LAURA MIOZZI" userId="c8ec988e-57c5-4106-9762-eb9b651ca5e9" providerId="ADAL" clId="{7D780FEA-9AED-4DEF-B2CF-F50B2504B1A7}"/>
    <pc:docChg chg="modSld">
      <pc:chgData name="LAURA MIOZZI" userId="c8ec988e-57c5-4106-9762-eb9b651ca5e9" providerId="ADAL" clId="{7D780FEA-9AED-4DEF-B2CF-F50B2504B1A7}" dt="2025-09-15T10:38:01.509" v="1" actId="20577"/>
      <pc:docMkLst>
        <pc:docMk/>
      </pc:docMkLst>
      <pc:sldChg chg="modSp mod">
        <pc:chgData name="LAURA MIOZZI" userId="c8ec988e-57c5-4106-9762-eb9b651ca5e9" providerId="ADAL" clId="{7D780FEA-9AED-4DEF-B2CF-F50B2504B1A7}" dt="2025-09-15T10:38:01.509" v="1" actId="20577"/>
        <pc:sldMkLst>
          <pc:docMk/>
          <pc:sldMk cId="3789454844" sldId="256"/>
        </pc:sldMkLst>
        <pc:spChg chg="mod">
          <ac:chgData name="LAURA MIOZZI" userId="c8ec988e-57c5-4106-9762-eb9b651ca5e9" providerId="ADAL" clId="{7D780FEA-9AED-4DEF-B2CF-F50B2504B1A7}" dt="2025-09-15T10:38:01.509" v="1" actId="20577"/>
          <ac:spMkLst>
            <pc:docMk/>
            <pc:sldMk cId="3789454844" sldId="256"/>
            <ac:spMk id="5" creationId="{D0862031-F6F8-CD8A-1223-FCD978ADAEE8}"/>
          </ac:spMkLst>
        </pc:spChg>
      </pc:sldChg>
    </pc:docChg>
  </pc:docChgLst>
  <pc:docChgLst>
    <pc:chgData name="LAURA MIOZZI" userId="S::laura.miozzi@cnr.it::c8ec988e-57c5-4106-9762-eb9b651ca5e9" providerId="AD" clId="Web-{EDFA93D4-4392-5BAF-169F-75D2E1E7671C}"/>
    <pc:docChg chg="modSld">
      <pc:chgData name="LAURA MIOZZI" userId="S::laura.miozzi@cnr.it::c8ec988e-57c5-4106-9762-eb9b651ca5e9" providerId="AD" clId="Web-{EDFA93D4-4392-5BAF-169F-75D2E1E7671C}" dt="2025-01-22T09:06:52.017" v="95" actId="20577"/>
      <pc:docMkLst>
        <pc:docMk/>
      </pc:docMkLst>
      <pc:sldChg chg="modSp">
        <pc:chgData name="LAURA MIOZZI" userId="S::laura.miozzi@cnr.it::c8ec988e-57c5-4106-9762-eb9b651ca5e9" providerId="AD" clId="Web-{EDFA93D4-4392-5BAF-169F-75D2E1E7671C}" dt="2025-01-22T09:06:52.017" v="95" actId="20577"/>
        <pc:sldMkLst>
          <pc:docMk/>
          <pc:sldMk cId="3789454844" sldId="256"/>
        </pc:sldMkLst>
      </pc:sldChg>
    </pc:docChg>
  </pc:docChgLst>
  <pc:docChgLst>
    <pc:chgData name="LAURA MIOZZI" userId="c8ec988e-57c5-4106-9762-eb9b651ca5e9" providerId="ADAL" clId="{A73BBFB4-3A81-4B82-A4B5-F0240E2C0D14}"/>
    <pc:docChg chg="modSld">
      <pc:chgData name="LAURA MIOZZI" userId="c8ec988e-57c5-4106-9762-eb9b651ca5e9" providerId="ADAL" clId="{A73BBFB4-3A81-4B82-A4B5-F0240E2C0D14}" dt="2025-04-18T12:01:03.474" v="0" actId="255"/>
      <pc:docMkLst>
        <pc:docMk/>
      </pc:docMkLst>
      <pc:sldChg chg="modSp mod">
        <pc:chgData name="LAURA MIOZZI" userId="c8ec988e-57c5-4106-9762-eb9b651ca5e9" providerId="ADAL" clId="{A73BBFB4-3A81-4B82-A4B5-F0240E2C0D14}" dt="2025-04-18T12:01:03.474" v="0" actId="255"/>
        <pc:sldMkLst>
          <pc:docMk/>
          <pc:sldMk cId="3789454844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9613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4374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795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4676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400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25/09/2025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8271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25/09/2025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8119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25/09/2025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4164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25/09/2025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25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25/09/2025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747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25/09/2025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0871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B4238F-8988-4C26-8A3B-D1F8E61227D0}" type="datetimeFigureOut">
              <a:rPr lang="it-IT" smtClean="0"/>
              <a:t>25/09/2025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10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0862031-F6F8-CD8A-1223-FCD978ADAEE8}"/>
              </a:ext>
            </a:extLst>
          </p:cNvPr>
          <p:cNvSpPr txBox="1"/>
          <p:nvPr/>
        </p:nvSpPr>
        <p:spPr>
          <a:xfrm>
            <a:off x="255657" y="512531"/>
            <a:ext cx="624737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1200" b="1" dirty="0" err="1">
                <a:latin typeface="Times New Roman"/>
                <a:cs typeface="Times New Roman"/>
              </a:rPr>
              <a:t>Additional</a:t>
            </a:r>
            <a:r>
              <a:rPr lang="it-IT" sz="1200" b="1" dirty="0">
                <a:latin typeface="Times New Roman"/>
                <a:cs typeface="Times New Roman"/>
              </a:rPr>
              <a:t> </a:t>
            </a:r>
            <a:r>
              <a:rPr lang="it-IT" sz="1200" b="1">
                <a:latin typeface="Times New Roman"/>
                <a:cs typeface="Times New Roman"/>
              </a:rPr>
              <a:t>file 4</a:t>
            </a:r>
            <a:r>
              <a:rPr lang="it-IT" sz="1200">
                <a:latin typeface="Times New Roman"/>
                <a:cs typeface="Times New Roman"/>
              </a:rPr>
              <a:t>. </a:t>
            </a:r>
            <a:r>
              <a:rPr lang="it-IT" sz="1200" dirty="0">
                <a:latin typeface="Times New Roman"/>
                <a:cs typeface="Times New Roman"/>
              </a:rPr>
              <a:t>RT-PCR </a:t>
            </a:r>
            <a:r>
              <a:rPr lang="it-IT" sz="1200" dirty="0" err="1">
                <a:latin typeface="Times New Roman"/>
                <a:cs typeface="Times New Roman"/>
              </a:rPr>
              <a:t>validation</a:t>
            </a:r>
            <a:r>
              <a:rPr lang="it-IT" sz="1200" dirty="0">
                <a:latin typeface="Times New Roman"/>
                <a:cs typeface="Times New Roman"/>
              </a:rPr>
              <a:t> with </a:t>
            </a:r>
            <a:r>
              <a:rPr lang="it-IT" sz="1200" dirty="0" err="1">
                <a:latin typeface="Times New Roman"/>
                <a:cs typeface="Times New Roman"/>
              </a:rPr>
              <a:t>specific</a:t>
            </a:r>
            <a:r>
              <a:rPr lang="it-IT" sz="1200" dirty="0">
                <a:latin typeface="Times New Roman"/>
                <a:cs typeface="Times New Roman"/>
              </a:rPr>
              <a:t> primers of viruses </a:t>
            </a:r>
            <a:r>
              <a:rPr lang="it-IT" sz="1200" dirty="0" err="1">
                <a:latin typeface="Times New Roman"/>
                <a:cs typeface="Times New Roman"/>
              </a:rPr>
              <a:t>previously</a:t>
            </a:r>
            <a:r>
              <a:rPr lang="it-IT" sz="1200" dirty="0">
                <a:latin typeface="Times New Roman"/>
                <a:cs typeface="Times New Roman"/>
              </a:rPr>
              <a:t> </a:t>
            </a:r>
            <a:r>
              <a:rPr lang="it-IT" sz="1200" dirty="0" err="1">
                <a:latin typeface="Times New Roman"/>
                <a:cs typeface="Times New Roman"/>
              </a:rPr>
              <a:t>identified</a:t>
            </a:r>
            <a:r>
              <a:rPr lang="it-IT" sz="1200" dirty="0">
                <a:latin typeface="Times New Roman"/>
                <a:cs typeface="Times New Roman"/>
              </a:rPr>
              <a:t> by RNA-</a:t>
            </a:r>
            <a:r>
              <a:rPr lang="it-IT" sz="1200" dirty="0" err="1">
                <a:latin typeface="Times New Roman"/>
                <a:cs typeface="Times New Roman"/>
              </a:rPr>
              <a:t>seq</a:t>
            </a:r>
            <a:r>
              <a:rPr lang="it-IT" sz="1200" dirty="0">
                <a:latin typeface="Times New Roman"/>
                <a:cs typeface="Times New Roman"/>
              </a:rPr>
              <a:t> </a:t>
            </a:r>
            <a:r>
              <a:rPr lang="it-IT" sz="1200" dirty="0" err="1">
                <a:latin typeface="Times New Roman"/>
                <a:cs typeface="Times New Roman"/>
              </a:rPr>
              <a:t>analysis</a:t>
            </a:r>
            <a:r>
              <a:rPr lang="it-IT" sz="1200" dirty="0">
                <a:latin typeface="Times New Roman"/>
                <a:cs typeface="Times New Roman"/>
              </a:rPr>
              <a:t>. Fr2, Fr6, Fr8, Fr14, Fr20, Fr21 are the </a:t>
            </a:r>
            <a:r>
              <a:rPr lang="it-IT" sz="1200" dirty="0" err="1">
                <a:latin typeface="Times New Roman"/>
                <a:cs typeface="Times New Roman"/>
              </a:rPr>
              <a:t>six</a:t>
            </a:r>
            <a:r>
              <a:rPr lang="it-IT" sz="1200" dirty="0">
                <a:latin typeface="Times New Roman"/>
                <a:cs typeface="Times New Roman"/>
              </a:rPr>
              <a:t> </a:t>
            </a:r>
            <a:r>
              <a:rPr lang="it-IT" sz="1200" dirty="0" err="1">
                <a:latin typeface="Times New Roman"/>
                <a:cs typeface="Times New Roman"/>
              </a:rPr>
              <a:t>individual</a:t>
            </a:r>
            <a:r>
              <a:rPr lang="it-IT" sz="1200" dirty="0">
                <a:latin typeface="Times New Roman"/>
                <a:cs typeface="Times New Roman"/>
              </a:rPr>
              <a:t> </a:t>
            </a:r>
            <a:r>
              <a:rPr lang="it-IT" sz="1200" dirty="0" err="1">
                <a:latin typeface="Times New Roman"/>
                <a:cs typeface="Times New Roman"/>
              </a:rPr>
              <a:t>necrotic</a:t>
            </a:r>
            <a:r>
              <a:rPr lang="it-IT" sz="1200" dirty="0">
                <a:latin typeface="Times New Roman"/>
                <a:cs typeface="Times New Roman"/>
              </a:rPr>
              <a:t> </a:t>
            </a:r>
            <a:r>
              <a:rPr lang="it-IT" sz="1200" dirty="0" err="1">
                <a:latin typeface="Times New Roman"/>
                <a:cs typeface="Times New Roman"/>
              </a:rPr>
              <a:t>freesia</a:t>
            </a:r>
            <a:r>
              <a:rPr lang="it-IT" sz="1200" dirty="0">
                <a:latin typeface="Times New Roman"/>
                <a:cs typeface="Times New Roman"/>
              </a:rPr>
              <a:t> </a:t>
            </a:r>
            <a:r>
              <a:rPr lang="it-IT" sz="1200" dirty="0" err="1">
                <a:latin typeface="Times New Roman"/>
                <a:cs typeface="Times New Roman"/>
              </a:rPr>
              <a:t>leaves</a:t>
            </a:r>
            <a:r>
              <a:rPr lang="it-IT" sz="1200" dirty="0">
                <a:latin typeface="Times New Roman"/>
                <a:cs typeface="Times New Roman"/>
              </a:rPr>
              <a:t> samples </a:t>
            </a:r>
            <a:r>
              <a:rPr lang="it-IT" sz="1200" dirty="0" err="1">
                <a:latin typeface="Times New Roman"/>
                <a:cs typeface="Times New Roman"/>
              </a:rPr>
              <a:t>pooled</a:t>
            </a:r>
            <a:r>
              <a:rPr lang="it-IT" sz="1200" dirty="0">
                <a:latin typeface="Times New Roman"/>
                <a:cs typeface="Times New Roman"/>
              </a:rPr>
              <a:t> for the 2022 RNA-</a:t>
            </a:r>
            <a:r>
              <a:rPr lang="it-IT" sz="1200" dirty="0" err="1">
                <a:latin typeface="Times New Roman"/>
                <a:cs typeface="Times New Roman"/>
              </a:rPr>
              <a:t>seq</a:t>
            </a:r>
            <a:r>
              <a:rPr lang="it-IT" sz="1200" dirty="0">
                <a:latin typeface="Times New Roman"/>
                <a:cs typeface="Times New Roman"/>
              </a:rPr>
              <a:t> </a:t>
            </a:r>
            <a:r>
              <a:rPr lang="it-IT" sz="1200" dirty="0" err="1">
                <a:latin typeface="Times New Roman"/>
                <a:cs typeface="Times New Roman"/>
              </a:rPr>
              <a:t>analysis</a:t>
            </a:r>
            <a:r>
              <a:rPr lang="it-IT" sz="1200" dirty="0">
                <a:latin typeface="Times New Roman"/>
                <a:cs typeface="Times New Roman"/>
              </a:rPr>
              <a:t>.</a:t>
            </a:r>
            <a:endParaRPr lang="it-IT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9287315-5390-DF09-949A-A03DC4947104}"/>
              </a:ext>
            </a:extLst>
          </p:cNvPr>
          <p:cNvGrpSpPr/>
          <p:nvPr/>
        </p:nvGrpSpPr>
        <p:grpSpPr>
          <a:xfrm>
            <a:off x="273955" y="3610715"/>
            <a:ext cx="2935087" cy="1060459"/>
            <a:chOff x="551204" y="1764405"/>
            <a:chExt cx="2877796" cy="106045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0509D62-CF7D-6AA0-6D23-D2AB6776F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3659" t="32999" r="7672" b="40966"/>
            <a:stretch/>
          </p:blipFill>
          <p:spPr>
            <a:xfrm>
              <a:off x="603868" y="1764405"/>
              <a:ext cx="2219827" cy="102403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836896-7C62-3094-B580-1DF7286AB177}"/>
                </a:ext>
              </a:extLst>
            </p:cNvPr>
            <p:cNvSpPr txBox="1"/>
            <p:nvPr/>
          </p:nvSpPr>
          <p:spPr>
            <a:xfrm>
              <a:off x="551204" y="2547865"/>
              <a:ext cx="6447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BYMV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37BDE1F-9D13-F73D-9AC5-950137E54FB4}"/>
                </a:ext>
              </a:extLst>
            </p:cNvPr>
            <p:cNvSpPr txBox="1"/>
            <p:nvPr/>
          </p:nvSpPr>
          <p:spPr>
            <a:xfrm>
              <a:off x="2746421" y="2093606"/>
              <a:ext cx="682579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1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- 994nt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9487048-F850-32BC-977A-6490B4BC9CAD}"/>
              </a:ext>
            </a:extLst>
          </p:cNvPr>
          <p:cNvGrpSpPr/>
          <p:nvPr/>
        </p:nvGrpSpPr>
        <p:grpSpPr>
          <a:xfrm>
            <a:off x="256503" y="4679319"/>
            <a:ext cx="2935086" cy="1056068"/>
            <a:chOff x="551204" y="2894071"/>
            <a:chExt cx="2877795" cy="105606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5203376-8B94-CD6D-2677-C0A4239B57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038" t="41823" b="24463"/>
            <a:stretch/>
          </p:blipFill>
          <p:spPr>
            <a:xfrm>
              <a:off x="618185" y="2894071"/>
              <a:ext cx="2218108" cy="102403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3371108-6244-38F4-80DD-0CD5D2685E83}"/>
                </a:ext>
              </a:extLst>
            </p:cNvPr>
            <p:cNvSpPr txBox="1"/>
            <p:nvPr/>
          </p:nvSpPr>
          <p:spPr>
            <a:xfrm>
              <a:off x="551204" y="3673140"/>
              <a:ext cx="7251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FreYV-1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B0B045A-D0D3-FF5B-6988-E5AFD1B127A9}"/>
                </a:ext>
              </a:extLst>
            </p:cNvPr>
            <p:cNvSpPr txBox="1"/>
            <p:nvPr/>
          </p:nvSpPr>
          <p:spPr>
            <a:xfrm>
              <a:off x="2746420" y="3223272"/>
              <a:ext cx="682579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1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- 524nt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2A559C6-3781-4D7C-88C6-2FEDBAFB4544}"/>
              </a:ext>
            </a:extLst>
          </p:cNvPr>
          <p:cNvGrpSpPr/>
          <p:nvPr/>
        </p:nvGrpSpPr>
        <p:grpSpPr>
          <a:xfrm>
            <a:off x="3260261" y="2532858"/>
            <a:ext cx="3765878" cy="3223304"/>
            <a:chOff x="555960" y="4060673"/>
            <a:chExt cx="3692371" cy="3223304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2AC12B8-B57E-D39C-E5C4-A8BCEEF1A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2729" t="57435" r="2547" b="7910"/>
            <a:stretch/>
          </p:blipFill>
          <p:spPr>
            <a:xfrm>
              <a:off x="618184" y="4060673"/>
              <a:ext cx="2203801" cy="1034688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2C04B19-62FE-8D50-8ED8-7BEE96168DDB}"/>
                </a:ext>
              </a:extLst>
            </p:cNvPr>
            <p:cNvSpPr txBox="1"/>
            <p:nvPr/>
          </p:nvSpPr>
          <p:spPr>
            <a:xfrm>
              <a:off x="574888" y="4871041"/>
              <a:ext cx="11644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FreKV-1 RNA2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2D71220-06A6-9996-0869-C5A0A56A817A}"/>
                </a:ext>
              </a:extLst>
            </p:cNvPr>
            <p:cNvSpPr txBox="1"/>
            <p:nvPr/>
          </p:nvSpPr>
          <p:spPr>
            <a:xfrm>
              <a:off x="2746419" y="4396772"/>
              <a:ext cx="682579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1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- 369nt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7C0F73C-B52D-0451-737E-8B7F248AD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41203" r="50977" b="24288"/>
            <a:stretch/>
          </p:blipFill>
          <p:spPr>
            <a:xfrm>
              <a:off x="612162" y="5143873"/>
              <a:ext cx="2203801" cy="98858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6006291-45A5-CBE6-751C-BDF2C0F92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48653" t="39186" r="1599" b="23966"/>
            <a:stretch/>
          </p:blipFill>
          <p:spPr>
            <a:xfrm>
              <a:off x="597493" y="6176666"/>
              <a:ext cx="2239651" cy="1057176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1AE4D69-D33C-F2BD-FD39-AD137649A941}"/>
                </a:ext>
              </a:extLst>
            </p:cNvPr>
            <p:cNvSpPr txBox="1"/>
            <p:nvPr/>
          </p:nvSpPr>
          <p:spPr>
            <a:xfrm>
              <a:off x="572947" y="5899666"/>
              <a:ext cx="11644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FreKV-1 RNA3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91C00AD-AF93-068E-48F4-AB03CA185C55}"/>
                </a:ext>
              </a:extLst>
            </p:cNvPr>
            <p:cNvSpPr txBox="1"/>
            <p:nvPr/>
          </p:nvSpPr>
          <p:spPr>
            <a:xfrm>
              <a:off x="555960" y="7006978"/>
              <a:ext cx="11644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FreKV-1 RNA4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3A9CC97-5055-52A7-3EAA-73E81C13128E}"/>
                </a:ext>
              </a:extLst>
            </p:cNvPr>
            <p:cNvSpPr txBox="1"/>
            <p:nvPr/>
          </p:nvSpPr>
          <p:spPr>
            <a:xfrm>
              <a:off x="2745192" y="6425094"/>
              <a:ext cx="682579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1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- 845nt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7C5D0FA-9335-DBF2-E6BA-33C3F07EF4E0}"/>
                </a:ext>
              </a:extLst>
            </p:cNvPr>
            <p:cNvSpPr txBox="1"/>
            <p:nvPr/>
          </p:nvSpPr>
          <p:spPr>
            <a:xfrm>
              <a:off x="2764662" y="6809931"/>
              <a:ext cx="1483669" cy="40011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it-IT" sz="1000" b="1">
                  <a:latin typeface="Times New Roman"/>
                  <a:cs typeface="Times New Roman"/>
                </a:rPr>
                <a:t>368nt defective RNA</a:t>
              </a:r>
              <a:endParaRPr lang="it-IT"/>
            </a:p>
            <a:p>
              <a:endParaRPr lang="it-IT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96CE538-C088-6F4D-3F21-6DF392D691F3}"/>
                </a:ext>
              </a:extLst>
            </p:cNvPr>
            <p:cNvSpPr txBox="1"/>
            <p:nvPr/>
          </p:nvSpPr>
          <p:spPr>
            <a:xfrm>
              <a:off x="2746419" y="5633117"/>
              <a:ext cx="682579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1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- 465nt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BDA1731-57F1-4948-C378-C3B57414EF4F}"/>
              </a:ext>
            </a:extLst>
          </p:cNvPr>
          <p:cNvGrpSpPr/>
          <p:nvPr/>
        </p:nvGrpSpPr>
        <p:grpSpPr>
          <a:xfrm>
            <a:off x="259058" y="1378591"/>
            <a:ext cx="2932531" cy="1154267"/>
            <a:chOff x="553708" y="1578370"/>
            <a:chExt cx="2875290" cy="1154267"/>
          </a:xfrm>
        </p:grpSpPr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B6AC2AB8-5AAA-2871-9152-5A6FD3148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2425" y="1805799"/>
              <a:ext cx="2203801" cy="878326"/>
            </a:xfrm>
            <a:prstGeom prst="rect">
              <a:avLst/>
            </a:prstGeom>
          </p:spPr>
        </p:pic>
        <p:sp>
          <p:nvSpPr>
            <p:cNvPr id="8" name="Rettangolo 2">
              <a:extLst>
                <a:ext uri="{FF2B5EF4-FFF2-40B4-BE49-F238E27FC236}">
                  <a16:creationId xmlns:a16="http://schemas.microsoft.com/office/drawing/2014/main" id="{7A9EAF35-B2A2-6828-CD2A-3552D833A1FA}"/>
                </a:ext>
              </a:extLst>
            </p:cNvPr>
            <p:cNvSpPr/>
            <p:nvPr/>
          </p:nvSpPr>
          <p:spPr>
            <a:xfrm>
              <a:off x="573874" y="1578370"/>
              <a:ext cx="2406775" cy="2660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9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9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Fr2   Fr6    Fr8  Fr14  Fr20  Fr21    </a:t>
              </a:r>
              <a:r>
                <a:rPr lang="en-US" sz="9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nt</a:t>
              </a:r>
              <a:r>
                <a:rPr lang="en-US" sz="9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1kb</a:t>
              </a:r>
              <a:endParaRPr lang="it-IT" sz="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48F6D8C-F0A1-6872-58F7-ED1498FD9FBE}"/>
                </a:ext>
              </a:extLst>
            </p:cNvPr>
            <p:cNvSpPr txBox="1"/>
            <p:nvPr/>
          </p:nvSpPr>
          <p:spPr>
            <a:xfrm>
              <a:off x="2746419" y="2044528"/>
              <a:ext cx="682579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1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- 329nt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227031A-962F-0E90-BABA-264231932C86}"/>
                </a:ext>
              </a:extLst>
            </p:cNvPr>
            <p:cNvSpPr txBox="1"/>
            <p:nvPr/>
          </p:nvSpPr>
          <p:spPr>
            <a:xfrm>
              <a:off x="553708" y="2455638"/>
              <a:ext cx="6367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FreMV</a:t>
              </a:r>
              <a:endParaRPr lang="it-IT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B4A93D2-DEB2-C248-D05D-802B984FDB0D}"/>
              </a:ext>
            </a:extLst>
          </p:cNvPr>
          <p:cNvGrpSpPr/>
          <p:nvPr/>
        </p:nvGrpSpPr>
        <p:grpSpPr>
          <a:xfrm>
            <a:off x="3277586" y="1365447"/>
            <a:ext cx="2948219" cy="1146222"/>
            <a:chOff x="3612582" y="2468429"/>
            <a:chExt cx="2890672" cy="1146222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ADB3B578-28F4-DA08-0841-3E7C0BA62E6A}"/>
                </a:ext>
              </a:extLst>
            </p:cNvPr>
            <p:cNvGrpSpPr/>
            <p:nvPr/>
          </p:nvGrpSpPr>
          <p:grpSpPr>
            <a:xfrm>
              <a:off x="3612582" y="2682984"/>
              <a:ext cx="2890672" cy="931667"/>
              <a:chOff x="551204" y="7815386"/>
              <a:chExt cx="2890672" cy="931667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8536A14B-7C7D-23E7-A4A2-19BC5AD4C5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1599" t="45805" r="51263" b="30274"/>
              <a:stretch/>
            </p:blipFill>
            <p:spPr>
              <a:xfrm>
                <a:off x="611599" y="7815386"/>
                <a:ext cx="2203802" cy="904344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D3BEDF8-325D-210C-7203-D7EB3F582210}"/>
                  </a:ext>
                </a:extLst>
              </p:cNvPr>
              <p:cNvSpPr txBox="1"/>
              <p:nvPr/>
            </p:nvSpPr>
            <p:spPr>
              <a:xfrm>
                <a:off x="551204" y="8470054"/>
                <a:ext cx="116442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FreKV-1 RNA1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2391B16-1323-DD6C-E369-E23F51DE6A5A}"/>
                  </a:ext>
                </a:extLst>
              </p:cNvPr>
              <p:cNvSpPr txBox="1"/>
              <p:nvPr/>
            </p:nvSpPr>
            <p:spPr>
              <a:xfrm>
                <a:off x="2759297" y="8230727"/>
                <a:ext cx="682579" cy="2462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sz="10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- 701nt</a:t>
                </a:r>
              </a:p>
            </p:txBody>
          </p:sp>
        </p:grpSp>
        <p:sp>
          <p:nvSpPr>
            <p:cNvPr id="70" name="Rettangolo 2">
              <a:extLst>
                <a:ext uri="{FF2B5EF4-FFF2-40B4-BE49-F238E27FC236}">
                  <a16:creationId xmlns:a16="http://schemas.microsoft.com/office/drawing/2014/main" id="{F25B2E67-6A62-8B35-4906-8D758DC91A41}"/>
                </a:ext>
              </a:extLst>
            </p:cNvPr>
            <p:cNvSpPr/>
            <p:nvPr/>
          </p:nvSpPr>
          <p:spPr>
            <a:xfrm>
              <a:off x="3612582" y="2468429"/>
              <a:ext cx="2489733" cy="2660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9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9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Fr2   Fr6   Fr8   Fr14   Fr20  Fr21   </a:t>
              </a:r>
              <a:r>
                <a:rPr lang="en-US" sz="900" b="1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nt</a:t>
              </a:r>
              <a:r>
                <a:rPr lang="en-US" sz="9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1kb</a:t>
              </a:r>
              <a:endParaRPr lang="it-IT" sz="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244D0B83-1B6F-4A56-815B-F8EE52E365EA}"/>
              </a:ext>
            </a:extLst>
          </p:cNvPr>
          <p:cNvGrpSpPr/>
          <p:nvPr/>
        </p:nvGrpSpPr>
        <p:grpSpPr>
          <a:xfrm>
            <a:off x="295796" y="2545735"/>
            <a:ext cx="2862859" cy="1013729"/>
            <a:chOff x="295796" y="2545735"/>
            <a:chExt cx="2862859" cy="1013729"/>
          </a:xfrm>
        </p:grpSpPr>
        <p:pic>
          <p:nvPicPr>
            <p:cNvPr id="42" name="Immagine 41">
              <a:extLst>
                <a:ext uri="{FF2B5EF4-FFF2-40B4-BE49-F238E27FC236}">
                  <a16:creationId xmlns:a16="http://schemas.microsoft.com/office/drawing/2014/main" id="{95DBC3A1-1E1B-4B61-B2B5-9AFA11FC0E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13" t="31224" r="86921" b="39110"/>
            <a:stretch/>
          </p:blipFill>
          <p:spPr>
            <a:xfrm>
              <a:off x="334237" y="2545735"/>
              <a:ext cx="313952" cy="1008000"/>
            </a:xfrm>
            <a:prstGeom prst="rect">
              <a:avLst/>
            </a:prstGeom>
          </p:spPr>
        </p:pic>
        <p:pic>
          <p:nvPicPr>
            <p:cNvPr id="43" name="Immagine 42">
              <a:extLst>
                <a:ext uri="{FF2B5EF4-FFF2-40B4-BE49-F238E27FC236}">
                  <a16:creationId xmlns:a16="http://schemas.microsoft.com/office/drawing/2014/main" id="{918ABB40-701E-4E63-9B90-B1C5D682A8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47" t="31224" r="68381" b="39110"/>
            <a:stretch/>
          </p:blipFill>
          <p:spPr>
            <a:xfrm>
              <a:off x="645331" y="2545735"/>
              <a:ext cx="253273" cy="1008000"/>
            </a:xfrm>
            <a:prstGeom prst="rect">
              <a:avLst/>
            </a:prstGeom>
          </p:spPr>
        </p:pic>
        <p:pic>
          <p:nvPicPr>
            <p:cNvPr id="47" name="Immagine 46">
              <a:extLst>
                <a:ext uri="{FF2B5EF4-FFF2-40B4-BE49-F238E27FC236}">
                  <a16:creationId xmlns:a16="http://schemas.microsoft.com/office/drawing/2014/main" id="{91641B11-47CA-4B9E-81FE-73CF7F5A42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80" t="33535" r="44205" b="36799"/>
            <a:stretch/>
          </p:blipFill>
          <p:spPr>
            <a:xfrm>
              <a:off x="2286082" y="2545735"/>
              <a:ext cx="311097" cy="1008000"/>
            </a:xfrm>
            <a:prstGeom prst="rect">
              <a:avLst/>
            </a:prstGeom>
          </p:spPr>
        </p:pic>
        <p:pic>
          <p:nvPicPr>
            <p:cNvPr id="48" name="Immagine 47">
              <a:extLst>
                <a:ext uri="{FF2B5EF4-FFF2-40B4-BE49-F238E27FC236}">
                  <a16:creationId xmlns:a16="http://schemas.microsoft.com/office/drawing/2014/main" id="{F18D4883-9867-48FA-AA1B-BE58A5D69E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07" t="33535" r="32983" b="36799"/>
            <a:stretch/>
          </p:blipFill>
          <p:spPr>
            <a:xfrm>
              <a:off x="2014071" y="2545735"/>
              <a:ext cx="272013" cy="1008000"/>
            </a:xfrm>
            <a:prstGeom prst="rect">
              <a:avLst/>
            </a:prstGeom>
          </p:spPr>
        </p:pic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8BF14B3F-49A8-4CBC-9847-E27A53D7515D}"/>
                </a:ext>
              </a:extLst>
            </p:cNvPr>
            <p:cNvSpPr txBox="1"/>
            <p:nvPr/>
          </p:nvSpPr>
          <p:spPr>
            <a:xfrm>
              <a:off x="295796" y="3282465"/>
              <a:ext cx="5854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FreSV</a:t>
              </a:r>
              <a:endParaRPr lang="it-IT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824E08DE-28DA-43E3-BBCA-E04AE73F9FC0}"/>
                </a:ext>
              </a:extLst>
            </p:cNvPr>
            <p:cNvSpPr txBox="1"/>
            <p:nvPr/>
          </p:nvSpPr>
          <p:spPr>
            <a:xfrm>
              <a:off x="2528354" y="2868957"/>
              <a:ext cx="63030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- 1325nt</a:t>
              </a:r>
            </a:p>
          </p:txBody>
        </p:sp>
        <p:pic>
          <p:nvPicPr>
            <p:cNvPr id="45" name="Immagine 44">
              <a:extLst>
                <a:ext uri="{FF2B5EF4-FFF2-40B4-BE49-F238E27FC236}">
                  <a16:creationId xmlns:a16="http://schemas.microsoft.com/office/drawing/2014/main" id="{C8F62B0F-0F0D-410A-A03C-F8BD5681B9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210" t="31224" r="26821" b="39110"/>
            <a:stretch/>
          </p:blipFill>
          <p:spPr>
            <a:xfrm>
              <a:off x="1148495" y="2545735"/>
              <a:ext cx="275332" cy="1008000"/>
            </a:xfrm>
            <a:prstGeom prst="rect">
              <a:avLst/>
            </a:prstGeom>
          </p:spPr>
        </p:pic>
        <p:pic>
          <p:nvPicPr>
            <p:cNvPr id="46" name="Immagine 45">
              <a:extLst>
                <a:ext uri="{FF2B5EF4-FFF2-40B4-BE49-F238E27FC236}">
                  <a16:creationId xmlns:a16="http://schemas.microsoft.com/office/drawing/2014/main" id="{786DAA47-4B9E-403F-9046-94B4C045C5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32" t="33535" r="55240" b="36799"/>
            <a:stretch/>
          </p:blipFill>
          <p:spPr>
            <a:xfrm>
              <a:off x="1418167" y="2545735"/>
              <a:ext cx="633184" cy="1008000"/>
            </a:xfrm>
            <a:prstGeom prst="rect">
              <a:avLst/>
            </a:prstGeom>
          </p:spPr>
        </p:pic>
        <p:pic>
          <p:nvPicPr>
            <p:cNvPr id="44" name="Immagine 43">
              <a:extLst>
                <a:ext uri="{FF2B5EF4-FFF2-40B4-BE49-F238E27FC236}">
                  <a16:creationId xmlns:a16="http://schemas.microsoft.com/office/drawing/2014/main" id="{F9192054-B5D4-4679-AD5F-7E719F79D0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015" t="31224" r="58015" b="39110"/>
            <a:stretch/>
          </p:blipFill>
          <p:spPr>
            <a:xfrm>
              <a:off x="897339" y="2545735"/>
              <a:ext cx="275332" cy="100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9454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3896766B253BF4C954DE14C4319FB08" ma:contentTypeVersion="11" ma:contentTypeDescription="Creare un nuovo documento." ma:contentTypeScope="" ma:versionID="55f3245f08a521eb9542d035c68db22e">
  <xsd:schema xmlns:xsd="http://www.w3.org/2001/XMLSchema" xmlns:xs="http://www.w3.org/2001/XMLSchema" xmlns:p="http://schemas.microsoft.com/office/2006/metadata/properties" xmlns:ns2="78083c92-0af9-4662-99b5-5fe34061947b" xmlns:ns3="dc1a3a29-1734-4967-8cff-d351e6fc4f0c" targetNamespace="http://schemas.microsoft.com/office/2006/metadata/properties" ma:root="true" ma:fieldsID="b9c0ba933e2b573af2568ceb043f1f1b" ns2:_="" ns3:_="">
    <xsd:import namespace="78083c92-0af9-4662-99b5-5fe34061947b"/>
    <xsd:import namespace="dc1a3a29-1734-4967-8cff-d351e6fc4f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083c92-0af9-4662-99b5-5fe340619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e5505f8f-da62-40e5-a116-f08e700315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1a3a29-1734-4967-8cff-d351e6fc4f0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8a6735f-476e-414a-bdf7-a56c8e7d8966}" ma:internalName="TaxCatchAll" ma:showField="CatchAllData" ma:web="dc1a3a29-1734-4967-8cff-d351e6fc4f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c1a3a29-1734-4967-8cff-d351e6fc4f0c" xsi:nil="true"/>
    <lcf76f155ced4ddcb4097134ff3c332f xmlns="78083c92-0af9-4662-99b5-5fe34061947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A9C1446-F9F7-4BCA-A6B4-823C288CEA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083c92-0af9-4662-99b5-5fe34061947b"/>
    <ds:schemaRef ds:uri="dc1a3a29-1734-4967-8cff-d351e6fc4f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21B57CB-2989-49F3-9B3C-01B7E85A2D3A}">
  <ds:schemaRefs>
    <ds:schemaRef ds:uri="http://schemas.openxmlformats.org/package/2006/metadata/core-properties"/>
    <ds:schemaRef ds:uri="http://schemas.microsoft.com/office/2006/metadata/properties"/>
    <ds:schemaRef ds:uri="78083c92-0af9-4662-99b5-5fe34061947b"/>
    <ds:schemaRef ds:uri="http://www.w3.org/XML/1998/namespace"/>
    <ds:schemaRef ds:uri="http://schemas.microsoft.com/office/2006/documentManagement/types"/>
    <ds:schemaRef ds:uri="http://purl.org/dc/dcmitype/"/>
    <ds:schemaRef ds:uri="dc1a3a29-1734-4967-8cff-d351e6fc4f0c"/>
    <ds:schemaRef ds:uri="http://purl.org/dc/terms/"/>
    <ds:schemaRef ds:uri="http://purl.org/dc/elements/1.1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0C146D0-C203-4C7D-9184-64CE2F65C57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92</Words>
  <Application>Microsoft Office PowerPoint</Application>
  <PresentationFormat>A4 Paper (210x297 mm)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LAURA MIOZZI</dc:creator>
  <cp:lastModifiedBy>LAURA MIOZZI</cp:lastModifiedBy>
  <cp:revision>5</cp:revision>
  <dcterms:created xsi:type="dcterms:W3CDTF">2024-12-17T14:13:40Z</dcterms:created>
  <dcterms:modified xsi:type="dcterms:W3CDTF">2025-09-25T13:06:52Z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0x010100D3896766B253BF4C954DE14C4319FB08</vt:lpwstr>
  </property>
  <property fmtid="{D5CDD505-2E9C-101B-9397-08002B2CF9AE}" pid="3" name="MediaServiceImageTags">
    <vt:lpwstr/>
  </property>
</Properties>
</file>