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2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mond, John - REE-ARS" userId="c4636370-9abd-41f3-81dc-0529d80fa84a" providerId="ADAL" clId="{B8129641-1D1B-4E09-AF9D-C7123F25E26E}"/>
    <pc:docChg chg="modSld">
      <pc:chgData name="Hammond, John - REE-ARS" userId="c4636370-9abd-41f3-81dc-0529d80fa84a" providerId="ADAL" clId="{B8129641-1D1B-4E09-AF9D-C7123F25E26E}" dt="2025-03-09T19:22:27.186" v="4" actId="13926"/>
      <pc:docMkLst>
        <pc:docMk/>
      </pc:docMkLst>
      <pc:sldChg chg="modSp mod">
        <pc:chgData name="Hammond, John - REE-ARS" userId="c4636370-9abd-41f3-81dc-0529d80fa84a" providerId="ADAL" clId="{B8129641-1D1B-4E09-AF9D-C7123F25E26E}" dt="2025-03-09T19:22:27.186" v="4" actId="13926"/>
        <pc:sldMkLst>
          <pc:docMk/>
          <pc:sldMk cId="1813950906" sldId="256"/>
        </pc:sldMkLst>
      </pc:sldChg>
    </pc:docChg>
  </pc:docChgLst>
  <pc:docChgLst>
    <pc:chgData name="LAURA MIOZZI" userId="c8ec988e-57c5-4106-9762-eb9b651ca5e9" providerId="ADAL" clId="{01B974D7-B39A-428C-A85A-19B95E826497}"/>
    <pc:docChg chg="modSld">
      <pc:chgData name="LAURA MIOZZI" userId="c8ec988e-57c5-4106-9762-eb9b651ca5e9" providerId="ADAL" clId="{01B974D7-B39A-428C-A85A-19B95E826497}" dt="2025-04-18T12:00:43.310" v="14" actId="255"/>
      <pc:docMkLst>
        <pc:docMk/>
      </pc:docMkLst>
      <pc:sldChg chg="modSp mod">
        <pc:chgData name="LAURA MIOZZI" userId="c8ec988e-57c5-4106-9762-eb9b651ca5e9" providerId="ADAL" clId="{01B974D7-B39A-428C-A85A-19B95E826497}" dt="2025-04-18T12:00:43.310" v="14" actId="255"/>
        <pc:sldMkLst>
          <pc:docMk/>
          <pc:sldMk cId="1813950906" sldId="256"/>
        </pc:sldMkLst>
      </pc:sldChg>
    </pc:docChg>
  </pc:docChgLst>
  <pc:docChgLst>
    <pc:chgData name="LAURA MIOZZI" userId="c8ec988e-57c5-4106-9762-eb9b651ca5e9" providerId="ADAL" clId="{3715D9B7-D450-40E5-99E7-7E22365A3C79}"/>
    <pc:docChg chg="modSld">
      <pc:chgData name="LAURA MIOZZI" userId="c8ec988e-57c5-4106-9762-eb9b651ca5e9" providerId="ADAL" clId="{3715D9B7-D450-40E5-99E7-7E22365A3C79}" dt="2025-04-29T13:12:34.140" v="16" actId="20577"/>
      <pc:docMkLst>
        <pc:docMk/>
      </pc:docMkLst>
      <pc:sldChg chg="modSp mod">
        <pc:chgData name="LAURA MIOZZI" userId="c8ec988e-57c5-4106-9762-eb9b651ca5e9" providerId="ADAL" clId="{3715D9B7-D450-40E5-99E7-7E22365A3C79}" dt="2025-04-29T13:12:34.140" v="16" actId="20577"/>
        <pc:sldMkLst>
          <pc:docMk/>
          <pc:sldMk cId="1813950906" sldId="256"/>
        </pc:sldMkLst>
      </pc:sldChg>
    </pc:docChg>
  </pc:docChgLst>
  <pc:docChgLst>
    <pc:chgData name="LAURA MIOZZI" userId="c8ec988e-57c5-4106-9762-eb9b651ca5e9" providerId="ADAL" clId="{0A7250FF-C75F-4BD8-9140-DE1685F72C82}"/>
    <pc:docChg chg="modSld">
      <pc:chgData name="LAURA MIOZZI" userId="c8ec988e-57c5-4106-9762-eb9b651ca5e9" providerId="ADAL" clId="{0A7250FF-C75F-4BD8-9140-DE1685F72C82}" dt="2025-10-23T11:13:46.539" v="53" actId="20577"/>
      <pc:docMkLst>
        <pc:docMk/>
      </pc:docMkLst>
      <pc:sldChg chg="modSp mod">
        <pc:chgData name="LAURA MIOZZI" userId="c8ec988e-57c5-4106-9762-eb9b651ca5e9" providerId="ADAL" clId="{0A7250FF-C75F-4BD8-9140-DE1685F72C82}" dt="2025-10-23T11:13:46.539" v="53" actId="20577"/>
        <pc:sldMkLst>
          <pc:docMk/>
          <pc:sldMk cId="1813950906" sldId="256"/>
        </pc:sldMkLst>
        <pc:spChg chg="mod">
          <ac:chgData name="LAURA MIOZZI" userId="c8ec988e-57c5-4106-9762-eb9b651ca5e9" providerId="ADAL" clId="{0A7250FF-C75F-4BD8-9140-DE1685F72C82}" dt="2025-10-23T11:13:46.539" v="53" actId="20577"/>
          <ac:spMkLst>
            <pc:docMk/>
            <pc:sldMk cId="1813950906" sldId="256"/>
            <ac:spMk id="6" creationId="{7FC14156-F36A-327B-177E-9525E0B500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B558-2723-42ED-9256-7F6C963322D7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BEA8-9EB5-4D84-B855-D4C2009F695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3212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B558-2723-42ED-9256-7F6C963322D7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BEA8-9EB5-4D84-B855-D4C2009F695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815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B558-2723-42ED-9256-7F6C963322D7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BEA8-9EB5-4D84-B855-D4C2009F695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880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B558-2723-42ED-9256-7F6C963322D7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BEA8-9EB5-4D84-B855-D4C2009F695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17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B558-2723-42ED-9256-7F6C963322D7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BEA8-9EB5-4D84-B855-D4C2009F695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3690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B558-2723-42ED-9256-7F6C963322D7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BEA8-9EB5-4D84-B855-D4C2009F695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895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B558-2723-42ED-9256-7F6C963322D7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BEA8-9EB5-4D84-B855-D4C2009F695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5613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B558-2723-42ED-9256-7F6C963322D7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BEA8-9EB5-4D84-B855-D4C2009F695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341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B558-2723-42ED-9256-7F6C963322D7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BEA8-9EB5-4D84-B855-D4C2009F695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6327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B558-2723-42ED-9256-7F6C963322D7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BEA8-9EB5-4D84-B855-D4C2009F695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989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AB558-2723-42ED-9256-7F6C963322D7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BEA8-9EB5-4D84-B855-D4C2009F695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5206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4AB558-2723-42ED-9256-7F6C963322D7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44BEA8-9EB5-4D84-B855-D4C2009F695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4391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7FC14156-F36A-327B-177E-9525E0B50059}"/>
              </a:ext>
            </a:extLst>
          </p:cNvPr>
          <p:cNvSpPr txBox="1"/>
          <p:nvPr/>
        </p:nvSpPr>
        <p:spPr>
          <a:xfrm>
            <a:off x="392424" y="6820164"/>
            <a:ext cx="59229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Times New Roman"/>
                <a:cs typeface="Times New Roman"/>
              </a:rPr>
              <a:t>Additional file 9.</a:t>
            </a:r>
            <a:r>
              <a:rPr lang="en-US" sz="1200" dirty="0">
                <a:latin typeface="Times New Roman"/>
                <a:cs typeface="Times New Roman"/>
              </a:rPr>
              <a:t> Identity matrix of nucleocapsid amino acid sequences of selected viral species belonging to the </a:t>
            </a:r>
            <a:r>
              <a:rPr lang="en-US" sz="1200" i="1" dirty="0" err="1">
                <a:latin typeface="Times New Roman"/>
                <a:cs typeface="Times New Roman"/>
              </a:rPr>
              <a:t>Hareavirales</a:t>
            </a:r>
            <a:r>
              <a:rPr lang="en-US" sz="1200" dirty="0">
                <a:latin typeface="Times New Roman"/>
                <a:cs typeface="Times New Roman"/>
              </a:rPr>
              <a:t> order, the official species and the newly discovered species </a:t>
            </a:r>
            <a:r>
              <a:rPr lang="en-US" sz="1200">
                <a:latin typeface="Times New Roman"/>
                <a:cs typeface="Times New Roman"/>
              </a:rPr>
              <a:t>tentatively belonging to </a:t>
            </a:r>
            <a:r>
              <a:rPr lang="en-US" sz="1200" dirty="0">
                <a:latin typeface="Times New Roman"/>
                <a:cs typeface="Times New Roman"/>
              </a:rPr>
              <a:t>the </a:t>
            </a:r>
            <a:r>
              <a:rPr lang="en-US" sz="1200" i="1" dirty="0">
                <a:latin typeface="Times New Roman"/>
                <a:cs typeface="Times New Roman"/>
              </a:rPr>
              <a:t>Konkoviridae</a:t>
            </a:r>
            <a:r>
              <a:rPr lang="en-US" sz="1200" dirty="0">
                <a:latin typeface="Times New Roman"/>
                <a:cs typeface="Times New Roman"/>
              </a:rPr>
              <a:t> family (for which the RNA-2 full CDS has been obtained), obtained by Sequence Demarcation Tool (SDT) v.1.2</a:t>
            </a:r>
            <a:endParaRPr lang="it-IT" sz="12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3" name="Immagine 2" descr="Immagine che contiene testo, schermata, linea, Policromia&#10;&#10;Il contenuto generato dall'IA potrebbe non essere corretto.">
            <a:extLst>
              <a:ext uri="{FF2B5EF4-FFF2-40B4-BE49-F238E27FC236}">
                <a16:creationId xmlns:a16="http://schemas.microsoft.com/office/drawing/2014/main" id="{B1722690-CD5A-B2DB-6887-5AFBEB832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12" y="1204153"/>
            <a:ext cx="5772801" cy="501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509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c1a3a29-1734-4967-8cff-d351e6fc4f0c" xsi:nil="true"/>
    <lcf76f155ced4ddcb4097134ff3c332f xmlns="78083c92-0af9-4662-99b5-5fe34061947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3896766B253BF4C954DE14C4319FB08" ma:contentTypeVersion="11" ma:contentTypeDescription="Creare un nuovo documento." ma:contentTypeScope="" ma:versionID="55f3245f08a521eb9542d035c68db22e">
  <xsd:schema xmlns:xsd="http://www.w3.org/2001/XMLSchema" xmlns:xs="http://www.w3.org/2001/XMLSchema" xmlns:p="http://schemas.microsoft.com/office/2006/metadata/properties" xmlns:ns2="78083c92-0af9-4662-99b5-5fe34061947b" xmlns:ns3="dc1a3a29-1734-4967-8cff-d351e6fc4f0c" targetNamespace="http://schemas.microsoft.com/office/2006/metadata/properties" ma:root="true" ma:fieldsID="b9c0ba933e2b573af2568ceb043f1f1b" ns2:_="" ns3:_="">
    <xsd:import namespace="78083c92-0af9-4662-99b5-5fe34061947b"/>
    <xsd:import namespace="dc1a3a29-1734-4967-8cff-d351e6fc4f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83c92-0af9-4662-99b5-5fe340619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e5505f8f-da62-40e5-a116-f08e700315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1a3a29-1734-4967-8cff-d351e6fc4f0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8a6735f-476e-414a-bdf7-a56c8e7d8966}" ma:internalName="TaxCatchAll" ma:showField="CatchAllData" ma:web="dc1a3a29-1734-4967-8cff-d351e6fc4f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7345C0-4182-4A40-9A97-0ADCA716B50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D8C6C3-8CE2-408A-A028-137ED5359F20}">
  <ds:schemaRefs>
    <ds:schemaRef ds:uri="http://schemas.microsoft.com/office/2006/metadata/properties"/>
    <ds:schemaRef ds:uri="http://schemas.microsoft.com/office/infopath/2007/PartnerControls"/>
    <ds:schemaRef ds:uri="dc1a3a29-1734-4967-8cff-d351e6fc4f0c"/>
    <ds:schemaRef ds:uri="78083c92-0af9-4662-99b5-5fe34061947b"/>
  </ds:schemaRefs>
</ds:datastoreItem>
</file>

<file path=customXml/itemProps3.xml><?xml version="1.0" encoding="utf-8"?>
<ds:datastoreItem xmlns:ds="http://schemas.openxmlformats.org/officeDocument/2006/customXml" ds:itemID="{6AECBFBE-267A-4C26-921D-DD339B6270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083c92-0af9-4662-99b5-5fe34061947b"/>
    <ds:schemaRef ds:uri="dc1a3a29-1734-4967-8cff-d351e6fc4f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57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Tema di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LAURA MIOZZI</dc:creator>
  <cp:lastModifiedBy>LAURA MIOZZI</cp:lastModifiedBy>
  <cp:revision>4</cp:revision>
  <dcterms:created xsi:type="dcterms:W3CDTF">2025-03-05T14:35:11Z</dcterms:created>
  <dcterms:modified xsi:type="dcterms:W3CDTF">2025-10-23T11:13:49Z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0x010100D3896766B253BF4C954DE14C4319FB08</vt:lpwstr>
  </property>
</Properties>
</file>