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1E1"/>
    <a:srgbClr val="47D45A"/>
    <a:srgbClr val="FFFF00"/>
    <a:srgbClr val="FF0000"/>
    <a:srgbClr val="4EA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IOZZI" userId="c8ec988e-57c5-4106-9762-eb9b651ca5e9" providerId="ADAL" clId="{7D780FEA-9AED-4DEF-B2CF-F50B2504B1A7}"/>
    <pc:docChg chg="undo custSel delSld modSld">
      <pc:chgData name="LAURA MIOZZI" userId="c8ec988e-57c5-4106-9762-eb9b651ca5e9" providerId="ADAL" clId="{7D780FEA-9AED-4DEF-B2CF-F50B2504B1A7}" dt="2025-10-14T10:06:32.615" v="215"/>
      <pc:docMkLst>
        <pc:docMk/>
      </pc:docMkLst>
      <pc:sldChg chg="del">
        <pc:chgData name="LAURA MIOZZI" userId="c8ec988e-57c5-4106-9762-eb9b651ca5e9" providerId="ADAL" clId="{7D780FEA-9AED-4DEF-B2CF-F50B2504B1A7}" dt="2025-10-13T12:37:08.832" v="0" actId="47"/>
        <pc:sldMkLst>
          <pc:docMk/>
          <pc:sldMk cId="1401186236" sldId="256"/>
        </pc:sldMkLst>
      </pc:sldChg>
      <pc:sldChg chg="addSp modSp mod">
        <pc:chgData name="LAURA MIOZZI" userId="c8ec988e-57c5-4106-9762-eb9b651ca5e9" providerId="ADAL" clId="{7D780FEA-9AED-4DEF-B2CF-F50B2504B1A7}" dt="2025-10-14T10:06:32.615" v="215"/>
        <pc:sldMkLst>
          <pc:docMk/>
          <pc:sldMk cId="3864571483" sldId="257"/>
        </pc:sldMkLst>
        <pc:spChg chg="add mod">
          <ac:chgData name="LAURA MIOZZI" userId="c8ec988e-57c5-4106-9762-eb9b651ca5e9" providerId="ADAL" clId="{7D780FEA-9AED-4DEF-B2CF-F50B2504B1A7}" dt="2025-10-14T10:06:32.615" v="215"/>
          <ac:spMkLst>
            <pc:docMk/>
            <pc:sldMk cId="3864571483" sldId="257"/>
            <ac:spMk id="2" creationId="{5468A6AC-8307-823F-8309-6CD6DB3D0312}"/>
          </ac:spMkLst>
        </pc:spChg>
        <pc:grpChg chg="mod">
          <ac:chgData name="LAURA MIOZZI" userId="c8ec988e-57c5-4106-9762-eb9b651ca5e9" providerId="ADAL" clId="{7D780FEA-9AED-4DEF-B2CF-F50B2504B1A7}" dt="2025-10-13T12:37:25.344" v="3" actId="1076"/>
          <ac:grpSpMkLst>
            <pc:docMk/>
            <pc:sldMk cId="3864571483" sldId="257"/>
            <ac:grpSpMk id="9" creationId="{6F101D34-D82E-91E7-422C-C7419E42C3FD}"/>
          </ac:grpSpMkLst>
        </pc:grpChg>
      </pc:sldChg>
      <pc:sldChg chg="del">
        <pc:chgData name="LAURA MIOZZI" userId="c8ec988e-57c5-4106-9762-eb9b651ca5e9" providerId="ADAL" clId="{7D780FEA-9AED-4DEF-B2CF-F50B2504B1A7}" dt="2025-10-13T12:37:10.885" v="1" actId="47"/>
        <pc:sldMkLst>
          <pc:docMk/>
          <pc:sldMk cId="1664923993" sldId="258"/>
        </pc:sldMkLst>
      </pc:sldChg>
    </pc:docChg>
  </pc:docChgLst>
  <pc:docChgLst>
    <pc:chgData name="LAURA MIOZZI" userId="c8ec988e-57c5-4106-9762-eb9b651ca5e9" providerId="ADAL" clId="{0A7250FF-C75F-4BD8-9140-DE1685F72C82}"/>
    <pc:docChg chg="modSld">
      <pc:chgData name="LAURA MIOZZI" userId="c8ec988e-57c5-4106-9762-eb9b651ca5e9" providerId="ADAL" clId="{0A7250FF-C75F-4BD8-9140-DE1685F72C82}" dt="2025-10-23T11:13:12.212" v="43" actId="20577"/>
      <pc:docMkLst>
        <pc:docMk/>
      </pc:docMkLst>
      <pc:sldChg chg="modSp mod">
        <pc:chgData name="LAURA MIOZZI" userId="c8ec988e-57c5-4106-9762-eb9b651ca5e9" providerId="ADAL" clId="{0A7250FF-C75F-4BD8-9140-DE1685F72C82}" dt="2025-10-23T11:13:12.212" v="43" actId="20577"/>
        <pc:sldMkLst>
          <pc:docMk/>
          <pc:sldMk cId="3864571483" sldId="257"/>
        </pc:sldMkLst>
        <pc:spChg chg="mod">
          <ac:chgData name="LAURA MIOZZI" userId="c8ec988e-57c5-4106-9762-eb9b651ca5e9" providerId="ADAL" clId="{0A7250FF-C75F-4BD8-9140-DE1685F72C82}" dt="2025-10-23T11:13:12.212" v="43" actId="20577"/>
          <ac:spMkLst>
            <pc:docMk/>
            <pc:sldMk cId="3864571483" sldId="257"/>
            <ac:spMk id="2" creationId="{5468A6AC-8307-823F-8309-6CD6DB3D03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73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98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92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7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10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9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53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13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92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09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56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94D3FC-5FFC-490F-AB76-2196C1A58061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381FDA-0E38-4808-B912-883A2F6C5FE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80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F101D34-D82E-91E7-422C-C7419E42C3FD}"/>
              </a:ext>
            </a:extLst>
          </p:cNvPr>
          <p:cNvGrpSpPr/>
          <p:nvPr/>
        </p:nvGrpSpPr>
        <p:grpSpPr>
          <a:xfrm>
            <a:off x="1212102" y="1480114"/>
            <a:ext cx="4873771" cy="5469205"/>
            <a:chOff x="651663" y="1081907"/>
            <a:chExt cx="4873771" cy="5469205"/>
          </a:xfrm>
        </p:grpSpPr>
        <p:pic>
          <p:nvPicPr>
            <p:cNvPr id="5" name="Picture 4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D105326E-B844-1739-007B-7359DC004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19"/>
            <a:stretch>
              <a:fillRect/>
            </a:stretch>
          </p:blipFill>
          <p:spPr>
            <a:xfrm>
              <a:off x="651663" y="1081907"/>
              <a:ext cx="4873771" cy="5469205"/>
            </a:xfrm>
            <a:prstGeom prst="rect">
              <a:avLst/>
            </a:prstGeom>
          </p:spPr>
        </p:pic>
        <p:sp>
          <p:nvSpPr>
            <p:cNvPr id="7" name="CasellaDiTesto 7">
              <a:extLst>
                <a:ext uri="{FF2B5EF4-FFF2-40B4-BE49-F238E27FC236}">
                  <a16:creationId xmlns:a16="http://schemas.microsoft.com/office/drawing/2014/main" id="{E666955D-974C-30C5-E31C-FE147DEF629C}"/>
                </a:ext>
              </a:extLst>
            </p:cNvPr>
            <p:cNvSpPr txBox="1"/>
            <p:nvPr/>
          </p:nvSpPr>
          <p:spPr>
            <a:xfrm>
              <a:off x="4304066" y="2060523"/>
              <a:ext cx="8091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i="1" dirty="0">
                  <a:solidFill>
                    <a:srgbClr val="FF0000"/>
                  </a:solidFill>
                </a:rPr>
                <a:t>Konkoviridae</a:t>
              </a:r>
            </a:p>
          </p:txBody>
        </p:sp>
        <p:sp>
          <p:nvSpPr>
            <p:cNvPr id="8" name="Right Bracket 7">
              <a:extLst>
                <a:ext uri="{FF2B5EF4-FFF2-40B4-BE49-F238E27FC236}">
                  <a16:creationId xmlns:a16="http://schemas.microsoft.com/office/drawing/2014/main" id="{68C8AFE4-C607-BEF7-8F86-9E7C30C90E7B}"/>
                </a:ext>
              </a:extLst>
            </p:cNvPr>
            <p:cNvSpPr/>
            <p:nvPr/>
          </p:nvSpPr>
          <p:spPr>
            <a:xfrm>
              <a:off x="4304066" y="1617151"/>
              <a:ext cx="36000" cy="1224000"/>
            </a:xfrm>
            <a:prstGeom prst="rightBracket">
              <a:avLst/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CasellaDiTesto 15">
            <a:extLst>
              <a:ext uri="{FF2B5EF4-FFF2-40B4-BE49-F238E27FC236}">
                <a16:creationId xmlns:a16="http://schemas.microsoft.com/office/drawing/2014/main" id="{5468A6AC-8307-823F-8309-6CD6DB3D0312}"/>
              </a:ext>
            </a:extLst>
          </p:cNvPr>
          <p:cNvSpPr txBox="1"/>
          <p:nvPr/>
        </p:nvSpPr>
        <p:spPr>
          <a:xfrm>
            <a:off x="170682" y="7484563"/>
            <a:ext cx="616267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200" b="1" dirty="0">
                <a:latin typeface="Times New Roman"/>
                <a:cs typeface="Times New Roman"/>
              </a:rPr>
              <a:t>Additional file 8.</a:t>
            </a:r>
            <a:r>
              <a:rPr lang="en-US" sz="1200" dirty="0">
                <a:latin typeface="Times New Roman"/>
                <a:cs typeface="Times New Roman"/>
              </a:rPr>
              <a:t> Maximum likelihood phylogenetic tree inferred using IQ-TREE based on the nucleocapsid amino acid sequences of selected viral species belonging to the </a:t>
            </a:r>
            <a:r>
              <a:rPr lang="en-US" sz="1200" i="1" dirty="0" err="1">
                <a:latin typeface="Times New Roman"/>
                <a:cs typeface="Times New Roman"/>
              </a:rPr>
              <a:t>Hareavirales</a:t>
            </a:r>
            <a:r>
              <a:rPr lang="en-US" sz="1200" dirty="0">
                <a:latin typeface="Times New Roman"/>
                <a:cs typeface="Times New Roman"/>
              </a:rPr>
              <a:t> order, the official species in </a:t>
            </a:r>
            <a:r>
              <a:rPr lang="en-US" sz="1200" i="1" dirty="0">
                <a:latin typeface="Times New Roman"/>
                <a:cs typeface="Times New Roman"/>
              </a:rPr>
              <a:t>Konkoviridae</a:t>
            </a:r>
            <a:r>
              <a:rPr lang="en-US" sz="1200" dirty="0">
                <a:latin typeface="Times New Roman"/>
                <a:cs typeface="Times New Roman"/>
              </a:rPr>
              <a:t> family and the newly discovered species tentatively belonging </a:t>
            </a:r>
            <a:r>
              <a:rPr lang="en-US" sz="1200">
                <a:latin typeface="Times New Roman"/>
                <a:cs typeface="Times New Roman"/>
              </a:rPr>
              <a:t>to the </a:t>
            </a:r>
            <a:r>
              <a:rPr lang="en-US" sz="1200" i="1" dirty="0">
                <a:latin typeface="Times New Roman"/>
                <a:cs typeface="Times New Roman"/>
              </a:rPr>
              <a:t>Konkoviridae</a:t>
            </a:r>
            <a:r>
              <a:rPr lang="en-US" sz="1200" dirty="0">
                <a:latin typeface="Times New Roman"/>
                <a:cs typeface="Times New Roman"/>
              </a:rPr>
              <a:t> family (for which the RNA-2 full CDS has been obtained). Node values represent ultrafast bootstrap supports (</a:t>
            </a:r>
            <a:r>
              <a:rPr lang="en-US" sz="1200" dirty="0" err="1">
                <a:latin typeface="Times New Roman"/>
                <a:cs typeface="Times New Roman"/>
              </a:rPr>
              <a:t>UFBoot</a:t>
            </a:r>
            <a:r>
              <a:rPr lang="en-US" sz="1200" dirty="0">
                <a:latin typeface="Times New Roman"/>
                <a:cs typeface="Times New Roman"/>
              </a:rPr>
              <a:t>) calculated from 1,000 replicates, with values ≥70% considered well supported. The best-fit substitution model (VT+F+R3) was automatically selected by </a:t>
            </a:r>
            <a:r>
              <a:rPr lang="en-US" sz="1200" dirty="0" err="1">
                <a:latin typeface="Times New Roman"/>
                <a:cs typeface="Times New Roman"/>
              </a:rPr>
              <a:t>ModelFinder</a:t>
            </a:r>
            <a:r>
              <a:rPr lang="en-US" sz="1200" dirty="0">
                <a:latin typeface="Times New Roman"/>
                <a:cs typeface="Times New Roman"/>
              </a:rPr>
              <a:t>.</a:t>
            </a:r>
            <a:endParaRPr lang="it-IT" sz="1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4571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97</Words>
  <Application>Microsoft Office PowerPoint</Application>
  <PresentationFormat>A4 Paper (210x297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MIOZZI</dc:creator>
  <cp:lastModifiedBy>LAURA MIOZZI</cp:lastModifiedBy>
  <cp:revision>2</cp:revision>
  <cp:lastPrinted>2025-10-10T10:11:51Z</cp:lastPrinted>
  <dcterms:created xsi:type="dcterms:W3CDTF">2025-10-10T09:12:43Z</dcterms:created>
  <dcterms:modified xsi:type="dcterms:W3CDTF">2025-10-23T11:13:17Z</dcterms:modified>
</cp:coreProperties>
</file>