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94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521" autoAdjust="0"/>
  </p:normalViewPr>
  <p:slideViewPr>
    <p:cSldViewPr>
      <p:cViewPr>
        <p:scale>
          <a:sx n="83" d="100"/>
          <a:sy n="83" d="100"/>
        </p:scale>
        <p:origin x="-1752" y="-360"/>
      </p:cViewPr>
      <p:guideLst>
        <p:guide orient="horz" pos="2614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A6C6E0-FD64-406C-A8F1-6E3BFCBBF4A5}" type="datetimeFigureOut">
              <a:rPr lang="de-DE" smtClean="0"/>
              <a:t>18.12.2018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CB113A-541A-4262-86E3-AF47D0AD4E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007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CB113A-541A-4262-86E3-AF47D0AD4E7A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1512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18.12.2018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18.12.2018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18.12.2018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18.12.2018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18.12.2018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18.12.2018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18.12.2018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18.12.2018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18.12.2018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18.12.2018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 durch Klicken hinzufügen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18.12.2018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50D42-C9CD-4801-B293-61D1F53EC57E}" type="datetimeFigureOut">
              <a:rPr lang="de-DE" smtClean="0"/>
              <a:t>18.12.2018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microsoft.com/office/2007/relationships/hdphoto" Target="../media/hdphoto5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5.png"/><Relationship Id="rId5" Type="http://schemas.openxmlformats.org/officeDocument/2006/relationships/image" Target="../media/image2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02B2399D-C948-435B-826B-253FED55E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8155"/>
            <a:ext cx="8229600" cy="574827"/>
          </a:xfrm>
        </p:spPr>
        <p:txBody>
          <a:bodyPr>
            <a:normAutofit/>
          </a:bodyPr>
          <a:lstStyle/>
          <a:p>
            <a:pPr algn="l"/>
            <a:r>
              <a:rPr lang="de-DE" sz="2400" dirty="0" smtClean="0"/>
              <a:t>Additional </a:t>
            </a:r>
            <a:r>
              <a:rPr lang="de-DE" sz="2400" dirty="0" err="1" smtClean="0"/>
              <a:t>file</a:t>
            </a:r>
            <a:r>
              <a:rPr lang="de-DE" sz="2400" dirty="0" smtClean="0"/>
              <a:t> 1, </a:t>
            </a:r>
            <a:r>
              <a:rPr lang="de-DE" sz="2400" dirty="0" err="1" smtClean="0"/>
              <a:t>Figure</a:t>
            </a:r>
            <a:r>
              <a:rPr lang="de-DE" sz="2400" dirty="0" smtClean="0"/>
              <a:t> S1</a:t>
            </a:r>
            <a:endParaRPr lang="de-DE" sz="2400" dirty="0"/>
          </a:p>
        </p:txBody>
      </p:sp>
      <p:grpSp>
        <p:nvGrpSpPr>
          <p:cNvPr id="4" name="Gruppieren 3"/>
          <p:cNvGrpSpPr/>
          <p:nvPr/>
        </p:nvGrpSpPr>
        <p:grpSpPr>
          <a:xfrm>
            <a:off x="499930" y="332656"/>
            <a:ext cx="7888494" cy="6241546"/>
            <a:chOff x="562702" y="715846"/>
            <a:chExt cx="7888494" cy="6241546"/>
          </a:xfrm>
        </p:grpSpPr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xmlns="" id="{A3C62C8B-B8CC-48AA-AEB4-B3EE0136C285}"/>
                </a:ext>
              </a:extLst>
            </p:cNvPr>
            <p:cNvSpPr txBox="1"/>
            <p:nvPr/>
          </p:nvSpPr>
          <p:spPr>
            <a:xfrm>
              <a:off x="2771800" y="2373604"/>
              <a:ext cx="38504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3200" b="1" dirty="0"/>
                <a:t>E</a:t>
              </a:r>
            </a:p>
          </p:txBody>
        </p:sp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xmlns="" id="{021A455C-5D7D-44A8-A6B4-2981CD7E16F8}"/>
                </a:ext>
              </a:extLst>
            </p:cNvPr>
            <p:cNvSpPr txBox="1"/>
            <p:nvPr/>
          </p:nvSpPr>
          <p:spPr>
            <a:xfrm>
              <a:off x="5293401" y="2373603"/>
              <a:ext cx="37382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3200" b="1" dirty="0"/>
                <a:t>F</a:t>
              </a:r>
            </a:p>
          </p:txBody>
        </p:sp>
        <p:pic>
          <p:nvPicPr>
            <p:cNvPr id="22" name="Picture 2">
              <a:extLst>
                <a:ext uri="{FF2B5EF4-FFF2-40B4-BE49-F238E27FC236}">
                  <a16:creationId xmlns:a16="http://schemas.microsoft.com/office/drawing/2014/main" xmlns="" id="{6FDDA572-CA6A-4C81-A7C5-7F7D2F2E70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568" y="1202649"/>
              <a:ext cx="3719582" cy="20730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3" name="Picture 4">
              <a:extLst>
                <a:ext uri="{FF2B5EF4-FFF2-40B4-BE49-F238E27FC236}">
                  <a16:creationId xmlns:a16="http://schemas.microsoft.com/office/drawing/2014/main" xmlns="" id="{DF0D2550-B060-4A55-B804-5D6013EFEDC6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1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568" y="4883792"/>
              <a:ext cx="3718800" cy="2073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4" name="Picture 6">
              <a:extLst>
                <a:ext uri="{FF2B5EF4-FFF2-40B4-BE49-F238E27FC236}">
                  <a16:creationId xmlns:a16="http://schemas.microsoft.com/office/drawing/2014/main" xmlns="" id="{27866885-C57C-48DA-B8BE-75FB34993F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11000" contrast="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4086415" y="3050489"/>
              <a:ext cx="1033729" cy="179075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5" name="Picture 8">
              <a:extLst>
                <a:ext uri="{FF2B5EF4-FFF2-40B4-BE49-F238E27FC236}">
                  <a16:creationId xmlns:a16="http://schemas.microsoft.com/office/drawing/2014/main" xmlns="" id="{44E876F0-25A7-45FD-937B-9A7A8B6372A7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-5000" contrast="1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32396" y="4883792"/>
              <a:ext cx="3718800" cy="2073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6" name="Picture 9">
              <a:extLst>
                <a:ext uri="{FF2B5EF4-FFF2-40B4-BE49-F238E27FC236}">
                  <a16:creationId xmlns:a16="http://schemas.microsoft.com/office/drawing/2014/main" xmlns="" id="{76DF0776-7E84-4B49-9737-05ACD0080FBA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-6000" contrast="1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6016" y="1205988"/>
              <a:ext cx="3718800" cy="2073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27" name="Textfeld 26">
              <a:extLst>
                <a:ext uri="{FF2B5EF4-FFF2-40B4-BE49-F238E27FC236}">
                  <a16:creationId xmlns:a16="http://schemas.microsoft.com/office/drawing/2014/main" xmlns="" id="{55C9F2B1-7D1E-47AA-BEE1-DB490B48CF8B}"/>
                </a:ext>
              </a:extLst>
            </p:cNvPr>
            <p:cNvSpPr txBox="1"/>
            <p:nvPr/>
          </p:nvSpPr>
          <p:spPr>
            <a:xfrm>
              <a:off x="562702" y="715846"/>
              <a:ext cx="43313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3200" b="1" dirty="0">
                  <a:latin typeface="Calibri (Textkörper)"/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28" name="Textfeld 27">
              <a:extLst>
                <a:ext uri="{FF2B5EF4-FFF2-40B4-BE49-F238E27FC236}">
                  <a16:creationId xmlns:a16="http://schemas.microsoft.com/office/drawing/2014/main" xmlns="" id="{C200B44B-AFDB-4966-81F7-3400D5B8AD34}"/>
                </a:ext>
              </a:extLst>
            </p:cNvPr>
            <p:cNvSpPr txBox="1"/>
            <p:nvPr/>
          </p:nvSpPr>
          <p:spPr>
            <a:xfrm>
              <a:off x="4619714" y="715846"/>
              <a:ext cx="41549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3200" b="1" dirty="0">
                  <a:latin typeface="Calibri (Textkörper)"/>
                  <a:cs typeface="Arial" panose="020B0604020202020204" pitchFamily="34" charset="0"/>
                </a:rPr>
                <a:t>B</a:t>
              </a:r>
            </a:p>
          </p:txBody>
        </p:sp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xmlns="" id="{CD6028EA-21D1-4C44-9FF8-E05D37103122}"/>
                </a:ext>
              </a:extLst>
            </p:cNvPr>
            <p:cNvSpPr txBox="1"/>
            <p:nvPr/>
          </p:nvSpPr>
          <p:spPr>
            <a:xfrm>
              <a:off x="578030" y="4365104"/>
              <a:ext cx="4427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3200" b="1" dirty="0">
                  <a:latin typeface="Calibri (Textkörper)"/>
                  <a:cs typeface="Arial" panose="020B0604020202020204" pitchFamily="34" charset="0"/>
                </a:rPr>
                <a:t>D</a:t>
              </a:r>
            </a:p>
          </p:txBody>
        </p:sp>
        <p:sp>
          <p:nvSpPr>
            <p:cNvPr id="30" name="Textfeld 29">
              <a:extLst>
                <a:ext uri="{FF2B5EF4-FFF2-40B4-BE49-F238E27FC236}">
                  <a16:creationId xmlns:a16="http://schemas.microsoft.com/office/drawing/2014/main" xmlns="" id="{3E9907E5-0254-4CC9-A0BE-C81749E85FD0}"/>
                </a:ext>
              </a:extLst>
            </p:cNvPr>
            <p:cNvSpPr txBox="1"/>
            <p:nvPr/>
          </p:nvSpPr>
          <p:spPr>
            <a:xfrm>
              <a:off x="3203848" y="3668174"/>
              <a:ext cx="40267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3200" b="1" dirty="0">
                  <a:latin typeface="Calibri (Textkörper)"/>
                  <a:cs typeface="Arial" panose="020B0604020202020204" pitchFamily="34" charset="0"/>
                </a:rPr>
                <a:t>C</a:t>
              </a:r>
            </a:p>
          </p:txBody>
        </p:sp>
        <p:sp>
          <p:nvSpPr>
            <p:cNvPr id="31" name="Textfeld 30">
              <a:extLst>
                <a:ext uri="{FF2B5EF4-FFF2-40B4-BE49-F238E27FC236}">
                  <a16:creationId xmlns:a16="http://schemas.microsoft.com/office/drawing/2014/main" xmlns="" id="{94BF0F10-F4E1-4265-9DC8-079C3D2F913D}"/>
                </a:ext>
              </a:extLst>
            </p:cNvPr>
            <p:cNvSpPr txBox="1"/>
            <p:nvPr/>
          </p:nvSpPr>
          <p:spPr>
            <a:xfrm>
              <a:off x="4627070" y="4356393"/>
              <a:ext cx="38504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3200" b="1" dirty="0">
                  <a:latin typeface="Calibri (Textkörper)"/>
                  <a:cs typeface="Arial" panose="020B0604020202020204" pitchFamily="34" charset="0"/>
                </a:rPr>
                <a:t>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18427605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</Words>
  <Application>Microsoft Office PowerPoint</Application>
  <PresentationFormat>Bildschirmpräsentation (4:3)</PresentationFormat>
  <Paragraphs>9</Paragraphs>
  <Slides>1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Additional file 1, Figure S1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Dominik Saul</dc:creator>
  <cp:lastModifiedBy>Marina Komrakova</cp:lastModifiedBy>
  <cp:revision>211</cp:revision>
  <dcterms:created xsi:type="dcterms:W3CDTF">2016-04-20T08:32:15Z</dcterms:created>
  <dcterms:modified xsi:type="dcterms:W3CDTF">2018-12-18T12:48:34Z</dcterms:modified>
</cp:coreProperties>
</file>