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92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8047" autoAdjust="0"/>
  </p:normalViewPr>
  <p:slideViewPr>
    <p:cSldViewPr>
      <p:cViewPr>
        <p:scale>
          <a:sx n="83" d="100"/>
          <a:sy n="83" d="100"/>
        </p:scale>
        <p:origin x="-1752" y="-3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22" Type="http://schemas.microsoft.com/office/2015/10/relationships/revisionInfo" Target="revisionInfo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image" Target="../media/image1.emf"/><Relationship Id="rId4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A6C6E0-FD64-406C-A8F1-6E3BFCBBF4A5}" type="datetimeFigureOut">
              <a:rPr lang="de-DE" smtClean="0"/>
              <a:t>18.12.2018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CB113A-541A-4262-86E3-AF47D0AD4E7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20078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18.12.2018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18.12.2018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18.12.2018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18.12.2018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18.12.2018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18.12.2018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18.12.2018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18.12.2018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18.12.2018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18.12.2018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 durch Klicken hinzufügen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18.12.2018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A50D42-C9CD-4801-B293-61D1F53EC57E}" type="datetimeFigureOut">
              <a:rPr lang="de-DE" smtClean="0"/>
              <a:t>18.12.2018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4.emf"/><Relationship Id="rId4" Type="http://schemas.openxmlformats.org/officeDocument/2006/relationships/image" Target="../media/image1.emf"/><Relationship Id="rId9" Type="http://schemas.openxmlformats.org/officeDocument/2006/relationships/oleObject" Target="../embeddings/oleObject4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02B2399D-C948-435B-826B-253FED55E2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170384"/>
            <a:ext cx="8229600" cy="306288"/>
          </a:xfrm>
        </p:spPr>
        <p:txBody>
          <a:bodyPr>
            <a:noAutofit/>
          </a:bodyPr>
          <a:lstStyle/>
          <a:p>
            <a:pPr algn="l"/>
            <a:r>
              <a:rPr lang="de-DE" sz="2400" dirty="0" smtClean="0"/>
              <a:t>Additional </a:t>
            </a:r>
            <a:r>
              <a:rPr lang="de-DE" sz="2400" dirty="0" err="1" smtClean="0"/>
              <a:t>file</a:t>
            </a:r>
            <a:r>
              <a:rPr lang="de-DE" sz="2400" dirty="0" smtClean="0"/>
              <a:t> 2, </a:t>
            </a:r>
            <a:r>
              <a:rPr lang="de-DE" sz="2400" dirty="0" err="1" smtClean="0"/>
              <a:t>Figure</a:t>
            </a:r>
            <a:r>
              <a:rPr lang="de-DE" sz="2400" dirty="0" smtClean="0"/>
              <a:t> S2</a:t>
            </a:r>
            <a:endParaRPr lang="de-DE" sz="2400" dirty="0"/>
          </a:p>
        </p:txBody>
      </p:sp>
      <p:graphicFrame>
        <p:nvGraphicFramePr>
          <p:cNvPr id="4" name="Objekt 3">
            <a:extLst>
              <a:ext uri="{FF2B5EF4-FFF2-40B4-BE49-F238E27FC236}">
                <a16:creationId xmlns="" xmlns:a16="http://schemas.microsoft.com/office/drawing/2014/main" id="{77862645-014F-42A7-B532-4BF1AC5B20B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6208490"/>
              </p:ext>
            </p:extLst>
          </p:nvPr>
        </p:nvGraphicFramePr>
        <p:xfrm>
          <a:off x="4572000" y="1033214"/>
          <a:ext cx="2071688" cy="1963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001" name="Prism 5" r:id="rId3" imgW="3451680" imgH="3272040" progId="Prism5.Document">
                  <p:embed/>
                </p:oleObj>
              </mc:Choice>
              <mc:Fallback>
                <p:oleObj name="Prism 5" r:id="rId3" imgW="3451680" imgH="3272040" progId="Prism5.Document">
                  <p:embed/>
                  <p:pic>
                    <p:nvPicPr>
                      <p:cNvPr id="10" name="Objek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1033214"/>
                        <a:ext cx="2071688" cy="1963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kt 4">
            <a:extLst>
              <a:ext uri="{FF2B5EF4-FFF2-40B4-BE49-F238E27FC236}">
                <a16:creationId xmlns="" xmlns:a16="http://schemas.microsoft.com/office/drawing/2014/main" id="{8C85AA45-E6FB-4A4C-8DCA-1C1963BB9D5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726033"/>
              </p:ext>
            </p:extLst>
          </p:nvPr>
        </p:nvGraphicFramePr>
        <p:xfrm>
          <a:off x="395536" y="1003052"/>
          <a:ext cx="2065338" cy="199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002" name="Prism 5" r:id="rId5" imgW="3442680" imgH="3322080" progId="Prism5.Document">
                  <p:embed/>
                </p:oleObj>
              </mc:Choice>
              <mc:Fallback>
                <p:oleObj name="Prism 5" r:id="rId5" imgW="3442680" imgH="3322080" progId="Prism5.Document">
                  <p:embed/>
                  <p:pic>
                    <p:nvPicPr>
                      <p:cNvPr id="6" name="Objek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536" y="1003052"/>
                        <a:ext cx="2065338" cy="1993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kt 6">
            <a:extLst>
              <a:ext uri="{FF2B5EF4-FFF2-40B4-BE49-F238E27FC236}">
                <a16:creationId xmlns="" xmlns:a16="http://schemas.microsoft.com/office/drawing/2014/main" id="{03C9D109-DDCF-4635-8A76-903E02DEA6D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6213939"/>
              </p:ext>
            </p:extLst>
          </p:nvPr>
        </p:nvGraphicFramePr>
        <p:xfrm>
          <a:off x="2411760" y="1057027"/>
          <a:ext cx="2065338" cy="1939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003" name="Prism 5" r:id="rId7" imgW="3442680" imgH="3230640" progId="Prism5.Document">
                  <p:embed/>
                </p:oleObj>
              </mc:Choice>
              <mc:Fallback>
                <p:oleObj name="Prism 5" r:id="rId7" imgW="3442680" imgH="3230640" progId="Prism5.Document">
                  <p:embed/>
                  <p:pic>
                    <p:nvPicPr>
                      <p:cNvPr id="5" name="Objekt 4">
                        <a:extLst>
                          <a:ext uri="{FF2B5EF4-FFF2-40B4-BE49-F238E27FC236}">
                            <a16:creationId xmlns="" xmlns:a16="http://schemas.microsoft.com/office/drawing/2014/main" id="{8C85AA45-E6FB-4A4C-8DCA-1C1963BB9D5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1760" y="1057027"/>
                        <a:ext cx="2065338" cy="1939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feld 7">
            <a:extLst>
              <a:ext uri="{FF2B5EF4-FFF2-40B4-BE49-F238E27FC236}">
                <a16:creationId xmlns="" xmlns:a16="http://schemas.microsoft.com/office/drawing/2014/main" id="{7213B31D-F067-41B9-B0D9-CA6F31FBE798}"/>
              </a:ext>
            </a:extLst>
          </p:cNvPr>
          <p:cNvSpPr txBox="1"/>
          <p:nvPr/>
        </p:nvSpPr>
        <p:spPr>
          <a:xfrm>
            <a:off x="2339752" y="773088"/>
            <a:ext cx="4154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b="1" dirty="0"/>
              <a:t>B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="" xmlns:a16="http://schemas.microsoft.com/office/drawing/2014/main" id="{4FA107A3-CE13-4A3F-82ED-5997AC830456}"/>
              </a:ext>
            </a:extLst>
          </p:cNvPr>
          <p:cNvSpPr txBox="1"/>
          <p:nvPr/>
        </p:nvSpPr>
        <p:spPr>
          <a:xfrm>
            <a:off x="4516542" y="764704"/>
            <a:ext cx="4154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b="1" dirty="0"/>
              <a:t>C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="" xmlns:a16="http://schemas.microsoft.com/office/drawing/2014/main" id="{D1FB16E6-B3A3-402F-B8BC-74052FB34CA4}"/>
              </a:ext>
            </a:extLst>
          </p:cNvPr>
          <p:cNvSpPr txBox="1"/>
          <p:nvPr/>
        </p:nvSpPr>
        <p:spPr>
          <a:xfrm>
            <a:off x="331912" y="773088"/>
            <a:ext cx="4331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b="1" dirty="0"/>
              <a:t>A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="" xmlns:a16="http://schemas.microsoft.com/office/drawing/2014/main" id="{4FA107A3-CE13-4A3F-82ED-5997AC830456}"/>
              </a:ext>
            </a:extLst>
          </p:cNvPr>
          <p:cNvSpPr txBox="1"/>
          <p:nvPr/>
        </p:nvSpPr>
        <p:spPr>
          <a:xfrm>
            <a:off x="6660232" y="773088"/>
            <a:ext cx="4427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b="1" dirty="0" smtClean="0"/>
              <a:t>D</a:t>
            </a:r>
            <a:endParaRPr lang="de-DE" sz="3200" b="1" dirty="0"/>
          </a:p>
        </p:txBody>
      </p:sp>
      <p:graphicFrame>
        <p:nvGraphicFramePr>
          <p:cNvPr id="3" name="Objek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6179212"/>
              </p:ext>
            </p:extLst>
          </p:nvPr>
        </p:nvGraphicFramePr>
        <p:xfrm>
          <a:off x="6732240" y="923677"/>
          <a:ext cx="2066925" cy="2073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004" name="Prism 5" r:id="rId9" imgW="3442680" imgH="3454920" progId="Prism5.Document">
                  <p:embed/>
                </p:oleObj>
              </mc:Choice>
              <mc:Fallback>
                <p:oleObj name="Prism 5" r:id="rId9" imgW="3442680" imgH="3454920" progId="Prism5.Document">
                  <p:embed/>
                  <p:pic>
                    <p:nvPicPr>
                      <p:cNvPr id="0" name="Objek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32240" y="923677"/>
                        <a:ext cx="2066925" cy="2073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01994310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6" baseType="variant"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3" baseType="lpstr">
      <vt:lpstr>Larissa-Design</vt:lpstr>
      <vt:lpstr>Prism 5</vt:lpstr>
      <vt:lpstr>Additional file 2, Figure S2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Dominik Saul</dc:creator>
  <cp:lastModifiedBy>Marina Komrakova</cp:lastModifiedBy>
  <cp:revision>210</cp:revision>
  <dcterms:created xsi:type="dcterms:W3CDTF">2016-04-20T08:32:15Z</dcterms:created>
  <dcterms:modified xsi:type="dcterms:W3CDTF">2018-12-18T12:48:22Z</dcterms:modified>
</cp:coreProperties>
</file>