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5" r:id="rId2"/>
  </p:sldIdLst>
  <p:sldSz cx="54006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2160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5BBE9-7E16-49F1-B81D-D15D11F12485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143000"/>
            <a:ext cx="2428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D4A18-FA72-4CCC-8C92-E7FC35B881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3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1122363"/>
            <a:ext cx="4590574" cy="2387600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3602038"/>
            <a:ext cx="4050506" cy="1655762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1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51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709740"/>
            <a:ext cx="4658082" cy="2852737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4589465"/>
            <a:ext cx="4658082" cy="150018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5127"/>
            <a:ext cx="465808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681163"/>
            <a:ext cx="2284738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2505075"/>
            <a:ext cx="22847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681163"/>
            <a:ext cx="2295990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2505075"/>
            <a:ext cx="229599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5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6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3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987427"/>
            <a:ext cx="2734092" cy="4873625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58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987427"/>
            <a:ext cx="2734092" cy="4873625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04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28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365125"/>
            <a:ext cx="116452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365125"/>
            <a:ext cx="3426053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365127"/>
            <a:ext cx="4658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825625"/>
            <a:ext cx="4658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6356352"/>
            <a:ext cx="182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19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1344617-F168-5F54-4F0D-70215452B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82" y="448627"/>
            <a:ext cx="5010135" cy="462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75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10815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欣欣</dc:creator>
  <cp:lastModifiedBy>张 欣欣</cp:lastModifiedBy>
  <cp:revision>40</cp:revision>
  <dcterms:created xsi:type="dcterms:W3CDTF">2022-08-05T07:17:54Z</dcterms:created>
  <dcterms:modified xsi:type="dcterms:W3CDTF">2022-11-23T16:29:51Z</dcterms:modified>
</cp:coreProperties>
</file>