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sldIdLst>
    <p:sldId id="264" r:id="rId2"/>
  </p:sldIdLst>
  <p:sldSz cx="540067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2160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15BBE9-7E16-49F1-B81D-D15D11F12485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143000"/>
            <a:ext cx="24288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BD4A18-FA72-4CCC-8C92-E7FC35B881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1839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5051" y="1122363"/>
            <a:ext cx="4590574" cy="2387600"/>
          </a:xfrm>
        </p:spPr>
        <p:txBody>
          <a:bodyPr anchor="b"/>
          <a:lstStyle>
            <a:lvl1pPr algn="ctr">
              <a:defRPr sz="3544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5085" y="3602038"/>
            <a:ext cx="4050506" cy="1655762"/>
          </a:xfrm>
        </p:spPr>
        <p:txBody>
          <a:bodyPr/>
          <a:lstStyle>
            <a:lvl1pPr marL="0" indent="0" algn="ctr">
              <a:buNone/>
              <a:defRPr sz="1417"/>
            </a:lvl1pPr>
            <a:lvl2pPr marL="270022" indent="0" algn="ctr">
              <a:buNone/>
              <a:defRPr sz="1181"/>
            </a:lvl2pPr>
            <a:lvl3pPr marL="540045" indent="0" algn="ctr">
              <a:buNone/>
              <a:defRPr sz="1063"/>
            </a:lvl3pPr>
            <a:lvl4pPr marL="810067" indent="0" algn="ctr">
              <a:buNone/>
              <a:defRPr sz="945"/>
            </a:lvl4pPr>
            <a:lvl5pPr marL="1080089" indent="0" algn="ctr">
              <a:buNone/>
              <a:defRPr sz="945"/>
            </a:lvl5pPr>
            <a:lvl6pPr marL="1350112" indent="0" algn="ctr">
              <a:buNone/>
              <a:defRPr sz="945"/>
            </a:lvl6pPr>
            <a:lvl7pPr marL="1620134" indent="0" algn="ctr">
              <a:buNone/>
              <a:defRPr sz="945"/>
            </a:lvl7pPr>
            <a:lvl8pPr marL="1890156" indent="0" algn="ctr">
              <a:buNone/>
              <a:defRPr sz="945"/>
            </a:lvl8pPr>
            <a:lvl9pPr marL="2160179" indent="0" algn="ctr">
              <a:buNone/>
              <a:defRPr sz="945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30A1-45FA-4A0B-84BF-13DDC4B490CF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F46B-156B-4E34-A3EB-EF61C3045D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9614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30A1-45FA-4A0B-84BF-13DDC4B490CF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F46B-156B-4E34-A3EB-EF61C3045D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1519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484" y="1709740"/>
            <a:ext cx="4658082" cy="2852737"/>
          </a:xfrm>
        </p:spPr>
        <p:txBody>
          <a:bodyPr anchor="b"/>
          <a:lstStyle>
            <a:lvl1pPr>
              <a:defRPr sz="3544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484" y="4589465"/>
            <a:ext cx="4658082" cy="1500187"/>
          </a:xfrm>
        </p:spPr>
        <p:txBody>
          <a:bodyPr/>
          <a:lstStyle>
            <a:lvl1pPr marL="0" indent="0">
              <a:buNone/>
              <a:defRPr sz="1417">
                <a:solidFill>
                  <a:schemeClr val="tx1"/>
                </a:solidFill>
              </a:defRPr>
            </a:lvl1pPr>
            <a:lvl2pPr marL="270022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2pPr>
            <a:lvl3pPr marL="540045" indent="0">
              <a:buNone/>
              <a:defRPr sz="1063">
                <a:solidFill>
                  <a:schemeClr val="tx1">
                    <a:tint val="75000"/>
                  </a:schemeClr>
                </a:solidFill>
              </a:defRPr>
            </a:lvl3pPr>
            <a:lvl4pPr marL="810067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4pPr>
            <a:lvl5pPr marL="1080089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5pPr>
            <a:lvl6pPr marL="1350112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6pPr>
            <a:lvl7pPr marL="1620134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7pPr>
            <a:lvl8pPr marL="1890156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8pPr>
            <a:lvl9pPr marL="2160179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30A1-45FA-4A0B-84BF-13DDC4B490CF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F46B-156B-4E34-A3EB-EF61C3045D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65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1296" y="1825625"/>
            <a:ext cx="2295287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34092" y="1825625"/>
            <a:ext cx="2295287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30A1-45FA-4A0B-84BF-13DDC4B490CF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F46B-156B-4E34-A3EB-EF61C3045D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8088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00" y="365127"/>
            <a:ext cx="4658082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01" y="1681163"/>
            <a:ext cx="2284738" cy="823912"/>
          </a:xfrm>
        </p:spPr>
        <p:txBody>
          <a:bodyPr anchor="b"/>
          <a:lstStyle>
            <a:lvl1pPr marL="0" indent="0">
              <a:buNone/>
              <a:defRPr sz="1417" b="1"/>
            </a:lvl1pPr>
            <a:lvl2pPr marL="270022" indent="0">
              <a:buNone/>
              <a:defRPr sz="1181" b="1"/>
            </a:lvl2pPr>
            <a:lvl3pPr marL="540045" indent="0">
              <a:buNone/>
              <a:defRPr sz="1063" b="1"/>
            </a:lvl3pPr>
            <a:lvl4pPr marL="810067" indent="0">
              <a:buNone/>
              <a:defRPr sz="945" b="1"/>
            </a:lvl4pPr>
            <a:lvl5pPr marL="1080089" indent="0">
              <a:buNone/>
              <a:defRPr sz="945" b="1"/>
            </a:lvl5pPr>
            <a:lvl6pPr marL="1350112" indent="0">
              <a:buNone/>
              <a:defRPr sz="945" b="1"/>
            </a:lvl6pPr>
            <a:lvl7pPr marL="1620134" indent="0">
              <a:buNone/>
              <a:defRPr sz="945" b="1"/>
            </a:lvl7pPr>
            <a:lvl8pPr marL="1890156" indent="0">
              <a:buNone/>
              <a:defRPr sz="945" b="1"/>
            </a:lvl8pPr>
            <a:lvl9pPr marL="2160179" indent="0">
              <a:buNone/>
              <a:defRPr sz="94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2001" y="2505075"/>
            <a:ext cx="228473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34092" y="1681163"/>
            <a:ext cx="2295990" cy="823912"/>
          </a:xfrm>
        </p:spPr>
        <p:txBody>
          <a:bodyPr anchor="b"/>
          <a:lstStyle>
            <a:lvl1pPr marL="0" indent="0">
              <a:buNone/>
              <a:defRPr sz="1417" b="1"/>
            </a:lvl1pPr>
            <a:lvl2pPr marL="270022" indent="0">
              <a:buNone/>
              <a:defRPr sz="1181" b="1"/>
            </a:lvl2pPr>
            <a:lvl3pPr marL="540045" indent="0">
              <a:buNone/>
              <a:defRPr sz="1063" b="1"/>
            </a:lvl3pPr>
            <a:lvl4pPr marL="810067" indent="0">
              <a:buNone/>
              <a:defRPr sz="945" b="1"/>
            </a:lvl4pPr>
            <a:lvl5pPr marL="1080089" indent="0">
              <a:buNone/>
              <a:defRPr sz="945" b="1"/>
            </a:lvl5pPr>
            <a:lvl6pPr marL="1350112" indent="0">
              <a:buNone/>
              <a:defRPr sz="945" b="1"/>
            </a:lvl6pPr>
            <a:lvl7pPr marL="1620134" indent="0">
              <a:buNone/>
              <a:defRPr sz="945" b="1"/>
            </a:lvl7pPr>
            <a:lvl8pPr marL="1890156" indent="0">
              <a:buNone/>
              <a:defRPr sz="945" b="1"/>
            </a:lvl8pPr>
            <a:lvl9pPr marL="2160179" indent="0">
              <a:buNone/>
              <a:defRPr sz="94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734092" y="2505075"/>
            <a:ext cx="229599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30A1-45FA-4A0B-84BF-13DDC4B490CF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F46B-156B-4E34-A3EB-EF61C3045D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9353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30A1-45FA-4A0B-84BF-13DDC4B490CF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F46B-156B-4E34-A3EB-EF61C3045D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6463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30A1-45FA-4A0B-84BF-13DDC4B490CF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F46B-156B-4E34-A3EB-EF61C3045D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30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00" y="457200"/>
            <a:ext cx="1741858" cy="1600200"/>
          </a:xfrm>
        </p:spPr>
        <p:txBody>
          <a:bodyPr anchor="b"/>
          <a:lstStyle>
            <a:lvl1pPr>
              <a:defRPr sz="189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5990" y="987427"/>
            <a:ext cx="2734092" cy="4873625"/>
          </a:xfrm>
        </p:spPr>
        <p:txBody>
          <a:bodyPr/>
          <a:lstStyle>
            <a:lvl1pPr>
              <a:defRPr sz="1890"/>
            </a:lvl1pPr>
            <a:lvl2pPr>
              <a:defRPr sz="1654"/>
            </a:lvl2pPr>
            <a:lvl3pPr>
              <a:defRPr sz="1417"/>
            </a:lvl3pPr>
            <a:lvl4pPr>
              <a:defRPr sz="1181"/>
            </a:lvl4pPr>
            <a:lvl5pPr>
              <a:defRPr sz="1181"/>
            </a:lvl5pPr>
            <a:lvl6pPr>
              <a:defRPr sz="1181"/>
            </a:lvl6pPr>
            <a:lvl7pPr>
              <a:defRPr sz="1181"/>
            </a:lvl7pPr>
            <a:lvl8pPr>
              <a:defRPr sz="1181"/>
            </a:lvl8pPr>
            <a:lvl9pPr>
              <a:defRPr sz="1181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2000" y="2057400"/>
            <a:ext cx="1741858" cy="3811588"/>
          </a:xfrm>
        </p:spPr>
        <p:txBody>
          <a:bodyPr/>
          <a:lstStyle>
            <a:lvl1pPr marL="0" indent="0">
              <a:buNone/>
              <a:defRPr sz="945"/>
            </a:lvl1pPr>
            <a:lvl2pPr marL="270022" indent="0">
              <a:buNone/>
              <a:defRPr sz="827"/>
            </a:lvl2pPr>
            <a:lvl3pPr marL="540045" indent="0">
              <a:buNone/>
              <a:defRPr sz="709"/>
            </a:lvl3pPr>
            <a:lvl4pPr marL="810067" indent="0">
              <a:buNone/>
              <a:defRPr sz="591"/>
            </a:lvl4pPr>
            <a:lvl5pPr marL="1080089" indent="0">
              <a:buNone/>
              <a:defRPr sz="591"/>
            </a:lvl5pPr>
            <a:lvl6pPr marL="1350112" indent="0">
              <a:buNone/>
              <a:defRPr sz="591"/>
            </a:lvl6pPr>
            <a:lvl7pPr marL="1620134" indent="0">
              <a:buNone/>
              <a:defRPr sz="591"/>
            </a:lvl7pPr>
            <a:lvl8pPr marL="1890156" indent="0">
              <a:buNone/>
              <a:defRPr sz="591"/>
            </a:lvl8pPr>
            <a:lvl9pPr marL="2160179" indent="0">
              <a:buNone/>
              <a:defRPr sz="59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30A1-45FA-4A0B-84BF-13DDC4B490CF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F46B-156B-4E34-A3EB-EF61C3045D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8580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00" y="457200"/>
            <a:ext cx="1741858" cy="1600200"/>
          </a:xfrm>
        </p:spPr>
        <p:txBody>
          <a:bodyPr anchor="b"/>
          <a:lstStyle>
            <a:lvl1pPr>
              <a:defRPr sz="189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95990" y="987427"/>
            <a:ext cx="2734092" cy="4873625"/>
          </a:xfrm>
        </p:spPr>
        <p:txBody>
          <a:bodyPr anchor="t"/>
          <a:lstStyle>
            <a:lvl1pPr marL="0" indent="0">
              <a:buNone/>
              <a:defRPr sz="1890"/>
            </a:lvl1pPr>
            <a:lvl2pPr marL="270022" indent="0">
              <a:buNone/>
              <a:defRPr sz="1654"/>
            </a:lvl2pPr>
            <a:lvl3pPr marL="540045" indent="0">
              <a:buNone/>
              <a:defRPr sz="1417"/>
            </a:lvl3pPr>
            <a:lvl4pPr marL="810067" indent="0">
              <a:buNone/>
              <a:defRPr sz="1181"/>
            </a:lvl4pPr>
            <a:lvl5pPr marL="1080089" indent="0">
              <a:buNone/>
              <a:defRPr sz="1181"/>
            </a:lvl5pPr>
            <a:lvl6pPr marL="1350112" indent="0">
              <a:buNone/>
              <a:defRPr sz="1181"/>
            </a:lvl6pPr>
            <a:lvl7pPr marL="1620134" indent="0">
              <a:buNone/>
              <a:defRPr sz="1181"/>
            </a:lvl7pPr>
            <a:lvl8pPr marL="1890156" indent="0">
              <a:buNone/>
              <a:defRPr sz="1181"/>
            </a:lvl8pPr>
            <a:lvl9pPr marL="2160179" indent="0">
              <a:buNone/>
              <a:defRPr sz="1181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2000" y="2057400"/>
            <a:ext cx="1741858" cy="3811588"/>
          </a:xfrm>
        </p:spPr>
        <p:txBody>
          <a:bodyPr/>
          <a:lstStyle>
            <a:lvl1pPr marL="0" indent="0">
              <a:buNone/>
              <a:defRPr sz="945"/>
            </a:lvl1pPr>
            <a:lvl2pPr marL="270022" indent="0">
              <a:buNone/>
              <a:defRPr sz="827"/>
            </a:lvl2pPr>
            <a:lvl3pPr marL="540045" indent="0">
              <a:buNone/>
              <a:defRPr sz="709"/>
            </a:lvl3pPr>
            <a:lvl4pPr marL="810067" indent="0">
              <a:buNone/>
              <a:defRPr sz="591"/>
            </a:lvl4pPr>
            <a:lvl5pPr marL="1080089" indent="0">
              <a:buNone/>
              <a:defRPr sz="591"/>
            </a:lvl5pPr>
            <a:lvl6pPr marL="1350112" indent="0">
              <a:buNone/>
              <a:defRPr sz="591"/>
            </a:lvl6pPr>
            <a:lvl7pPr marL="1620134" indent="0">
              <a:buNone/>
              <a:defRPr sz="591"/>
            </a:lvl7pPr>
            <a:lvl8pPr marL="1890156" indent="0">
              <a:buNone/>
              <a:defRPr sz="591"/>
            </a:lvl8pPr>
            <a:lvl9pPr marL="2160179" indent="0">
              <a:buNone/>
              <a:defRPr sz="59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30A1-45FA-4A0B-84BF-13DDC4B490CF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F46B-156B-4E34-A3EB-EF61C3045D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9046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30A1-45FA-4A0B-84BF-13DDC4B490CF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F46B-156B-4E34-A3EB-EF61C3045D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285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64858" y="365125"/>
            <a:ext cx="1164521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1297" y="365125"/>
            <a:ext cx="3426053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30A1-45FA-4A0B-84BF-13DDC4B490CF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F46B-156B-4E34-A3EB-EF61C3045D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415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1297" y="365127"/>
            <a:ext cx="465808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1297" y="1825625"/>
            <a:ext cx="465808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1296" y="6356352"/>
            <a:ext cx="1215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4030A1-45FA-4A0B-84BF-13DDC4B490CF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88974" y="6356352"/>
            <a:ext cx="1822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4227" y="6356352"/>
            <a:ext cx="1215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FF46B-156B-4E34-A3EB-EF61C3045D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8199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540045" rtl="0" eaLnBrk="1" latinLnBrk="0" hangingPunct="1">
        <a:lnSpc>
          <a:spcPct val="90000"/>
        </a:lnSpc>
        <a:spcBef>
          <a:spcPct val="0"/>
        </a:spcBef>
        <a:buNone/>
        <a:defRPr sz="25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5011" indent="-135011" algn="l" defTabSz="540045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1654" kern="1200">
          <a:solidFill>
            <a:schemeClr val="tx1"/>
          </a:solidFill>
          <a:latin typeface="+mn-lt"/>
          <a:ea typeface="+mn-ea"/>
          <a:cs typeface="+mn-cs"/>
        </a:defRPr>
      </a:lvl1pPr>
      <a:lvl2pPr marL="405033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675056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3pPr>
      <a:lvl4pPr marL="945078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4pPr>
      <a:lvl5pPr marL="1215100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5pPr>
      <a:lvl6pPr marL="1485123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6pPr>
      <a:lvl7pPr marL="1755145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7pPr>
      <a:lvl8pPr marL="2025167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8pPr>
      <a:lvl9pPr marL="2295190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1pPr>
      <a:lvl2pPr marL="270022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2pPr>
      <a:lvl3pPr marL="540045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3pPr>
      <a:lvl4pPr marL="810067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4pPr>
      <a:lvl5pPr marL="1080089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5pPr>
      <a:lvl6pPr marL="1350112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6pPr>
      <a:lvl7pPr marL="1620134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7pPr>
      <a:lvl8pPr marL="1890156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8pPr>
      <a:lvl9pPr marL="2160179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DD48C95-96CF-BB62-0209-059B6F5DFBD6}"/>
              </a:ext>
            </a:extLst>
          </p:cNvPr>
          <p:cNvGrpSpPr/>
          <p:nvPr/>
        </p:nvGrpSpPr>
        <p:grpSpPr>
          <a:xfrm>
            <a:off x="676981" y="266457"/>
            <a:ext cx="382164" cy="3690395"/>
            <a:chOff x="57340" y="338554"/>
            <a:chExt cx="382164" cy="3690395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E02A4617-380F-69B8-F1DC-530A913E4F2D}"/>
                </a:ext>
              </a:extLst>
            </p:cNvPr>
            <p:cNvSpPr txBox="1"/>
            <p:nvPr/>
          </p:nvSpPr>
          <p:spPr>
            <a:xfrm>
              <a:off x="57340" y="338554"/>
              <a:ext cx="3821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/>
                <a:t>a</a:t>
              </a:r>
              <a:endParaRPr lang="zh-CN" altLang="en-US" sz="1600" b="1" dirty="0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DE742681-7B69-4502-12BF-A6226CCAC094}"/>
                </a:ext>
              </a:extLst>
            </p:cNvPr>
            <p:cNvSpPr txBox="1"/>
            <p:nvPr/>
          </p:nvSpPr>
          <p:spPr>
            <a:xfrm>
              <a:off x="57340" y="3690395"/>
              <a:ext cx="3821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/>
                <a:t>b</a:t>
              </a:r>
              <a:endParaRPr lang="zh-CN" altLang="en-US" sz="1600" b="1" dirty="0"/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971B9099-A5AF-94C3-C755-584C8215E5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375" y="3429000"/>
            <a:ext cx="3255264" cy="308457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FC2CD6D4-9E05-CAD1-5404-EC9F4B5DFE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705" y="435734"/>
            <a:ext cx="3261360" cy="3020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9416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10820</TotalTime>
  <Words>2</Words>
  <Application>Microsoft Office PowerPoint</Application>
  <PresentationFormat>自定义</PresentationFormat>
  <Paragraphs>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Arial</vt:lpstr>
      <vt:lpstr>Calibri</vt:lpstr>
      <vt:lpstr>Calibri Light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 欣欣</dc:creator>
  <cp:lastModifiedBy>张 欣欣</cp:lastModifiedBy>
  <cp:revision>44</cp:revision>
  <dcterms:created xsi:type="dcterms:W3CDTF">2022-08-05T07:17:54Z</dcterms:created>
  <dcterms:modified xsi:type="dcterms:W3CDTF">2022-11-23T17:08:11Z</dcterms:modified>
</cp:coreProperties>
</file>