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64" r:id="rId2"/>
  </p:sldIdLst>
  <p:sldSz cx="540067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999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5BBE9-7E16-49F1-B81D-D15D11F12485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143000"/>
            <a:ext cx="2428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BD4A18-FA72-4CCC-8C92-E7FC35B881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839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1122363"/>
            <a:ext cx="4590574" cy="2387600"/>
          </a:xfrm>
        </p:spPr>
        <p:txBody>
          <a:bodyPr anchor="b"/>
          <a:lstStyle>
            <a:lvl1pPr algn="ctr">
              <a:defRPr sz="354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3602038"/>
            <a:ext cx="4050506" cy="1655762"/>
          </a:xfrm>
        </p:spPr>
        <p:txBody>
          <a:bodyPr/>
          <a:lstStyle>
            <a:lvl1pPr marL="0" indent="0" algn="ctr">
              <a:buNone/>
              <a:defRPr sz="1417"/>
            </a:lvl1pPr>
            <a:lvl2pPr marL="270022" indent="0" algn="ctr">
              <a:buNone/>
              <a:defRPr sz="1181"/>
            </a:lvl2pPr>
            <a:lvl3pPr marL="540045" indent="0" algn="ctr">
              <a:buNone/>
              <a:defRPr sz="1063"/>
            </a:lvl3pPr>
            <a:lvl4pPr marL="810067" indent="0" algn="ctr">
              <a:buNone/>
              <a:defRPr sz="945"/>
            </a:lvl4pPr>
            <a:lvl5pPr marL="1080089" indent="0" algn="ctr">
              <a:buNone/>
              <a:defRPr sz="945"/>
            </a:lvl5pPr>
            <a:lvl6pPr marL="1350112" indent="0" algn="ctr">
              <a:buNone/>
              <a:defRPr sz="945"/>
            </a:lvl6pPr>
            <a:lvl7pPr marL="1620134" indent="0" algn="ctr">
              <a:buNone/>
              <a:defRPr sz="945"/>
            </a:lvl7pPr>
            <a:lvl8pPr marL="1890156" indent="0" algn="ctr">
              <a:buNone/>
              <a:defRPr sz="945"/>
            </a:lvl8pPr>
            <a:lvl9pPr marL="2160179" indent="0" algn="ctr">
              <a:buNone/>
              <a:defRPr sz="94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1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51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1709740"/>
            <a:ext cx="4658082" cy="2852737"/>
          </a:xfrm>
        </p:spPr>
        <p:txBody>
          <a:bodyPr anchor="b"/>
          <a:lstStyle>
            <a:lvl1pPr>
              <a:defRPr sz="354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4589465"/>
            <a:ext cx="4658082" cy="1500187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/>
                </a:solidFill>
              </a:defRPr>
            </a:lvl1pPr>
            <a:lvl2pPr marL="2700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2pPr>
            <a:lvl3pPr marL="540045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3pPr>
            <a:lvl4pPr marL="81006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08008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350112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62013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189015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16017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5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1825625"/>
            <a:ext cx="2295287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1825625"/>
            <a:ext cx="2295287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08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5127"/>
            <a:ext cx="465808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1681163"/>
            <a:ext cx="2284738" cy="823912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2505075"/>
            <a:ext cx="228473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1681163"/>
            <a:ext cx="2295990" cy="823912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2505075"/>
            <a:ext cx="229599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53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463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3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457200"/>
            <a:ext cx="1741858" cy="1600200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987427"/>
            <a:ext cx="2734092" cy="4873625"/>
          </a:xfrm>
        </p:spPr>
        <p:txBody>
          <a:bodyPr/>
          <a:lstStyle>
            <a:lvl1pPr>
              <a:defRPr sz="1890"/>
            </a:lvl1pPr>
            <a:lvl2pPr>
              <a:defRPr sz="1654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2057400"/>
            <a:ext cx="1741858" cy="3811588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58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457200"/>
            <a:ext cx="1741858" cy="1600200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987427"/>
            <a:ext cx="2734092" cy="4873625"/>
          </a:xfrm>
        </p:spPr>
        <p:txBody>
          <a:bodyPr anchor="t"/>
          <a:lstStyle>
            <a:lvl1pPr marL="0" indent="0">
              <a:buNone/>
              <a:defRPr sz="1890"/>
            </a:lvl1pPr>
            <a:lvl2pPr marL="270022" indent="0">
              <a:buNone/>
              <a:defRPr sz="1654"/>
            </a:lvl2pPr>
            <a:lvl3pPr marL="540045" indent="0">
              <a:buNone/>
              <a:defRPr sz="1417"/>
            </a:lvl3pPr>
            <a:lvl4pPr marL="810067" indent="0">
              <a:buNone/>
              <a:defRPr sz="1181"/>
            </a:lvl4pPr>
            <a:lvl5pPr marL="1080089" indent="0">
              <a:buNone/>
              <a:defRPr sz="1181"/>
            </a:lvl5pPr>
            <a:lvl6pPr marL="1350112" indent="0">
              <a:buNone/>
              <a:defRPr sz="1181"/>
            </a:lvl6pPr>
            <a:lvl7pPr marL="1620134" indent="0">
              <a:buNone/>
              <a:defRPr sz="1181"/>
            </a:lvl7pPr>
            <a:lvl8pPr marL="1890156" indent="0">
              <a:buNone/>
              <a:defRPr sz="1181"/>
            </a:lvl8pPr>
            <a:lvl9pPr marL="2160179" indent="0">
              <a:buNone/>
              <a:defRPr sz="1181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2057400"/>
            <a:ext cx="1741858" cy="3811588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04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285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365125"/>
            <a:ext cx="116452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365125"/>
            <a:ext cx="3426053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1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365127"/>
            <a:ext cx="46580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1825625"/>
            <a:ext cx="46580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6356352"/>
            <a:ext cx="1215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030A1-45FA-4A0B-84BF-13DDC4B490CF}" type="datetimeFigureOut">
              <a:rPr lang="zh-CN" altLang="en-US" smtClean="0"/>
              <a:t>2022/11/24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6356352"/>
            <a:ext cx="1822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6356352"/>
            <a:ext cx="1215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FF46B-156B-4E34-A3EB-EF61C3045D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19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DD48C95-96CF-BB62-0209-059B6F5DFBD6}"/>
              </a:ext>
            </a:extLst>
          </p:cNvPr>
          <p:cNvGrpSpPr/>
          <p:nvPr/>
        </p:nvGrpSpPr>
        <p:grpSpPr>
          <a:xfrm>
            <a:off x="77088" y="482327"/>
            <a:ext cx="5246498" cy="1920459"/>
            <a:chOff x="57340" y="338554"/>
            <a:chExt cx="5246498" cy="1920459"/>
          </a:xfrm>
        </p:grpSpPr>
        <p:graphicFrame>
          <p:nvGraphicFramePr>
            <p:cNvPr id="4" name="对象 3">
              <a:extLst>
                <a:ext uri="{FF2B5EF4-FFF2-40B4-BE49-F238E27FC236}">
                  <a16:creationId xmlns:a16="http://schemas.microsoft.com/office/drawing/2014/main" id="{4D6637CB-D0BB-0BA3-96B0-0D9D089F6AE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3330121"/>
                </p:ext>
              </p:extLst>
            </p:nvPr>
          </p:nvGraphicFramePr>
          <p:xfrm>
            <a:off x="3806825" y="569913"/>
            <a:ext cx="1497013" cy="167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" imgW="2831044" imgH="3163625" progId="Prism9.Document">
                    <p:embed/>
                  </p:oleObj>
                </mc:Choice>
                <mc:Fallback>
                  <p:oleObj name="Prism 9" r:id="rId2" imgW="2831044" imgH="3163625" progId="Prism9.Document">
                    <p:embed/>
                    <p:pic>
                      <p:nvPicPr>
                        <p:cNvPr id="2" name="对象 1">
                          <a:extLst>
                            <a:ext uri="{FF2B5EF4-FFF2-40B4-BE49-F238E27FC236}">
                              <a16:creationId xmlns:a16="http://schemas.microsoft.com/office/drawing/2014/main" id="{7837A5AD-5102-6DF2-A12D-EA7A68FE0A8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3806825" y="569913"/>
                          <a:ext cx="1497013" cy="1676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对象 5">
              <a:extLst>
                <a:ext uri="{FF2B5EF4-FFF2-40B4-BE49-F238E27FC236}">
                  <a16:creationId xmlns:a16="http://schemas.microsoft.com/office/drawing/2014/main" id="{A1DFE0EB-4714-D593-EC26-E5297239FA7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968405"/>
                </p:ext>
              </p:extLst>
            </p:nvPr>
          </p:nvGraphicFramePr>
          <p:xfrm>
            <a:off x="232240" y="685107"/>
            <a:ext cx="1254504" cy="15189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4" imgW="2649650" imgH="3209344" progId="Prism9.Document">
                    <p:embed/>
                  </p:oleObj>
                </mc:Choice>
                <mc:Fallback>
                  <p:oleObj name="Prism 9" r:id="rId4" imgW="2649650" imgH="3209344" progId="Prism9.Document">
                    <p:embed/>
                    <p:pic>
                      <p:nvPicPr>
                        <p:cNvPr id="7" name="对象 6">
                          <a:extLst>
                            <a:ext uri="{FF2B5EF4-FFF2-40B4-BE49-F238E27FC236}">
                              <a16:creationId xmlns:a16="http://schemas.microsoft.com/office/drawing/2014/main" id="{89409D4D-0F52-E5F7-AD11-03EDCDF3467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32240" y="685107"/>
                          <a:ext cx="1254504" cy="151890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30F756EE-CC44-7B5E-8211-F8D707CD85BA}"/>
                </a:ext>
              </a:extLst>
            </p:cNvPr>
            <p:cNvGrpSpPr/>
            <p:nvPr/>
          </p:nvGrpSpPr>
          <p:grpSpPr>
            <a:xfrm>
              <a:off x="1436688" y="544513"/>
              <a:ext cx="2379817" cy="1714500"/>
              <a:chOff x="2887426" y="858487"/>
              <a:chExt cx="2379817" cy="1714500"/>
            </a:xfrm>
          </p:grpSpPr>
          <p:graphicFrame>
            <p:nvGraphicFramePr>
              <p:cNvPr id="8" name="对象 7">
                <a:extLst>
                  <a:ext uri="{FF2B5EF4-FFF2-40B4-BE49-F238E27FC236}">
                    <a16:creationId xmlns:a16="http://schemas.microsoft.com/office/drawing/2014/main" id="{425114F8-DAEF-8F35-8859-E815B0D6AAB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04297083"/>
                  </p:ext>
                </p:extLst>
              </p:nvPr>
            </p:nvGraphicFramePr>
            <p:xfrm>
              <a:off x="2887426" y="858487"/>
              <a:ext cx="1360487" cy="1714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6" imgW="2542757" imgH="3209344" progId="Prism9.Document">
                      <p:embed/>
                    </p:oleObj>
                  </mc:Choice>
                  <mc:Fallback>
                    <p:oleObj name="Prism 9" r:id="rId6" imgW="2542757" imgH="3209344" progId="Prism9.Document">
                      <p:embed/>
                      <p:pic>
                        <p:nvPicPr>
                          <p:cNvPr id="7" name="对象 6">
                            <a:extLst>
                              <a:ext uri="{FF2B5EF4-FFF2-40B4-BE49-F238E27FC236}">
                                <a16:creationId xmlns:a16="http://schemas.microsoft.com/office/drawing/2014/main" id="{89409D4D-0F52-E5F7-AD11-03EDCDF34671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2887426" y="858487"/>
                            <a:ext cx="1360487" cy="17145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" name="对象 8">
                <a:extLst>
                  <a:ext uri="{FF2B5EF4-FFF2-40B4-BE49-F238E27FC236}">
                    <a16:creationId xmlns:a16="http://schemas.microsoft.com/office/drawing/2014/main" id="{91B30FEC-FA5E-DAD4-B0D0-E77A3A07FEC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72111968"/>
                  </p:ext>
                </p:extLst>
              </p:nvPr>
            </p:nvGraphicFramePr>
            <p:xfrm>
              <a:off x="3952793" y="948115"/>
              <a:ext cx="1314450" cy="15827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8" imgW="2666205" imgH="3209344" progId="Prism9.Document">
                      <p:embed/>
                    </p:oleObj>
                  </mc:Choice>
                  <mc:Fallback>
                    <p:oleObj name="Prism 9" r:id="rId8" imgW="2666205" imgH="3209344" progId="Prism9.Document">
                      <p:embed/>
                      <p:pic>
                        <p:nvPicPr>
                          <p:cNvPr id="15" name="对象 14">
                            <a:extLst>
                              <a:ext uri="{FF2B5EF4-FFF2-40B4-BE49-F238E27FC236}">
                                <a16:creationId xmlns:a16="http://schemas.microsoft.com/office/drawing/2014/main" id="{2BA467DB-8583-67BD-DBD0-BCA0FAD73D8B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3952793" y="948115"/>
                            <a:ext cx="1314450" cy="158273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02A4617-380F-69B8-F1DC-530A913E4F2D}"/>
                </a:ext>
              </a:extLst>
            </p:cNvPr>
            <p:cNvSpPr txBox="1"/>
            <p:nvPr/>
          </p:nvSpPr>
          <p:spPr>
            <a:xfrm>
              <a:off x="57340" y="338554"/>
              <a:ext cx="3821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/>
                <a:t>a</a:t>
              </a:r>
              <a:endParaRPr lang="zh-CN" altLang="en-US" sz="1600" b="1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E742681-7B69-4502-12BF-A6226CCAC094}"/>
                </a:ext>
              </a:extLst>
            </p:cNvPr>
            <p:cNvSpPr txBox="1"/>
            <p:nvPr/>
          </p:nvSpPr>
          <p:spPr>
            <a:xfrm>
              <a:off x="1272855" y="361298"/>
              <a:ext cx="3821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/>
                <a:t>b</a:t>
              </a:r>
              <a:endParaRPr lang="zh-CN" altLang="en-US" sz="1600" b="1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E3AFBDE-94C2-49CF-E3EE-79B9CACB2484}"/>
                </a:ext>
              </a:extLst>
            </p:cNvPr>
            <p:cNvSpPr txBox="1"/>
            <p:nvPr/>
          </p:nvSpPr>
          <p:spPr>
            <a:xfrm>
              <a:off x="3755070" y="338554"/>
              <a:ext cx="3821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/>
                <a:t>c</a:t>
              </a:r>
              <a:endParaRPr lang="zh-CN" alt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94941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10816</TotalTime>
  <Words>3</Words>
  <Application>Microsoft Office PowerPoint</Application>
  <PresentationFormat>自定义</PresentationFormat>
  <Paragraphs>3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Calibri Light</vt:lpstr>
      <vt:lpstr>Office 主题​​</vt:lpstr>
      <vt:lpstr>Prism 9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 欣欣</dc:creator>
  <cp:lastModifiedBy>张 欣欣</cp:lastModifiedBy>
  <cp:revision>42</cp:revision>
  <dcterms:created xsi:type="dcterms:W3CDTF">2022-08-05T07:17:54Z</dcterms:created>
  <dcterms:modified xsi:type="dcterms:W3CDTF">2022-11-23T16:51:41Z</dcterms:modified>
</cp:coreProperties>
</file>