
<file path=[Content_Types].xml><?xml version="1.0" encoding="utf-8"?>
<Types xmlns="http://schemas.openxmlformats.org/package/2006/content-types">
  <Default Extension="png" ContentType="image/pn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Lst>
  <p:sldSz cx="12192000" cy="685800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465B050-74FA-4D39-B13D-9BFE6ADED6EB}" styleName="表样式 1 25 3 2 5 2">
    <a:wholeTbl>
      <a:tcTxStyle>
        <a:fontRef idx="none">
          <a:srgbClr val="000000"/>
        </a:fontRef>
      </a:tcTxStyle>
      <a:tcStyle>
        <a:tcBdr>
          <a:left>
            <a:ln>
              <a:noFill/>
            </a:ln>
          </a:left>
          <a:right>
            <a:ln>
              <a:noFill/>
            </a:ln>
          </a:right>
          <a:top>
            <a:ln w="9525" cmpd="sng">
              <a:solidFill>
                <a:schemeClr val="accent2"/>
              </a:solidFill>
              <a:prstDash val="solid"/>
            </a:ln>
          </a:top>
          <a:bottom>
            <a:ln w="9525" cmpd="sng">
              <a:solidFill>
                <a:schemeClr val="accent2"/>
              </a:solidFill>
              <a:prstDash val="solid"/>
            </a:ln>
          </a:bottom>
          <a:insideH>
            <a:ln>
              <a:noFill/>
            </a:ln>
          </a:insideH>
          <a:insideV>
            <a:ln>
              <a:noFill/>
            </a:ln>
          </a:insideV>
        </a:tcBdr>
        <a:fill>
          <a:solidFill>
            <a:srgbClr val="FFFFFF"/>
          </a:solidFill>
        </a:fill>
      </a:tcStyle>
    </a:wholeTbl>
    <a:band2H>
      <a:tcStyle>
        <a:tcBdr/>
        <a:fill>
          <a:solidFill>
            <a:srgbClr val="F3F2F2"/>
          </a:solidFill>
        </a:fill>
      </a:tcStyle>
    </a:band2H>
    <a:band1V>
      <a:tcStyle>
        <a:tcBdr/>
        <a:fill>
          <a:solidFill>
            <a:srgbClr val="F3F2F2"/>
          </a:solidFill>
        </a:fill>
      </a:tcStyle>
    </a:band1V>
    <a:lastCol>
      <a:tcTxStyle>
        <a:fontRef idx="none">
          <a:srgbClr val="000000"/>
        </a:fontRef>
      </a:tcTxStyle>
      <a:tcStyle>
        <a:tcBdr>
          <a:left>
            <a:ln w="9525" cmpd="sng">
              <a:solidFill>
                <a:schemeClr val="accent2"/>
              </a:solidFill>
              <a:prstDash val="solid"/>
            </a:ln>
          </a:left>
          <a:right>
            <a:ln>
              <a:noFill/>
            </a:ln>
          </a:right>
          <a:top>
            <a:ln w="9525" cmpd="sng">
              <a:solidFill>
                <a:schemeClr val="accent2"/>
              </a:solidFill>
              <a:prstDash val="solid"/>
            </a:ln>
          </a:top>
          <a:bottom>
            <a:ln w="9525" cmpd="sng">
              <a:solidFill>
                <a:schemeClr val="accent2"/>
              </a:solidFill>
              <a:prstDash val="solid"/>
            </a:ln>
          </a:bottom>
          <a:insideH>
            <a:ln>
              <a:noFill/>
            </a:ln>
          </a:insideH>
          <a:insideV>
            <a:ln>
              <a:noFill/>
            </a:ln>
          </a:insideV>
        </a:tcBdr>
        <a:fill>
          <a:solidFill>
            <a:srgbClr val="FFFFFF"/>
          </a:solidFill>
        </a:fill>
      </a:tcStyle>
    </a:lastCol>
    <a:firstCol>
      <a:tcTxStyle b="on">
        <a:fontRef idx="none">
          <a:schemeClr val="accent2"/>
        </a:fontRef>
      </a:tcTxStyle>
      <a:tcStyle>
        <a:tcBdr>
          <a:left>
            <a:ln>
              <a:noFill/>
            </a:ln>
          </a:left>
          <a:right>
            <a:ln w="9525" cmpd="sng">
              <a:solidFill>
                <a:schemeClr val="accent2"/>
              </a:solidFill>
              <a:prstDash val="solid"/>
            </a:ln>
          </a:right>
          <a:top>
            <a:ln w="9525" cmpd="sng">
              <a:solidFill>
                <a:schemeClr val="accent2"/>
              </a:solidFill>
              <a:prstDash val="solid"/>
            </a:ln>
          </a:top>
          <a:bottom>
            <a:ln w="9525" cmpd="sng">
              <a:solidFill>
                <a:schemeClr val="accent2"/>
              </a:solidFill>
              <a:prstDash val="solid"/>
            </a:ln>
          </a:bottom>
          <a:insideH>
            <a:ln>
              <a:noFill/>
            </a:ln>
          </a:insideH>
          <a:insideV>
            <a:ln>
              <a:noFill/>
            </a:ln>
          </a:insideV>
        </a:tcBdr>
        <a:fill>
          <a:solidFill>
            <a:srgbClr val="FFFFFF"/>
          </a:solidFill>
        </a:fill>
      </a:tcStyle>
    </a:firstCol>
    <a:firstRow>
      <a:tcTxStyle b="on">
        <a:fontRef idx="none">
          <a:schemeClr val="accent2"/>
        </a:fontRef>
      </a:tcTxStyle>
      <a:tcStyle>
        <a:tcBdr>
          <a:left>
            <a:ln>
              <a:noFill/>
            </a:ln>
          </a:left>
          <a:right>
            <a:ln>
              <a:noFill/>
            </a:ln>
          </a:right>
          <a:top>
            <a:ln>
              <a:noFill/>
            </a:ln>
          </a:top>
          <a:bottom>
            <a:ln w="9525" cmpd="sng">
              <a:solidFill>
                <a:schemeClr val="accent2"/>
              </a:solidFill>
              <a:prstDash val="solid"/>
            </a:ln>
          </a:bottom>
          <a:insideH>
            <a:ln>
              <a:noFill/>
            </a:ln>
          </a:insideH>
          <a:insideV>
            <a:ln>
              <a:noFill/>
            </a:ln>
          </a:insideV>
        </a:tcBdr>
        <a:fill>
          <a:solidFill>
            <a:schemeClr val="accent2">
              <a:lumMod val="20000"/>
              <a:lumOff val="8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6"/>
        <p:guide pos="388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6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tiff"/><Relationship Id="rId6" Type="http://schemas.openxmlformats.org/officeDocument/2006/relationships/image" Target="../media/image7.tiff"/><Relationship Id="rId5" Type="http://schemas.openxmlformats.org/officeDocument/2006/relationships/image" Target="../media/image6.tiff"/><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8" Type="http://schemas.openxmlformats.org/officeDocument/2006/relationships/slideLayout" Target="../slideLayouts/slideLayout2.xml"/><Relationship Id="rId17" Type="http://schemas.openxmlformats.org/officeDocument/2006/relationships/tags" Target="../tags/tag65.xml"/><Relationship Id="rId16" Type="http://schemas.openxmlformats.org/officeDocument/2006/relationships/image" Target="../media/image17.png"/><Relationship Id="rId15" Type="http://schemas.openxmlformats.org/officeDocument/2006/relationships/image" Target="../media/image16.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6.xml"/><Relationship Id="rId4" Type="http://schemas.openxmlformats.org/officeDocument/2006/relationships/image" Target="../media/image21.tiff"/><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image" Target="../media/image18.tiff"/></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7.xml"/><Relationship Id="rId2" Type="http://schemas.openxmlformats.org/officeDocument/2006/relationships/image" Target="../media/image23.png"/><Relationship Id="rId1" Type="http://schemas.openxmlformats.org/officeDocument/2006/relationships/image" Target="../media/image2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406525" y="4686935"/>
            <a:ext cx="6621780" cy="935990"/>
          </a:xfrm>
          <a:prstGeom prst="rect">
            <a:avLst/>
          </a:prstGeom>
        </p:spPr>
        <p:txBody>
          <a:bodyPr wrap="square">
            <a:noAutofit/>
          </a:bodyPr>
          <a:p>
            <a:pPr algn="just">
              <a:buClrTx/>
              <a:buSzTx/>
              <a:buFontTx/>
            </a:pPr>
            <a:r>
              <a:rPr lang="en-US" altLang="zh-CN" sz="1200" b="1">
                <a:sym typeface="+mn-ea"/>
              </a:rPr>
              <a:t>Supplementary Figure S1. </a:t>
            </a:r>
            <a:r>
              <a:rPr lang="en-US" altLang="zh-CN" sz="1200">
                <a:sym typeface="+mn-ea"/>
              </a:rPr>
              <a:t>Schematic diagram illustrating the severity of intracranial hemorrhage in embryos after BTZ treatment. The overall brain area is outlined with yellow dashed lines, and the hemorrhagic area is outlined with red dashed lines</a:t>
            </a:r>
            <a:r>
              <a:rPr lang="en-US" altLang="zh-CN" sz="1200"/>
              <a:t>. Scale bar: 50 </a:t>
            </a:r>
            <a:r>
              <a:rPr lang="en-US" altLang="en-US" sz="1200"/>
              <a:t>µ</a:t>
            </a:r>
            <a:r>
              <a:rPr lang="en-US" altLang="zh-CN" sz="1200"/>
              <a:t>m. </a:t>
            </a:r>
            <a:endParaRPr lang="en-US" altLang="zh-CN" sz="1200"/>
          </a:p>
        </p:txBody>
      </p:sp>
      <p:grpSp>
        <p:nvGrpSpPr>
          <p:cNvPr id="23" name="组合 22"/>
          <p:cNvGrpSpPr>
            <a:grpSpLocks noChangeAspect="1"/>
          </p:cNvGrpSpPr>
          <p:nvPr/>
        </p:nvGrpSpPr>
        <p:grpSpPr>
          <a:xfrm>
            <a:off x="1405890" y="2336800"/>
            <a:ext cx="1912620" cy="1440180"/>
            <a:chOff x="6236" y="4756"/>
            <a:chExt cx="3012" cy="2268"/>
          </a:xfrm>
        </p:grpSpPr>
        <p:pic>
          <p:nvPicPr>
            <p:cNvPr id="5" name="图片 4" descr="4.5_Series017_ch00"/>
            <p:cNvPicPr>
              <a:picLocks noChangeAspect="1"/>
            </p:cNvPicPr>
            <p:nvPr/>
          </p:nvPicPr>
          <p:blipFill>
            <a:blip r:embed="rId1"/>
            <a:stretch>
              <a:fillRect/>
            </a:stretch>
          </p:blipFill>
          <p:spPr>
            <a:xfrm>
              <a:off x="6236" y="4756"/>
              <a:ext cx="3012" cy="2268"/>
            </a:xfrm>
            <a:prstGeom prst="rect">
              <a:avLst/>
            </a:prstGeom>
          </p:spPr>
        </p:pic>
        <p:sp>
          <p:nvSpPr>
            <p:cNvPr id="11" name="任意多边形 10"/>
            <p:cNvSpPr/>
            <p:nvPr/>
          </p:nvSpPr>
          <p:spPr>
            <a:xfrm rot="16200000">
              <a:off x="6866" y="5147"/>
              <a:ext cx="1347" cy="1819"/>
            </a:xfrm>
            <a:custGeom>
              <a:avLst/>
              <a:gdLst>
                <a:gd name="connisteX0" fmla="*/ 100357 w 855236"/>
                <a:gd name="connsiteY0" fmla="*/ 614631 h 1154811"/>
                <a:gd name="connisteX1" fmla="*/ 45747 w 855236"/>
                <a:gd name="connsiteY1" fmla="*/ 547321 h 1154811"/>
                <a:gd name="connisteX2" fmla="*/ 8917 w 855236"/>
                <a:gd name="connsiteY2" fmla="*/ 480011 h 1154811"/>
                <a:gd name="connisteX3" fmla="*/ 2567 w 855236"/>
                <a:gd name="connsiteY3" fmla="*/ 412701 h 1154811"/>
                <a:gd name="connisteX4" fmla="*/ 2567 w 855236"/>
                <a:gd name="connsiteY4" fmla="*/ 345391 h 1154811"/>
                <a:gd name="connisteX5" fmla="*/ 27332 w 855236"/>
                <a:gd name="connsiteY5" fmla="*/ 278081 h 1154811"/>
                <a:gd name="connisteX6" fmla="*/ 51462 w 855236"/>
                <a:gd name="connsiteY6" fmla="*/ 210771 h 1154811"/>
                <a:gd name="connisteX7" fmla="*/ 100357 w 855236"/>
                <a:gd name="connsiteY7" fmla="*/ 143461 h 1154811"/>
                <a:gd name="connisteX8" fmla="*/ 167667 w 855236"/>
                <a:gd name="connsiteY8" fmla="*/ 88216 h 1154811"/>
                <a:gd name="connisteX9" fmla="*/ 234977 w 855236"/>
                <a:gd name="connsiteY9" fmla="*/ 45671 h 1154811"/>
                <a:gd name="connisteX10" fmla="*/ 302287 w 855236"/>
                <a:gd name="connsiteY10" fmla="*/ 20906 h 1154811"/>
                <a:gd name="connisteX11" fmla="*/ 369597 w 855236"/>
                <a:gd name="connsiteY11" fmla="*/ 8841 h 1154811"/>
                <a:gd name="connisteX12" fmla="*/ 436907 w 855236"/>
                <a:gd name="connsiteY12" fmla="*/ 3126 h 1154811"/>
                <a:gd name="connisteX13" fmla="*/ 504217 w 855236"/>
                <a:gd name="connsiteY13" fmla="*/ 3126 h 1154811"/>
                <a:gd name="connisteX14" fmla="*/ 571527 w 855236"/>
                <a:gd name="connsiteY14" fmla="*/ 33606 h 1154811"/>
                <a:gd name="connisteX15" fmla="*/ 638837 w 855236"/>
                <a:gd name="connsiteY15" fmla="*/ 64086 h 1154811"/>
                <a:gd name="connisteX16" fmla="*/ 706147 w 855236"/>
                <a:gd name="connsiteY16" fmla="*/ 82501 h 1154811"/>
                <a:gd name="connisteX17" fmla="*/ 773457 w 855236"/>
                <a:gd name="connsiteY17" fmla="*/ 137111 h 1154811"/>
                <a:gd name="connisteX18" fmla="*/ 803937 w 855236"/>
                <a:gd name="connsiteY18" fmla="*/ 204421 h 1154811"/>
                <a:gd name="connisteX19" fmla="*/ 822352 w 855236"/>
                <a:gd name="connsiteY19" fmla="*/ 271731 h 1154811"/>
                <a:gd name="connisteX20" fmla="*/ 840767 w 855236"/>
                <a:gd name="connsiteY20" fmla="*/ 339041 h 1154811"/>
                <a:gd name="connisteX21" fmla="*/ 852832 w 855236"/>
                <a:gd name="connsiteY21" fmla="*/ 406351 h 1154811"/>
                <a:gd name="connisteX22" fmla="*/ 852832 w 855236"/>
                <a:gd name="connsiteY22" fmla="*/ 473661 h 1154811"/>
                <a:gd name="connisteX23" fmla="*/ 834417 w 855236"/>
                <a:gd name="connsiteY23" fmla="*/ 540971 h 1154811"/>
                <a:gd name="connisteX24" fmla="*/ 767107 w 855236"/>
                <a:gd name="connsiteY24" fmla="*/ 584151 h 1154811"/>
                <a:gd name="connisteX25" fmla="*/ 699797 w 855236"/>
                <a:gd name="connsiteY25" fmla="*/ 620981 h 1154811"/>
                <a:gd name="connisteX26" fmla="*/ 657252 w 855236"/>
                <a:gd name="connsiteY26" fmla="*/ 687656 h 1154811"/>
                <a:gd name="connisteX27" fmla="*/ 645187 w 855236"/>
                <a:gd name="connsiteY27" fmla="*/ 754966 h 1154811"/>
                <a:gd name="connisteX28" fmla="*/ 632487 w 855236"/>
                <a:gd name="connsiteY28" fmla="*/ 822276 h 1154811"/>
                <a:gd name="connisteX29" fmla="*/ 614072 w 855236"/>
                <a:gd name="connsiteY29" fmla="*/ 889586 h 1154811"/>
                <a:gd name="connisteX30" fmla="*/ 589942 w 855236"/>
                <a:gd name="connsiteY30" fmla="*/ 956896 h 1154811"/>
                <a:gd name="connisteX31" fmla="*/ 559462 w 855236"/>
                <a:gd name="connsiteY31" fmla="*/ 1024206 h 1154811"/>
                <a:gd name="connisteX32" fmla="*/ 492152 w 855236"/>
                <a:gd name="connsiteY32" fmla="*/ 1061036 h 1154811"/>
                <a:gd name="connisteX33" fmla="*/ 424842 w 855236"/>
                <a:gd name="connsiteY33" fmla="*/ 1109931 h 1154811"/>
                <a:gd name="connisteX34" fmla="*/ 357532 w 855236"/>
                <a:gd name="connsiteY34" fmla="*/ 1153111 h 1154811"/>
                <a:gd name="connisteX35" fmla="*/ 290222 w 855236"/>
                <a:gd name="connsiteY35" fmla="*/ 1134696 h 1154811"/>
                <a:gd name="connisteX36" fmla="*/ 253392 w 855236"/>
                <a:gd name="connsiteY36" fmla="*/ 1067386 h 1154811"/>
                <a:gd name="connisteX37" fmla="*/ 186082 w 855236"/>
                <a:gd name="connsiteY37" fmla="*/ 1012141 h 1154811"/>
                <a:gd name="connisteX38" fmla="*/ 137187 w 855236"/>
                <a:gd name="connsiteY38" fmla="*/ 944831 h 1154811"/>
                <a:gd name="connisteX39" fmla="*/ 118772 w 855236"/>
                <a:gd name="connsiteY39" fmla="*/ 877521 h 1154811"/>
                <a:gd name="connisteX40" fmla="*/ 112422 w 855236"/>
                <a:gd name="connsiteY40" fmla="*/ 810211 h 1154811"/>
                <a:gd name="connisteX41" fmla="*/ 118772 w 855236"/>
                <a:gd name="connsiteY41" fmla="*/ 742901 h 1154811"/>
                <a:gd name="connisteX42" fmla="*/ 118772 w 855236"/>
                <a:gd name="connsiteY42" fmla="*/ 675591 h 1154811"/>
                <a:gd name="connisteX43" fmla="*/ 88292 w 855236"/>
                <a:gd name="connsiteY43" fmla="*/ 608281 h 1154811"/>
                <a:gd name="connisteX44" fmla="*/ 100357 w 855236"/>
                <a:gd name="connsiteY44" fmla="*/ 614631 h 115481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Lst>
              <a:rect l="l" t="t" r="r" b="b"/>
              <a:pathLst>
                <a:path w="855237" h="1154812">
                  <a:moveTo>
                    <a:pt x="100357" y="614631"/>
                  </a:moveTo>
                  <a:cubicBezTo>
                    <a:pt x="92102" y="602566"/>
                    <a:pt x="64162" y="573991"/>
                    <a:pt x="45747" y="547321"/>
                  </a:cubicBezTo>
                  <a:cubicBezTo>
                    <a:pt x="27332" y="520651"/>
                    <a:pt x="17807" y="506681"/>
                    <a:pt x="8917" y="480011"/>
                  </a:cubicBezTo>
                  <a:cubicBezTo>
                    <a:pt x="27" y="453341"/>
                    <a:pt x="3837" y="439371"/>
                    <a:pt x="2567" y="412701"/>
                  </a:cubicBezTo>
                  <a:cubicBezTo>
                    <a:pt x="1297" y="386031"/>
                    <a:pt x="-2513" y="372061"/>
                    <a:pt x="2567" y="345391"/>
                  </a:cubicBezTo>
                  <a:cubicBezTo>
                    <a:pt x="7647" y="318721"/>
                    <a:pt x="17807" y="304751"/>
                    <a:pt x="27332" y="278081"/>
                  </a:cubicBezTo>
                  <a:cubicBezTo>
                    <a:pt x="36857" y="251411"/>
                    <a:pt x="36857" y="237441"/>
                    <a:pt x="51462" y="210771"/>
                  </a:cubicBezTo>
                  <a:cubicBezTo>
                    <a:pt x="66067" y="184101"/>
                    <a:pt x="76862" y="168226"/>
                    <a:pt x="100357" y="143461"/>
                  </a:cubicBezTo>
                  <a:cubicBezTo>
                    <a:pt x="123852" y="118696"/>
                    <a:pt x="140997" y="107901"/>
                    <a:pt x="167667" y="88216"/>
                  </a:cubicBezTo>
                  <a:cubicBezTo>
                    <a:pt x="194337" y="68531"/>
                    <a:pt x="208307" y="59006"/>
                    <a:pt x="234977" y="45671"/>
                  </a:cubicBezTo>
                  <a:cubicBezTo>
                    <a:pt x="261647" y="32336"/>
                    <a:pt x="275617" y="28526"/>
                    <a:pt x="302287" y="20906"/>
                  </a:cubicBezTo>
                  <a:cubicBezTo>
                    <a:pt x="328957" y="13286"/>
                    <a:pt x="342927" y="12651"/>
                    <a:pt x="369597" y="8841"/>
                  </a:cubicBezTo>
                  <a:cubicBezTo>
                    <a:pt x="396267" y="5031"/>
                    <a:pt x="410237" y="4396"/>
                    <a:pt x="436907" y="3126"/>
                  </a:cubicBezTo>
                  <a:cubicBezTo>
                    <a:pt x="463577" y="1856"/>
                    <a:pt x="477547" y="-3224"/>
                    <a:pt x="504217" y="3126"/>
                  </a:cubicBezTo>
                  <a:cubicBezTo>
                    <a:pt x="530887" y="9476"/>
                    <a:pt x="544857" y="21541"/>
                    <a:pt x="571527" y="33606"/>
                  </a:cubicBezTo>
                  <a:cubicBezTo>
                    <a:pt x="598197" y="45671"/>
                    <a:pt x="612167" y="54561"/>
                    <a:pt x="638837" y="64086"/>
                  </a:cubicBezTo>
                  <a:cubicBezTo>
                    <a:pt x="665507" y="73611"/>
                    <a:pt x="679477" y="67896"/>
                    <a:pt x="706147" y="82501"/>
                  </a:cubicBezTo>
                  <a:cubicBezTo>
                    <a:pt x="732817" y="97106"/>
                    <a:pt x="753772" y="112981"/>
                    <a:pt x="773457" y="137111"/>
                  </a:cubicBezTo>
                  <a:cubicBezTo>
                    <a:pt x="793142" y="161241"/>
                    <a:pt x="794412" y="177751"/>
                    <a:pt x="803937" y="204421"/>
                  </a:cubicBezTo>
                  <a:cubicBezTo>
                    <a:pt x="813462" y="231091"/>
                    <a:pt x="814732" y="245061"/>
                    <a:pt x="822352" y="271731"/>
                  </a:cubicBezTo>
                  <a:cubicBezTo>
                    <a:pt x="829972" y="298401"/>
                    <a:pt x="834417" y="312371"/>
                    <a:pt x="840767" y="339041"/>
                  </a:cubicBezTo>
                  <a:cubicBezTo>
                    <a:pt x="847117" y="365711"/>
                    <a:pt x="850292" y="379681"/>
                    <a:pt x="852832" y="406351"/>
                  </a:cubicBezTo>
                  <a:cubicBezTo>
                    <a:pt x="855372" y="433021"/>
                    <a:pt x="856642" y="446991"/>
                    <a:pt x="852832" y="473661"/>
                  </a:cubicBezTo>
                  <a:cubicBezTo>
                    <a:pt x="849022" y="500331"/>
                    <a:pt x="851562" y="518746"/>
                    <a:pt x="834417" y="540971"/>
                  </a:cubicBezTo>
                  <a:cubicBezTo>
                    <a:pt x="817272" y="563196"/>
                    <a:pt x="793777" y="568276"/>
                    <a:pt x="767107" y="584151"/>
                  </a:cubicBezTo>
                  <a:cubicBezTo>
                    <a:pt x="740437" y="600026"/>
                    <a:pt x="722022" y="600026"/>
                    <a:pt x="699797" y="620981"/>
                  </a:cubicBezTo>
                  <a:cubicBezTo>
                    <a:pt x="677572" y="641936"/>
                    <a:pt x="668047" y="660986"/>
                    <a:pt x="657252" y="687656"/>
                  </a:cubicBezTo>
                  <a:cubicBezTo>
                    <a:pt x="646457" y="714326"/>
                    <a:pt x="650267" y="728296"/>
                    <a:pt x="645187" y="754966"/>
                  </a:cubicBezTo>
                  <a:cubicBezTo>
                    <a:pt x="640107" y="781636"/>
                    <a:pt x="638837" y="795606"/>
                    <a:pt x="632487" y="822276"/>
                  </a:cubicBezTo>
                  <a:cubicBezTo>
                    <a:pt x="626137" y="848946"/>
                    <a:pt x="622327" y="862916"/>
                    <a:pt x="614072" y="889586"/>
                  </a:cubicBezTo>
                  <a:cubicBezTo>
                    <a:pt x="605817" y="916256"/>
                    <a:pt x="600737" y="930226"/>
                    <a:pt x="589942" y="956896"/>
                  </a:cubicBezTo>
                  <a:cubicBezTo>
                    <a:pt x="579147" y="983566"/>
                    <a:pt x="579147" y="1003251"/>
                    <a:pt x="559462" y="1024206"/>
                  </a:cubicBezTo>
                  <a:cubicBezTo>
                    <a:pt x="539777" y="1045161"/>
                    <a:pt x="518822" y="1043891"/>
                    <a:pt x="492152" y="1061036"/>
                  </a:cubicBezTo>
                  <a:cubicBezTo>
                    <a:pt x="465482" y="1078181"/>
                    <a:pt x="451512" y="1091516"/>
                    <a:pt x="424842" y="1109931"/>
                  </a:cubicBezTo>
                  <a:cubicBezTo>
                    <a:pt x="398172" y="1128346"/>
                    <a:pt x="384202" y="1148031"/>
                    <a:pt x="357532" y="1153111"/>
                  </a:cubicBezTo>
                  <a:cubicBezTo>
                    <a:pt x="330862" y="1158191"/>
                    <a:pt x="311177" y="1151841"/>
                    <a:pt x="290222" y="1134696"/>
                  </a:cubicBezTo>
                  <a:cubicBezTo>
                    <a:pt x="269267" y="1117551"/>
                    <a:pt x="274347" y="1092151"/>
                    <a:pt x="253392" y="1067386"/>
                  </a:cubicBezTo>
                  <a:cubicBezTo>
                    <a:pt x="232437" y="1042621"/>
                    <a:pt x="209577" y="1036906"/>
                    <a:pt x="186082" y="1012141"/>
                  </a:cubicBezTo>
                  <a:cubicBezTo>
                    <a:pt x="162587" y="987376"/>
                    <a:pt x="150522" y="971501"/>
                    <a:pt x="137187" y="944831"/>
                  </a:cubicBezTo>
                  <a:cubicBezTo>
                    <a:pt x="123852" y="918161"/>
                    <a:pt x="123852" y="904191"/>
                    <a:pt x="118772" y="877521"/>
                  </a:cubicBezTo>
                  <a:cubicBezTo>
                    <a:pt x="113692" y="850851"/>
                    <a:pt x="112422" y="836881"/>
                    <a:pt x="112422" y="810211"/>
                  </a:cubicBezTo>
                  <a:cubicBezTo>
                    <a:pt x="112422" y="783541"/>
                    <a:pt x="117502" y="769571"/>
                    <a:pt x="118772" y="742901"/>
                  </a:cubicBezTo>
                  <a:cubicBezTo>
                    <a:pt x="120042" y="716231"/>
                    <a:pt x="125122" y="702261"/>
                    <a:pt x="118772" y="675591"/>
                  </a:cubicBezTo>
                  <a:cubicBezTo>
                    <a:pt x="112422" y="648921"/>
                    <a:pt x="92102" y="620346"/>
                    <a:pt x="88292" y="608281"/>
                  </a:cubicBezTo>
                  <a:cubicBezTo>
                    <a:pt x="84482" y="596216"/>
                    <a:pt x="108612" y="626696"/>
                    <a:pt x="100357" y="614631"/>
                  </a:cubicBezTo>
                  <a:close/>
                </a:path>
              </a:pathLst>
            </a:custGeom>
            <a:ln w="3175">
              <a:solidFill>
                <a:srgbClr val="FFC000"/>
              </a:solidFill>
              <a:prstDash val="dash"/>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2" name="任意多边形 11"/>
            <p:cNvSpPr/>
            <p:nvPr/>
          </p:nvSpPr>
          <p:spPr>
            <a:xfrm rot="16200000">
              <a:off x="6652" y="5759"/>
              <a:ext cx="831" cy="584"/>
            </a:xfrm>
            <a:custGeom>
              <a:avLst/>
              <a:gdLst>
                <a:gd name="connisteX0" fmla="*/ 208525 w 527374"/>
                <a:gd name="connsiteY0" fmla="*/ 32870 h 370868"/>
                <a:gd name="connisteX1" fmla="*/ 275835 w 527374"/>
                <a:gd name="connsiteY1" fmla="*/ 20805 h 370868"/>
                <a:gd name="connisteX2" fmla="*/ 343145 w 527374"/>
                <a:gd name="connsiteY2" fmla="*/ 2390 h 370868"/>
                <a:gd name="connisteX3" fmla="*/ 367275 w 527374"/>
                <a:gd name="connsiteY3" fmla="*/ 69700 h 370868"/>
                <a:gd name="connisteX4" fmla="*/ 361560 w 527374"/>
                <a:gd name="connsiteY4" fmla="*/ 137010 h 370868"/>
                <a:gd name="connisteX5" fmla="*/ 428870 w 527374"/>
                <a:gd name="connsiteY5" fmla="*/ 197970 h 370868"/>
                <a:gd name="connisteX6" fmla="*/ 496180 w 527374"/>
                <a:gd name="connsiteY6" fmla="*/ 228450 h 370868"/>
                <a:gd name="connisteX7" fmla="*/ 526660 w 527374"/>
                <a:gd name="connsiteY7" fmla="*/ 295760 h 370868"/>
                <a:gd name="connisteX8" fmla="*/ 508245 w 527374"/>
                <a:gd name="connsiteY8" fmla="*/ 363070 h 370868"/>
                <a:gd name="connisteX9" fmla="*/ 440935 w 527374"/>
                <a:gd name="connsiteY9" fmla="*/ 363070 h 370868"/>
                <a:gd name="connisteX10" fmla="*/ 373625 w 527374"/>
                <a:gd name="connsiteY10" fmla="*/ 326875 h 370868"/>
                <a:gd name="connisteX11" fmla="*/ 306315 w 527374"/>
                <a:gd name="connsiteY11" fmla="*/ 302110 h 370868"/>
                <a:gd name="connisteX12" fmla="*/ 239005 w 527374"/>
                <a:gd name="connsiteY12" fmla="*/ 302110 h 370868"/>
                <a:gd name="connisteX13" fmla="*/ 171695 w 527374"/>
                <a:gd name="connsiteY13" fmla="*/ 302110 h 370868"/>
                <a:gd name="connisteX14" fmla="*/ 104385 w 527374"/>
                <a:gd name="connsiteY14" fmla="*/ 308460 h 370868"/>
                <a:gd name="connisteX15" fmla="*/ 37075 w 527374"/>
                <a:gd name="connsiteY15" fmla="*/ 332590 h 370868"/>
                <a:gd name="connisteX16" fmla="*/ 245 w 527374"/>
                <a:gd name="connsiteY16" fmla="*/ 265280 h 370868"/>
                <a:gd name="connisteX17" fmla="*/ 25010 w 527374"/>
                <a:gd name="connsiteY17" fmla="*/ 197970 h 370868"/>
                <a:gd name="connisteX18" fmla="*/ 49140 w 527374"/>
                <a:gd name="connsiteY18" fmla="*/ 130660 h 370868"/>
                <a:gd name="connisteX19" fmla="*/ 92320 w 527374"/>
                <a:gd name="connsiteY19" fmla="*/ 63350 h 370868"/>
                <a:gd name="connisteX20" fmla="*/ 159630 w 527374"/>
                <a:gd name="connsiteY20" fmla="*/ 20805 h 370868"/>
                <a:gd name="connisteX21" fmla="*/ 226940 w 527374"/>
                <a:gd name="connsiteY21" fmla="*/ 20805 h 370868"/>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Lst>
              <a:rect l="l" t="t" r="r" b="b"/>
              <a:pathLst>
                <a:path w="527374" h="370868">
                  <a:moveTo>
                    <a:pt x="208526" y="32870"/>
                  </a:moveTo>
                  <a:cubicBezTo>
                    <a:pt x="220591" y="30965"/>
                    <a:pt x="249166" y="27155"/>
                    <a:pt x="275836" y="20805"/>
                  </a:cubicBezTo>
                  <a:cubicBezTo>
                    <a:pt x="302506" y="14455"/>
                    <a:pt x="324731" y="-7135"/>
                    <a:pt x="343146" y="2390"/>
                  </a:cubicBezTo>
                  <a:cubicBezTo>
                    <a:pt x="361561" y="11915"/>
                    <a:pt x="363466" y="43030"/>
                    <a:pt x="367276" y="69700"/>
                  </a:cubicBezTo>
                  <a:cubicBezTo>
                    <a:pt x="371086" y="96370"/>
                    <a:pt x="349496" y="111610"/>
                    <a:pt x="361561" y="137010"/>
                  </a:cubicBezTo>
                  <a:cubicBezTo>
                    <a:pt x="373626" y="162410"/>
                    <a:pt x="402201" y="179555"/>
                    <a:pt x="428871" y="197970"/>
                  </a:cubicBezTo>
                  <a:cubicBezTo>
                    <a:pt x="455541" y="216385"/>
                    <a:pt x="476496" y="208765"/>
                    <a:pt x="496181" y="228450"/>
                  </a:cubicBezTo>
                  <a:cubicBezTo>
                    <a:pt x="515866" y="248135"/>
                    <a:pt x="524121" y="269090"/>
                    <a:pt x="526661" y="295760"/>
                  </a:cubicBezTo>
                  <a:cubicBezTo>
                    <a:pt x="529201" y="322430"/>
                    <a:pt x="525391" y="349735"/>
                    <a:pt x="508246" y="363070"/>
                  </a:cubicBezTo>
                  <a:cubicBezTo>
                    <a:pt x="491101" y="376405"/>
                    <a:pt x="467606" y="370055"/>
                    <a:pt x="440936" y="363070"/>
                  </a:cubicBezTo>
                  <a:cubicBezTo>
                    <a:pt x="414266" y="356085"/>
                    <a:pt x="400296" y="338940"/>
                    <a:pt x="373626" y="326875"/>
                  </a:cubicBezTo>
                  <a:cubicBezTo>
                    <a:pt x="346956" y="314810"/>
                    <a:pt x="332986" y="307190"/>
                    <a:pt x="306316" y="302110"/>
                  </a:cubicBezTo>
                  <a:cubicBezTo>
                    <a:pt x="279646" y="297030"/>
                    <a:pt x="265676" y="302110"/>
                    <a:pt x="239006" y="302110"/>
                  </a:cubicBezTo>
                  <a:cubicBezTo>
                    <a:pt x="212336" y="302110"/>
                    <a:pt x="198366" y="300840"/>
                    <a:pt x="171696" y="302110"/>
                  </a:cubicBezTo>
                  <a:cubicBezTo>
                    <a:pt x="145026" y="303380"/>
                    <a:pt x="131056" y="302110"/>
                    <a:pt x="104386" y="308460"/>
                  </a:cubicBezTo>
                  <a:cubicBezTo>
                    <a:pt x="77716" y="314810"/>
                    <a:pt x="58031" y="341480"/>
                    <a:pt x="37076" y="332590"/>
                  </a:cubicBezTo>
                  <a:cubicBezTo>
                    <a:pt x="16121" y="323700"/>
                    <a:pt x="2786" y="291950"/>
                    <a:pt x="246" y="265280"/>
                  </a:cubicBezTo>
                  <a:cubicBezTo>
                    <a:pt x="-2294" y="238610"/>
                    <a:pt x="15486" y="224640"/>
                    <a:pt x="25011" y="197970"/>
                  </a:cubicBezTo>
                  <a:cubicBezTo>
                    <a:pt x="34536" y="171300"/>
                    <a:pt x="35806" y="157330"/>
                    <a:pt x="49141" y="130660"/>
                  </a:cubicBezTo>
                  <a:cubicBezTo>
                    <a:pt x="62476" y="103990"/>
                    <a:pt x="70096" y="85575"/>
                    <a:pt x="92321" y="63350"/>
                  </a:cubicBezTo>
                  <a:cubicBezTo>
                    <a:pt x="114546" y="41125"/>
                    <a:pt x="132961" y="29060"/>
                    <a:pt x="159631" y="20805"/>
                  </a:cubicBezTo>
                  <a:cubicBezTo>
                    <a:pt x="186301" y="12550"/>
                    <a:pt x="214876" y="20170"/>
                    <a:pt x="226941" y="20805"/>
                  </a:cubicBezTo>
                </a:path>
              </a:pathLst>
            </a:custGeom>
            <a:noFill/>
            <a:ln>
              <a:solidFill>
                <a:srgbClr val="FF0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nvSpPr>
          <p:spPr>
            <a:xfrm rot="16200000">
              <a:off x="7599" y="5842"/>
              <a:ext cx="590" cy="448"/>
            </a:xfrm>
            <a:custGeom>
              <a:avLst/>
              <a:gdLst>
                <a:gd name="connisteX0" fmla="*/ 220745 w 374494"/>
                <a:gd name="connsiteY0" fmla="*/ 15337 h 284708"/>
                <a:gd name="connisteX1" fmla="*/ 288055 w 374494"/>
                <a:gd name="connsiteY1" fmla="*/ 21687 h 284708"/>
                <a:gd name="connisteX2" fmla="*/ 355365 w 374494"/>
                <a:gd name="connsiteY2" fmla="*/ 40102 h 284708"/>
                <a:gd name="connisteX3" fmla="*/ 373780 w 374494"/>
                <a:gd name="connsiteY3" fmla="*/ 107412 h 284708"/>
                <a:gd name="connisteX4" fmla="*/ 343300 w 374494"/>
                <a:gd name="connsiteY4" fmla="*/ 174722 h 284708"/>
                <a:gd name="connisteX5" fmla="*/ 281705 w 374494"/>
                <a:gd name="connsiteY5" fmla="*/ 242032 h 284708"/>
                <a:gd name="connisteX6" fmla="*/ 214395 w 374494"/>
                <a:gd name="connsiteY6" fmla="*/ 260447 h 284708"/>
                <a:gd name="connisteX7" fmla="*/ 147085 w 374494"/>
                <a:gd name="connsiteY7" fmla="*/ 272512 h 284708"/>
                <a:gd name="connisteX8" fmla="*/ 79775 w 374494"/>
                <a:gd name="connsiteY8" fmla="*/ 284577 h 284708"/>
                <a:gd name="connisteX9" fmla="*/ 12465 w 374494"/>
                <a:gd name="connsiteY9" fmla="*/ 266162 h 284708"/>
                <a:gd name="connisteX10" fmla="*/ 400 w 374494"/>
                <a:gd name="connsiteY10" fmla="*/ 198852 h 284708"/>
                <a:gd name="connisteX11" fmla="*/ 12465 w 374494"/>
                <a:gd name="connsiteY11" fmla="*/ 131542 h 284708"/>
                <a:gd name="connisteX12" fmla="*/ 79775 w 374494"/>
                <a:gd name="connsiteY12" fmla="*/ 113127 h 284708"/>
                <a:gd name="connisteX13" fmla="*/ 147085 w 374494"/>
                <a:gd name="connsiteY13" fmla="*/ 70582 h 284708"/>
                <a:gd name="connisteX14" fmla="*/ 202330 w 374494"/>
                <a:gd name="connsiteY14" fmla="*/ 3272 h 284708"/>
                <a:gd name="connisteX15" fmla="*/ 220745 w 374494"/>
                <a:gd name="connsiteY15" fmla="*/ 15337 h 284708"/>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374494" h="284708">
                  <a:moveTo>
                    <a:pt x="220746" y="15337"/>
                  </a:moveTo>
                  <a:cubicBezTo>
                    <a:pt x="237891" y="19147"/>
                    <a:pt x="261386" y="16607"/>
                    <a:pt x="288056" y="21687"/>
                  </a:cubicBezTo>
                  <a:cubicBezTo>
                    <a:pt x="314726" y="26767"/>
                    <a:pt x="338221" y="22957"/>
                    <a:pt x="355366" y="40102"/>
                  </a:cubicBezTo>
                  <a:cubicBezTo>
                    <a:pt x="372511" y="57247"/>
                    <a:pt x="376321" y="80742"/>
                    <a:pt x="373781" y="107412"/>
                  </a:cubicBezTo>
                  <a:cubicBezTo>
                    <a:pt x="371241" y="134082"/>
                    <a:pt x="361716" y="148052"/>
                    <a:pt x="343301" y="174722"/>
                  </a:cubicBezTo>
                  <a:cubicBezTo>
                    <a:pt x="324886" y="201392"/>
                    <a:pt x="307741" y="224887"/>
                    <a:pt x="281706" y="242032"/>
                  </a:cubicBezTo>
                  <a:cubicBezTo>
                    <a:pt x="255671" y="259177"/>
                    <a:pt x="241066" y="254097"/>
                    <a:pt x="214396" y="260447"/>
                  </a:cubicBezTo>
                  <a:cubicBezTo>
                    <a:pt x="187726" y="266797"/>
                    <a:pt x="173756" y="267432"/>
                    <a:pt x="147086" y="272512"/>
                  </a:cubicBezTo>
                  <a:cubicBezTo>
                    <a:pt x="120416" y="277592"/>
                    <a:pt x="106446" y="285847"/>
                    <a:pt x="79776" y="284577"/>
                  </a:cubicBezTo>
                  <a:cubicBezTo>
                    <a:pt x="53106" y="283307"/>
                    <a:pt x="28341" y="283307"/>
                    <a:pt x="12466" y="266162"/>
                  </a:cubicBezTo>
                  <a:cubicBezTo>
                    <a:pt x="-3409" y="249017"/>
                    <a:pt x="401" y="225522"/>
                    <a:pt x="401" y="198852"/>
                  </a:cubicBezTo>
                  <a:cubicBezTo>
                    <a:pt x="401" y="172182"/>
                    <a:pt x="-3409" y="148687"/>
                    <a:pt x="12466" y="131542"/>
                  </a:cubicBezTo>
                  <a:cubicBezTo>
                    <a:pt x="28341" y="114397"/>
                    <a:pt x="53106" y="125192"/>
                    <a:pt x="79776" y="113127"/>
                  </a:cubicBezTo>
                  <a:cubicBezTo>
                    <a:pt x="106446" y="101062"/>
                    <a:pt x="122321" y="92807"/>
                    <a:pt x="147086" y="70582"/>
                  </a:cubicBezTo>
                  <a:cubicBezTo>
                    <a:pt x="171851" y="48357"/>
                    <a:pt x="187726" y="14067"/>
                    <a:pt x="202331" y="3272"/>
                  </a:cubicBezTo>
                  <a:cubicBezTo>
                    <a:pt x="216936" y="-7523"/>
                    <a:pt x="203601" y="11527"/>
                    <a:pt x="220746" y="15337"/>
                  </a:cubicBezTo>
                  <a:close/>
                </a:path>
              </a:pathLst>
            </a:custGeom>
            <a:ln>
              <a:solidFill>
                <a:srgbClr val="FF0000"/>
              </a:solidFill>
              <a:prstDash val="sysDash"/>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14" name="直接连接符 13"/>
            <p:cNvCxnSpPr/>
            <p:nvPr/>
          </p:nvCxnSpPr>
          <p:spPr>
            <a:xfrm>
              <a:off x="8962" y="6902"/>
              <a:ext cx="223" cy="0"/>
            </a:xfrm>
            <a:prstGeom prst="line">
              <a:avLst/>
            </a:prstGeom>
            <a:ln w="19050">
              <a:solidFill>
                <a:schemeClr val="bg1"/>
              </a:solidFill>
            </a:ln>
          </p:spPr>
          <p:style>
            <a:lnRef idx="2">
              <a:schemeClr val="accent1"/>
            </a:lnRef>
            <a:fillRef idx="0">
              <a:srgbClr val="FFFFFF"/>
            </a:fillRef>
            <a:effectRef idx="0">
              <a:srgbClr val="FFFFFF"/>
            </a:effectRef>
            <a:fontRef idx="minor">
              <a:schemeClr val="tx1"/>
            </a:fontRef>
          </p:style>
        </p:cxnSp>
      </p:grpSp>
      <p:grpSp>
        <p:nvGrpSpPr>
          <p:cNvPr id="22" name="组合 21"/>
          <p:cNvGrpSpPr/>
          <p:nvPr/>
        </p:nvGrpSpPr>
        <p:grpSpPr>
          <a:xfrm>
            <a:off x="1405890" y="900430"/>
            <a:ext cx="4957445" cy="940435"/>
            <a:chOff x="2214" y="1418"/>
            <a:chExt cx="12557" cy="2664"/>
          </a:xfrm>
        </p:grpSpPr>
        <p:sp>
          <p:nvSpPr>
            <p:cNvPr id="15" name="任意多边形 14"/>
            <p:cNvSpPr/>
            <p:nvPr/>
          </p:nvSpPr>
          <p:spPr>
            <a:xfrm>
              <a:off x="3081" y="1418"/>
              <a:ext cx="424" cy="155"/>
            </a:xfrm>
            <a:custGeom>
              <a:avLst/>
              <a:gdLst>
                <a:gd name="connisteX0" fmla="*/ 269240 w 269240"/>
                <a:gd name="connsiteY0" fmla="*/ 0 h 98425"/>
                <a:gd name="connisteX1" fmla="*/ 203835 w 269240"/>
                <a:gd name="connsiteY1" fmla="*/ 32385 h 98425"/>
                <a:gd name="connisteX2" fmla="*/ 137795 w 269240"/>
                <a:gd name="connsiteY2" fmla="*/ 45720 h 98425"/>
                <a:gd name="connisteX3" fmla="*/ 65405 w 269240"/>
                <a:gd name="connsiteY3" fmla="*/ 59055 h 98425"/>
                <a:gd name="connisteX4" fmla="*/ 0 w 269240"/>
                <a:gd name="connsiteY4" fmla="*/ 98425 h 9842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269240" h="98425">
                  <a:moveTo>
                    <a:pt x="269240" y="0"/>
                  </a:moveTo>
                  <a:cubicBezTo>
                    <a:pt x="257175" y="6350"/>
                    <a:pt x="229870" y="23495"/>
                    <a:pt x="203835" y="32385"/>
                  </a:cubicBezTo>
                  <a:cubicBezTo>
                    <a:pt x="177800" y="41275"/>
                    <a:pt x="165735" y="40640"/>
                    <a:pt x="137795" y="45720"/>
                  </a:cubicBezTo>
                  <a:cubicBezTo>
                    <a:pt x="109855" y="50800"/>
                    <a:pt x="92710" y="48260"/>
                    <a:pt x="65405" y="59055"/>
                  </a:cubicBezTo>
                  <a:cubicBezTo>
                    <a:pt x="38100" y="69850"/>
                    <a:pt x="11430" y="90805"/>
                    <a:pt x="0" y="98425"/>
                  </a:cubicBezTo>
                </a:path>
              </a:pathLst>
            </a:custGeom>
            <a:noFill/>
            <a:ln w="19050">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nvSpPr>
          <p:spPr>
            <a:xfrm>
              <a:off x="2214" y="1656"/>
              <a:ext cx="3942" cy="1918"/>
            </a:xfrm>
            <a:custGeom>
              <a:avLst/>
              <a:gdLst>
                <a:gd name="connisteX0" fmla="*/ 405553 w 2502958"/>
                <a:gd name="connsiteY0" fmla="*/ 0 h 1217915"/>
                <a:gd name="connisteX1" fmla="*/ 339513 w 2502958"/>
                <a:gd name="connsiteY1" fmla="*/ 52705 h 1217915"/>
                <a:gd name="connisteX2" fmla="*/ 274108 w 2502958"/>
                <a:gd name="connsiteY2" fmla="*/ 118110 h 1217915"/>
                <a:gd name="connisteX3" fmla="*/ 221403 w 2502958"/>
                <a:gd name="connsiteY3" fmla="*/ 184150 h 1217915"/>
                <a:gd name="connisteX4" fmla="*/ 168698 w 2502958"/>
                <a:gd name="connsiteY4" fmla="*/ 249555 h 1217915"/>
                <a:gd name="connisteX5" fmla="*/ 115993 w 2502958"/>
                <a:gd name="connsiteY5" fmla="*/ 315595 h 1217915"/>
                <a:gd name="connisteX6" fmla="*/ 70273 w 2502958"/>
                <a:gd name="connsiteY6" fmla="*/ 381000 h 1217915"/>
                <a:gd name="connisteX7" fmla="*/ 30903 w 2502958"/>
                <a:gd name="connsiteY7" fmla="*/ 453390 h 1217915"/>
                <a:gd name="connisteX8" fmla="*/ 17568 w 2502958"/>
                <a:gd name="connsiteY8" fmla="*/ 519430 h 1217915"/>
                <a:gd name="connisteX9" fmla="*/ 4233 w 2502958"/>
                <a:gd name="connsiteY9" fmla="*/ 584835 h 1217915"/>
                <a:gd name="connisteX10" fmla="*/ 4233 w 2502958"/>
                <a:gd name="connsiteY10" fmla="*/ 650875 h 1217915"/>
                <a:gd name="connisteX11" fmla="*/ 4233 w 2502958"/>
                <a:gd name="connsiteY11" fmla="*/ 723265 h 1217915"/>
                <a:gd name="connisteX12" fmla="*/ 4233 w 2502958"/>
                <a:gd name="connsiteY12" fmla="*/ 788670 h 1217915"/>
                <a:gd name="connisteX13" fmla="*/ 50588 w 2502958"/>
                <a:gd name="connsiteY13" fmla="*/ 854710 h 1217915"/>
                <a:gd name="connisteX14" fmla="*/ 96308 w 2502958"/>
                <a:gd name="connsiteY14" fmla="*/ 920115 h 1217915"/>
                <a:gd name="connisteX15" fmla="*/ 122978 w 2502958"/>
                <a:gd name="connsiteY15" fmla="*/ 986155 h 1217915"/>
                <a:gd name="connisteX16" fmla="*/ 188383 w 2502958"/>
                <a:gd name="connsiteY16" fmla="*/ 1038860 h 1217915"/>
                <a:gd name="connisteX17" fmla="*/ 241088 w 2502958"/>
                <a:gd name="connsiteY17" fmla="*/ 1104265 h 1217915"/>
                <a:gd name="connisteX18" fmla="*/ 306493 w 2502958"/>
                <a:gd name="connsiteY18" fmla="*/ 1123950 h 1217915"/>
                <a:gd name="connisteX19" fmla="*/ 372533 w 2502958"/>
                <a:gd name="connsiteY19" fmla="*/ 1143635 h 1217915"/>
                <a:gd name="connisteX20" fmla="*/ 438573 w 2502958"/>
                <a:gd name="connsiteY20" fmla="*/ 1170305 h 1217915"/>
                <a:gd name="connisteX21" fmla="*/ 503978 w 2502958"/>
                <a:gd name="connsiteY21" fmla="*/ 1189990 h 1217915"/>
                <a:gd name="connisteX22" fmla="*/ 570018 w 2502958"/>
                <a:gd name="connsiteY22" fmla="*/ 1203325 h 1217915"/>
                <a:gd name="connisteX23" fmla="*/ 635423 w 2502958"/>
                <a:gd name="connsiteY23" fmla="*/ 1203325 h 1217915"/>
                <a:gd name="connisteX24" fmla="*/ 701463 w 2502958"/>
                <a:gd name="connsiteY24" fmla="*/ 1216025 h 1217915"/>
                <a:gd name="connisteX25" fmla="*/ 766868 w 2502958"/>
                <a:gd name="connsiteY25" fmla="*/ 1216025 h 1217915"/>
                <a:gd name="connisteX26" fmla="*/ 832908 w 2502958"/>
                <a:gd name="connsiteY26" fmla="*/ 1216025 h 1217915"/>
                <a:gd name="connisteX27" fmla="*/ 905298 w 2502958"/>
                <a:gd name="connsiteY27" fmla="*/ 1216025 h 1217915"/>
                <a:gd name="connisteX28" fmla="*/ 970703 w 2502958"/>
                <a:gd name="connsiteY28" fmla="*/ 1209675 h 1217915"/>
                <a:gd name="connisteX29" fmla="*/ 1029758 w 2502958"/>
                <a:gd name="connsiteY29" fmla="*/ 1143635 h 1217915"/>
                <a:gd name="connisteX30" fmla="*/ 1036743 w 2502958"/>
                <a:gd name="connsiteY30" fmla="*/ 1078230 h 1217915"/>
                <a:gd name="connisteX31" fmla="*/ 1043093 w 2502958"/>
                <a:gd name="connsiteY31" fmla="*/ 1012190 h 1217915"/>
                <a:gd name="connisteX32" fmla="*/ 1095798 w 2502958"/>
                <a:gd name="connsiteY32" fmla="*/ 940435 h 1217915"/>
                <a:gd name="connisteX33" fmla="*/ 1161838 w 2502958"/>
                <a:gd name="connsiteY33" fmla="*/ 894080 h 1217915"/>
                <a:gd name="connisteX34" fmla="*/ 1233593 w 2502958"/>
                <a:gd name="connsiteY34" fmla="*/ 854710 h 1217915"/>
                <a:gd name="connisteX35" fmla="*/ 1299633 w 2502958"/>
                <a:gd name="connsiteY35" fmla="*/ 808355 h 1217915"/>
                <a:gd name="connisteX36" fmla="*/ 1365673 w 2502958"/>
                <a:gd name="connsiteY36" fmla="*/ 762635 h 1217915"/>
                <a:gd name="connisteX37" fmla="*/ 1431078 w 2502958"/>
                <a:gd name="connsiteY37" fmla="*/ 749300 h 1217915"/>
                <a:gd name="connisteX38" fmla="*/ 1503468 w 2502958"/>
                <a:gd name="connsiteY38" fmla="*/ 729615 h 1217915"/>
                <a:gd name="connisteX39" fmla="*/ 1569508 w 2502958"/>
                <a:gd name="connsiteY39" fmla="*/ 703580 h 1217915"/>
                <a:gd name="connisteX40" fmla="*/ 1634913 w 2502958"/>
                <a:gd name="connsiteY40" fmla="*/ 683895 h 1217915"/>
                <a:gd name="connisteX41" fmla="*/ 1700953 w 2502958"/>
                <a:gd name="connsiteY41" fmla="*/ 657225 h 1217915"/>
                <a:gd name="connisteX42" fmla="*/ 1773343 w 2502958"/>
                <a:gd name="connsiteY42" fmla="*/ 631190 h 1217915"/>
                <a:gd name="connisteX43" fmla="*/ 1838748 w 2502958"/>
                <a:gd name="connsiteY43" fmla="*/ 598170 h 1217915"/>
                <a:gd name="connisteX44" fmla="*/ 1904788 w 2502958"/>
                <a:gd name="connsiteY44" fmla="*/ 558800 h 1217915"/>
                <a:gd name="connisteX45" fmla="*/ 1970193 w 2502958"/>
                <a:gd name="connsiteY45" fmla="*/ 539115 h 1217915"/>
                <a:gd name="connisteX46" fmla="*/ 2036233 w 2502958"/>
                <a:gd name="connsiteY46" fmla="*/ 532765 h 1217915"/>
                <a:gd name="connisteX47" fmla="*/ 2101638 w 2502958"/>
                <a:gd name="connsiteY47" fmla="*/ 532765 h 1217915"/>
                <a:gd name="connisteX48" fmla="*/ 2167678 w 2502958"/>
                <a:gd name="connsiteY48" fmla="*/ 525780 h 1217915"/>
                <a:gd name="connisteX49" fmla="*/ 2233083 w 2502958"/>
                <a:gd name="connsiteY49" fmla="*/ 519430 h 1217915"/>
                <a:gd name="connisteX50" fmla="*/ 2299123 w 2502958"/>
                <a:gd name="connsiteY50" fmla="*/ 512445 h 1217915"/>
                <a:gd name="connisteX51" fmla="*/ 2371513 w 2502958"/>
                <a:gd name="connsiteY51" fmla="*/ 499745 h 1217915"/>
                <a:gd name="connisteX52" fmla="*/ 2436918 w 2502958"/>
                <a:gd name="connsiteY52" fmla="*/ 492760 h 1217915"/>
                <a:gd name="connisteX53" fmla="*/ 2502958 w 2502958"/>
                <a:gd name="connsiteY53" fmla="*/ 486410 h 12179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Lst>
              <a:rect l="l" t="t" r="r" b="b"/>
              <a:pathLst>
                <a:path w="2502958" h="1217915">
                  <a:moveTo>
                    <a:pt x="405553" y="0"/>
                  </a:moveTo>
                  <a:cubicBezTo>
                    <a:pt x="393488" y="9525"/>
                    <a:pt x="365548" y="29210"/>
                    <a:pt x="339513" y="52705"/>
                  </a:cubicBezTo>
                  <a:cubicBezTo>
                    <a:pt x="313478" y="76200"/>
                    <a:pt x="297603" y="92075"/>
                    <a:pt x="274108" y="118110"/>
                  </a:cubicBezTo>
                  <a:cubicBezTo>
                    <a:pt x="250613" y="144145"/>
                    <a:pt x="242358" y="158115"/>
                    <a:pt x="221403" y="184150"/>
                  </a:cubicBezTo>
                  <a:cubicBezTo>
                    <a:pt x="200448" y="210185"/>
                    <a:pt x="189653" y="223520"/>
                    <a:pt x="168698" y="249555"/>
                  </a:cubicBezTo>
                  <a:cubicBezTo>
                    <a:pt x="147743" y="275590"/>
                    <a:pt x="135678" y="289560"/>
                    <a:pt x="115993" y="315595"/>
                  </a:cubicBezTo>
                  <a:cubicBezTo>
                    <a:pt x="96308" y="341630"/>
                    <a:pt x="87418" y="353695"/>
                    <a:pt x="70273" y="381000"/>
                  </a:cubicBezTo>
                  <a:cubicBezTo>
                    <a:pt x="53128" y="408305"/>
                    <a:pt x="41698" y="425450"/>
                    <a:pt x="30903" y="453390"/>
                  </a:cubicBezTo>
                  <a:cubicBezTo>
                    <a:pt x="20108" y="481330"/>
                    <a:pt x="22648" y="493395"/>
                    <a:pt x="17568" y="519430"/>
                  </a:cubicBezTo>
                  <a:cubicBezTo>
                    <a:pt x="12488" y="545465"/>
                    <a:pt x="6773" y="558800"/>
                    <a:pt x="4233" y="584835"/>
                  </a:cubicBezTo>
                  <a:cubicBezTo>
                    <a:pt x="1693" y="610870"/>
                    <a:pt x="4233" y="622935"/>
                    <a:pt x="4233" y="650875"/>
                  </a:cubicBezTo>
                  <a:cubicBezTo>
                    <a:pt x="4233" y="678815"/>
                    <a:pt x="4233" y="695960"/>
                    <a:pt x="4233" y="723265"/>
                  </a:cubicBezTo>
                  <a:cubicBezTo>
                    <a:pt x="4233" y="750570"/>
                    <a:pt x="-5292" y="762635"/>
                    <a:pt x="4233" y="788670"/>
                  </a:cubicBezTo>
                  <a:cubicBezTo>
                    <a:pt x="13758" y="814705"/>
                    <a:pt x="32173" y="828675"/>
                    <a:pt x="50588" y="854710"/>
                  </a:cubicBezTo>
                  <a:cubicBezTo>
                    <a:pt x="69003" y="880745"/>
                    <a:pt x="81703" y="894080"/>
                    <a:pt x="96308" y="920115"/>
                  </a:cubicBezTo>
                  <a:cubicBezTo>
                    <a:pt x="110913" y="946150"/>
                    <a:pt x="104563" y="962660"/>
                    <a:pt x="122978" y="986155"/>
                  </a:cubicBezTo>
                  <a:cubicBezTo>
                    <a:pt x="141393" y="1009650"/>
                    <a:pt x="164888" y="1015365"/>
                    <a:pt x="188383" y="1038860"/>
                  </a:cubicBezTo>
                  <a:cubicBezTo>
                    <a:pt x="211878" y="1062355"/>
                    <a:pt x="217593" y="1087120"/>
                    <a:pt x="241088" y="1104265"/>
                  </a:cubicBezTo>
                  <a:cubicBezTo>
                    <a:pt x="264583" y="1121410"/>
                    <a:pt x="280458" y="1116330"/>
                    <a:pt x="306493" y="1123950"/>
                  </a:cubicBezTo>
                  <a:cubicBezTo>
                    <a:pt x="332528" y="1131570"/>
                    <a:pt x="345863" y="1134110"/>
                    <a:pt x="372533" y="1143635"/>
                  </a:cubicBezTo>
                  <a:cubicBezTo>
                    <a:pt x="399203" y="1153160"/>
                    <a:pt x="412538" y="1160780"/>
                    <a:pt x="438573" y="1170305"/>
                  </a:cubicBezTo>
                  <a:cubicBezTo>
                    <a:pt x="464608" y="1179830"/>
                    <a:pt x="477943" y="1183640"/>
                    <a:pt x="503978" y="1189990"/>
                  </a:cubicBezTo>
                  <a:cubicBezTo>
                    <a:pt x="530013" y="1196340"/>
                    <a:pt x="543983" y="1200785"/>
                    <a:pt x="570018" y="1203325"/>
                  </a:cubicBezTo>
                  <a:cubicBezTo>
                    <a:pt x="596053" y="1205865"/>
                    <a:pt x="609388" y="1200785"/>
                    <a:pt x="635423" y="1203325"/>
                  </a:cubicBezTo>
                  <a:cubicBezTo>
                    <a:pt x="661458" y="1205865"/>
                    <a:pt x="675428" y="1213485"/>
                    <a:pt x="701463" y="1216025"/>
                  </a:cubicBezTo>
                  <a:cubicBezTo>
                    <a:pt x="727498" y="1218565"/>
                    <a:pt x="740833" y="1216025"/>
                    <a:pt x="766868" y="1216025"/>
                  </a:cubicBezTo>
                  <a:cubicBezTo>
                    <a:pt x="792903" y="1216025"/>
                    <a:pt x="804968" y="1216025"/>
                    <a:pt x="832908" y="1216025"/>
                  </a:cubicBezTo>
                  <a:cubicBezTo>
                    <a:pt x="860848" y="1216025"/>
                    <a:pt x="877993" y="1217295"/>
                    <a:pt x="905298" y="1216025"/>
                  </a:cubicBezTo>
                  <a:cubicBezTo>
                    <a:pt x="932603" y="1214755"/>
                    <a:pt x="945938" y="1224280"/>
                    <a:pt x="970703" y="1209675"/>
                  </a:cubicBezTo>
                  <a:cubicBezTo>
                    <a:pt x="995468" y="1195070"/>
                    <a:pt x="1016423" y="1169670"/>
                    <a:pt x="1029758" y="1143635"/>
                  </a:cubicBezTo>
                  <a:cubicBezTo>
                    <a:pt x="1043093" y="1117600"/>
                    <a:pt x="1034203" y="1104265"/>
                    <a:pt x="1036743" y="1078230"/>
                  </a:cubicBezTo>
                  <a:cubicBezTo>
                    <a:pt x="1039283" y="1052195"/>
                    <a:pt x="1031028" y="1039495"/>
                    <a:pt x="1043093" y="1012190"/>
                  </a:cubicBezTo>
                  <a:cubicBezTo>
                    <a:pt x="1055158" y="984885"/>
                    <a:pt x="1072303" y="963930"/>
                    <a:pt x="1095798" y="940435"/>
                  </a:cubicBezTo>
                  <a:cubicBezTo>
                    <a:pt x="1119293" y="916940"/>
                    <a:pt x="1134533" y="911225"/>
                    <a:pt x="1161838" y="894080"/>
                  </a:cubicBezTo>
                  <a:cubicBezTo>
                    <a:pt x="1189143" y="876935"/>
                    <a:pt x="1206288" y="871855"/>
                    <a:pt x="1233593" y="854710"/>
                  </a:cubicBezTo>
                  <a:cubicBezTo>
                    <a:pt x="1260898" y="837565"/>
                    <a:pt x="1272963" y="826770"/>
                    <a:pt x="1299633" y="808355"/>
                  </a:cubicBezTo>
                  <a:cubicBezTo>
                    <a:pt x="1326303" y="789940"/>
                    <a:pt x="1339638" y="774700"/>
                    <a:pt x="1365673" y="762635"/>
                  </a:cubicBezTo>
                  <a:cubicBezTo>
                    <a:pt x="1391708" y="750570"/>
                    <a:pt x="1403773" y="755650"/>
                    <a:pt x="1431078" y="749300"/>
                  </a:cubicBezTo>
                  <a:cubicBezTo>
                    <a:pt x="1458383" y="742950"/>
                    <a:pt x="1475528" y="738505"/>
                    <a:pt x="1503468" y="729615"/>
                  </a:cubicBezTo>
                  <a:cubicBezTo>
                    <a:pt x="1531408" y="720725"/>
                    <a:pt x="1543473" y="712470"/>
                    <a:pt x="1569508" y="703580"/>
                  </a:cubicBezTo>
                  <a:cubicBezTo>
                    <a:pt x="1595543" y="694690"/>
                    <a:pt x="1608878" y="693420"/>
                    <a:pt x="1634913" y="683895"/>
                  </a:cubicBezTo>
                  <a:cubicBezTo>
                    <a:pt x="1660948" y="674370"/>
                    <a:pt x="1673013" y="668020"/>
                    <a:pt x="1700953" y="657225"/>
                  </a:cubicBezTo>
                  <a:cubicBezTo>
                    <a:pt x="1728893" y="646430"/>
                    <a:pt x="1746038" y="643255"/>
                    <a:pt x="1773343" y="631190"/>
                  </a:cubicBezTo>
                  <a:cubicBezTo>
                    <a:pt x="1800648" y="619125"/>
                    <a:pt x="1812713" y="612775"/>
                    <a:pt x="1838748" y="598170"/>
                  </a:cubicBezTo>
                  <a:cubicBezTo>
                    <a:pt x="1864783" y="583565"/>
                    <a:pt x="1878753" y="570865"/>
                    <a:pt x="1904788" y="558800"/>
                  </a:cubicBezTo>
                  <a:cubicBezTo>
                    <a:pt x="1930823" y="546735"/>
                    <a:pt x="1944158" y="544195"/>
                    <a:pt x="1970193" y="539115"/>
                  </a:cubicBezTo>
                  <a:cubicBezTo>
                    <a:pt x="1996228" y="534035"/>
                    <a:pt x="2010198" y="534035"/>
                    <a:pt x="2036233" y="532765"/>
                  </a:cubicBezTo>
                  <a:cubicBezTo>
                    <a:pt x="2062268" y="531495"/>
                    <a:pt x="2075603" y="534035"/>
                    <a:pt x="2101638" y="532765"/>
                  </a:cubicBezTo>
                  <a:cubicBezTo>
                    <a:pt x="2127673" y="531495"/>
                    <a:pt x="2141643" y="528320"/>
                    <a:pt x="2167678" y="525780"/>
                  </a:cubicBezTo>
                  <a:cubicBezTo>
                    <a:pt x="2193713" y="523240"/>
                    <a:pt x="2207048" y="521970"/>
                    <a:pt x="2233083" y="519430"/>
                  </a:cubicBezTo>
                  <a:cubicBezTo>
                    <a:pt x="2259118" y="516890"/>
                    <a:pt x="2271183" y="516255"/>
                    <a:pt x="2299123" y="512445"/>
                  </a:cubicBezTo>
                  <a:cubicBezTo>
                    <a:pt x="2327063" y="508635"/>
                    <a:pt x="2344208" y="503555"/>
                    <a:pt x="2371513" y="499745"/>
                  </a:cubicBezTo>
                  <a:cubicBezTo>
                    <a:pt x="2398818" y="495935"/>
                    <a:pt x="2410883" y="495300"/>
                    <a:pt x="2436918" y="492760"/>
                  </a:cubicBezTo>
                  <a:cubicBezTo>
                    <a:pt x="2462953" y="490220"/>
                    <a:pt x="2490893" y="487680"/>
                    <a:pt x="2502958" y="486410"/>
                  </a:cubicBezTo>
                </a:path>
              </a:pathLst>
            </a:cu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nvSpPr>
          <p:spPr>
            <a:xfrm>
              <a:off x="3733" y="1437"/>
              <a:ext cx="11039" cy="1370"/>
            </a:xfrm>
            <a:custGeom>
              <a:avLst/>
              <a:gdLst>
                <a:gd name="connisteX0" fmla="*/ 1564640 w 7009647"/>
                <a:gd name="connsiteY0" fmla="*/ 612069 h 869738"/>
                <a:gd name="connisteX1" fmla="*/ 1637030 w 7009647"/>
                <a:gd name="connsiteY1" fmla="*/ 605719 h 869738"/>
                <a:gd name="connisteX2" fmla="*/ 1703070 w 7009647"/>
                <a:gd name="connsiteY2" fmla="*/ 599369 h 869738"/>
                <a:gd name="connisteX3" fmla="*/ 1768475 w 7009647"/>
                <a:gd name="connsiteY3" fmla="*/ 579684 h 869738"/>
                <a:gd name="connisteX4" fmla="*/ 1840865 w 7009647"/>
                <a:gd name="connsiteY4" fmla="*/ 579684 h 869738"/>
                <a:gd name="connisteX5" fmla="*/ 1906905 w 7009647"/>
                <a:gd name="connsiteY5" fmla="*/ 579684 h 869738"/>
                <a:gd name="connisteX6" fmla="*/ 1972310 w 7009647"/>
                <a:gd name="connsiteY6" fmla="*/ 579684 h 869738"/>
                <a:gd name="connisteX7" fmla="*/ 2038350 w 7009647"/>
                <a:gd name="connsiteY7" fmla="*/ 566349 h 869738"/>
                <a:gd name="connisteX8" fmla="*/ 2110740 w 7009647"/>
                <a:gd name="connsiteY8" fmla="*/ 566349 h 869738"/>
                <a:gd name="connisteX9" fmla="*/ 2176145 w 7009647"/>
                <a:gd name="connsiteY9" fmla="*/ 566349 h 869738"/>
                <a:gd name="connisteX10" fmla="*/ 2242185 w 7009647"/>
                <a:gd name="connsiteY10" fmla="*/ 566349 h 869738"/>
                <a:gd name="connisteX11" fmla="*/ 2307590 w 7009647"/>
                <a:gd name="connsiteY11" fmla="*/ 566349 h 869738"/>
                <a:gd name="connisteX12" fmla="*/ 2379980 w 7009647"/>
                <a:gd name="connsiteY12" fmla="*/ 572699 h 869738"/>
                <a:gd name="connisteX13" fmla="*/ 2446020 w 7009647"/>
                <a:gd name="connsiteY13" fmla="*/ 572699 h 869738"/>
                <a:gd name="connisteX14" fmla="*/ 2518410 w 7009647"/>
                <a:gd name="connsiteY14" fmla="*/ 586034 h 869738"/>
                <a:gd name="connisteX15" fmla="*/ 2590800 w 7009647"/>
                <a:gd name="connsiteY15" fmla="*/ 592384 h 869738"/>
                <a:gd name="connisteX16" fmla="*/ 2656205 w 7009647"/>
                <a:gd name="connsiteY16" fmla="*/ 599369 h 869738"/>
                <a:gd name="connisteX17" fmla="*/ 2722245 w 7009647"/>
                <a:gd name="connsiteY17" fmla="*/ 612069 h 869738"/>
                <a:gd name="connisteX18" fmla="*/ 2787650 w 7009647"/>
                <a:gd name="connsiteY18" fmla="*/ 625404 h 869738"/>
                <a:gd name="connisteX19" fmla="*/ 2853690 w 7009647"/>
                <a:gd name="connsiteY19" fmla="*/ 638739 h 869738"/>
                <a:gd name="connisteX20" fmla="*/ 2919095 w 7009647"/>
                <a:gd name="connsiteY20" fmla="*/ 645089 h 869738"/>
                <a:gd name="connisteX21" fmla="*/ 2985135 w 7009647"/>
                <a:gd name="connsiteY21" fmla="*/ 651439 h 869738"/>
                <a:gd name="connisteX22" fmla="*/ 3051175 w 7009647"/>
                <a:gd name="connsiteY22" fmla="*/ 658424 h 869738"/>
                <a:gd name="connisteX23" fmla="*/ 3116580 w 7009647"/>
                <a:gd name="connsiteY23" fmla="*/ 678109 h 869738"/>
                <a:gd name="connisteX24" fmla="*/ 3188970 w 7009647"/>
                <a:gd name="connsiteY24" fmla="*/ 697794 h 869738"/>
                <a:gd name="connisteX25" fmla="*/ 3255010 w 7009647"/>
                <a:gd name="connsiteY25" fmla="*/ 717479 h 869738"/>
                <a:gd name="connisteX26" fmla="*/ 3320415 w 7009647"/>
                <a:gd name="connsiteY26" fmla="*/ 723829 h 869738"/>
                <a:gd name="connisteX27" fmla="*/ 3386455 w 7009647"/>
                <a:gd name="connsiteY27" fmla="*/ 723829 h 869738"/>
                <a:gd name="connisteX28" fmla="*/ 3458845 w 7009647"/>
                <a:gd name="connsiteY28" fmla="*/ 750499 h 869738"/>
                <a:gd name="connisteX29" fmla="*/ 3524250 w 7009647"/>
                <a:gd name="connsiteY29" fmla="*/ 763199 h 869738"/>
                <a:gd name="connisteX30" fmla="*/ 3590290 w 7009647"/>
                <a:gd name="connsiteY30" fmla="*/ 789869 h 869738"/>
                <a:gd name="connisteX31" fmla="*/ 3655695 w 7009647"/>
                <a:gd name="connsiteY31" fmla="*/ 842574 h 869738"/>
                <a:gd name="connisteX32" fmla="*/ 3721735 w 7009647"/>
                <a:gd name="connsiteY32" fmla="*/ 862259 h 869738"/>
                <a:gd name="connisteX33" fmla="*/ 3787140 w 7009647"/>
                <a:gd name="connsiteY33" fmla="*/ 868609 h 869738"/>
                <a:gd name="connisteX34" fmla="*/ 3853180 w 7009647"/>
                <a:gd name="connsiteY34" fmla="*/ 868609 h 869738"/>
                <a:gd name="connisteX35" fmla="*/ 3918585 w 7009647"/>
                <a:gd name="connsiteY35" fmla="*/ 868609 h 869738"/>
                <a:gd name="connisteX36" fmla="*/ 3984625 w 7009647"/>
                <a:gd name="connsiteY36" fmla="*/ 868609 h 869738"/>
                <a:gd name="connisteX37" fmla="*/ 4057015 w 7009647"/>
                <a:gd name="connsiteY37" fmla="*/ 868609 h 869738"/>
                <a:gd name="connisteX38" fmla="*/ 4122420 w 7009647"/>
                <a:gd name="connsiteY38" fmla="*/ 855274 h 869738"/>
                <a:gd name="connisteX39" fmla="*/ 4188460 w 7009647"/>
                <a:gd name="connsiteY39" fmla="*/ 835589 h 869738"/>
                <a:gd name="connisteX40" fmla="*/ 4253865 w 7009647"/>
                <a:gd name="connsiteY40" fmla="*/ 822889 h 869738"/>
                <a:gd name="connisteX41" fmla="*/ 4319905 w 7009647"/>
                <a:gd name="connsiteY41" fmla="*/ 809554 h 869738"/>
                <a:gd name="connisteX42" fmla="*/ 4385945 w 7009647"/>
                <a:gd name="connsiteY42" fmla="*/ 803204 h 869738"/>
                <a:gd name="connisteX43" fmla="*/ 4451350 w 7009647"/>
                <a:gd name="connsiteY43" fmla="*/ 796219 h 869738"/>
                <a:gd name="connisteX44" fmla="*/ 4517390 w 7009647"/>
                <a:gd name="connsiteY44" fmla="*/ 776534 h 869738"/>
                <a:gd name="connisteX45" fmla="*/ 4582795 w 7009647"/>
                <a:gd name="connsiteY45" fmla="*/ 763199 h 869738"/>
                <a:gd name="connisteX46" fmla="*/ 4648835 w 7009647"/>
                <a:gd name="connsiteY46" fmla="*/ 756849 h 869738"/>
                <a:gd name="connisteX47" fmla="*/ 4714240 w 7009647"/>
                <a:gd name="connsiteY47" fmla="*/ 750499 h 869738"/>
                <a:gd name="connisteX48" fmla="*/ 4780280 w 7009647"/>
                <a:gd name="connsiteY48" fmla="*/ 743514 h 869738"/>
                <a:gd name="connisteX49" fmla="*/ 4845685 w 7009647"/>
                <a:gd name="connsiteY49" fmla="*/ 730814 h 869738"/>
                <a:gd name="connisteX50" fmla="*/ 4918075 w 7009647"/>
                <a:gd name="connsiteY50" fmla="*/ 717479 h 869738"/>
                <a:gd name="connisteX51" fmla="*/ 4984115 w 7009647"/>
                <a:gd name="connsiteY51" fmla="*/ 711129 h 869738"/>
                <a:gd name="connisteX52" fmla="*/ 5049520 w 7009647"/>
                <a:gd name="connsiteY52" fmla="*/ 704144 h 869738"/>
                <a:gd name="connisteX53" fmla="*/ 5115560 w 7009647"/>
                <a:gd name="connsiteY53" fmla="*/ 691444 h 869738"/>
                <a:gd name="connisteX54" fmla="*/ 5180965 w 7009647"/>
                <a:gd name="connsiteY54" fmla="*/ 678109 h 869738"/>
                <a:gd name="connisteX55" fmla="*/ 5247005 w 7009647"/>
                <a:gd name="connsiteY55" fmla="*/ 664774 h 869738"/>
                <a:gd name="connisteX56" fmla="*/ 5313045 w 7009647"/>
                <a:gd name="connsiteY56" fmla="*/ 658424 h 869738"/>
                <a:gd name="connisteX57" fmla="*/ 5384800 w 7009647"/>
                <a:gd name="connsiteY57" fmla="*/ 651439 h 869738"/>
                <a:gd name="connisteX58" fmla="*/ 5457190 w 7009647"/>
                <a:gd name="connsiteY58" fmla="*/ 638739 h 869738"/>
                <a:gd name="connisteX59" fmla="*/ 5523230 w 7009647"/>
                <a:gd name="connsiteY59" fmla="*/ 638739 h 869738"/>
                <a:gd name="connisteX60" fmla="*/ 5588635 w 7009647"/>
                <a:gd name="connsiteY60" fmla="*/ 625404 h 869738"/>
                <a:gd name="connisteX61" fmla="*/ 5654675 w 7009647"/>
                <a:gd name="connsiteY61" fmla="*/ 612069 h 869738"/>
                <a:gd name="connisteX62" fmla="*/ 5720715 w 7009647"/>
                <a:gd name="connsiteY62" fmla="*/ 599369 h 869738"/>
                <a:gd name="connisteX63" fmla="*/ 5786120 w 7009647"/>
                <a:gd name="connsiteY63" fmla="*/ 586034 h 869738"/>
                <a:gd name="connisteX64" fmla="*/ 5852160 w 7009647"/>
                <a:gd name="connsiteY64" fmla="*/ 572699 h 869738"/>
                <a:gd name="connisteX65" fmla="*/ 5930900 w 7009647"/>
                <a:gd name="connsiteY65" fmla="*/ 546664 h 869738"/>
                <a:gd name="connisteX66" fmla="*/ 5996305 w 7009647"/>
                <a:gd name="connsiteY66" fmla="*/ 539679 h 869738"/>
                <a:gd name="connisteX67" fmla="*/ 6062345 w 7009647"/>
                <a:gd name="connsiteY67" fmla="*/ 526979 h 869738"/>
                <a:gd name="connisteX68" fmla="*/ 6128385 w 7009647"/>
                <a:gd name="connsiteY68" fmla="*/ 513644 h 869738"/>
                <a:gd name="connisteX69" fmla="*/ 6193790 w 7009647"/>
                <a:gd name="connsiteY69" fmla="*/ 493959 h 869738"/>
                <a:gd name="connisteX70" fmla="*/ 6259830 w 7009647"/>
                <a:gd name="connsiteY70" fmla="*/ 480624 h 869738"/>
                <a:gd name="connisteX71" fmla="*/ 6325235 w 7009647"/>
                <a:gd name="connsiteY71" fmla="*/ 460939 h 869738"/>
                <a:gd name="connisteX72" fmla="*/ 6391275 w 7009647"/>
                <a:gd name="connsiteY72" fmla="*/ 454589 h 869738"/>
                <a:gd name="connisteX73" fmla="*/ 6456680 w 7009647"/>
                <a:gd name="connsiteY73" fmla="*/ 447604 h 869738"/>
                <a:gd name="connisteX74" fmla="*/ 6522720 w 7009647"/>
                <a:gd name="connsiteY74" fmla="*/ 441254 h 869738"/>
                <a:gd name="connisteX75" fmla="*/ 6588125 w 7009647"/>
                <a:gd name="connsiteY75" fmla="*/ 427919 h 869738"/>
                <a:gd name="connisteX76" fmla="*/ 6654165 w 7009647"/>
                <a:gd name="connsiteY76" fmla="*/ 427919 h 869738"/>
                <a:gd name="connisteX77" fmla="*/ 6719570 w 7009647"/>
                <a:gd name="connsiteY77" fmla="*/ 421569 h 869738"/>
                <a:gd name="connisteX78" fmla="*/ 6785610 w 7009647"/>
                <a:gd name="connsiteY78" fmla="*/ 408234 h 869738"/>
                <a:gd name="connisteX79" fmla="*/ 6851650 w 7009647"/>
                <a:gd name="connsiteY79" fmla="*/ 395534 h 869738"/>
                <a:gd name="connisteX80" fmla="*/ 6917055 w 7009647"/>
                <a:gd name="connsiteY80" fmla="*/ 362514 h 869738"/>
                <a:gd name="connisteX81" fmla="*/ 6983095 w 7009647"/>
                <a:gd name="connsiteY81" fmla="*/ 296474 h 869738"/>
                <a:gd name="connisteX82" fmla="*/ 7002780 w 7009647"/>
                <a:gd name="connsiteY82" fmla="*/ 231069 h 869738"/>
                <a:gd name="connisteX83" fmla="*/ 7002780 w 7009647"/>
                <a:gd name="connsiteY83" fmla="*/ 158679 h 869738"/>
                <a:gd name="connisteX84" fmla="*/ 6936740 w 7009647"/>
                <a:gd name="connsiteY84" fmla="*/ 125659 h 869738"/>
                <a:gd name="connisteX85" fmla="*/ 6871335 w 7009647"/>
                <a:gd name="connsiteY85" fmla="*/ 119309 h 869738"/>
                <a:gd name="connisteX86" fmla="*/ 6805295 w 7009647"/>
                <a:gd name="connsiteY86" fmla="*/ 112324 h 869738"/>
                <a:gd name="connisteX87" fmla="*/ 6739890 w 7009647"/>
                <a:gd name="connsiteY87" fmla="*/ 112324 h 869738"/>
                <a:gd name="connisteX88" fmla="*/ 6673850 w 7009647"/>
                <a:gd name="connsiteY88" fmla="*/ 112324 h 869738"/>
                <a:gd name="connisteX89" fmla="*/ 6607810 w 7009647"/>
                <a:gd name="connsiteY89" fmla="*/ 112324 h 869738"/>
                <a:gd name="connisteX90" fmla="*/ 6542405 w 7009647"/>
                <a:gd name="connsiteY90" fmla="*/ 112324 h 869738"/>
                <a:gd name="connisteX91" fmla="*/ 6476365 w 7009647"/>
                <a:gd name="connsiteY91" fmla="*/ 112324 h 869738"/>
                <a:gd name="connisteX92" fmla="*/ 6410960 w 7009647"/>
                <a:gd name="connsiteY92" fmla="*/ 99624 h 869738"/>
                <a:gd name="connisteX93" fmla="*/ 6344920 w 7009647"/>
                <a:gd name="connsiteY93" fmla="*/ 99624 h 869738"/>
                <a:gd name="connisteX94" fmla="*/ 6272530 w 7009647"/>
                <a:gd name="connsiteY94" fmla="*/ 99624 h 869738"/>
                <a:gd name="connisteX95" fmla="*/ 6207125 w 7009647"/>
                <a:gd name="connsiteY95" fmla="*/ 99624 h 869738"/>
                <a:gd name="connisteX96" fmla="*/ 6141085 w 7009647"/>
                <a:gd name="connsiteY96" fmla="*/ 99624 h 869738"/>
                <a:gd name="connisteX97" fmla="*/ 6062345 w 7009647"/>
                <a:gd name="connsiteY97" fmla="*/ 105974 h 869738"/>
                <a:gd name="connisteX98" fmla="*/ 5996305 w 7009647"/>
                <a:gd name="connsiteY98" fmla="*/ 112324 h 869738"/>
                <a:gd name="connisteX99" fmla="*/ 5924550 w 7009647"/>
                <a:gd name="connsiteY99" fmla="*/ 119309 h 869738"/>
                <a:gd name="connisteX100" fmla="*/ 5845175 w 7009647"/>
                <a:gd name="connsiteY100" fmla="*/ 138994 h 869738"/>
                <a:gd name="connisteX101" fmla="*/ 5779770 w 7009647"/>
                <a:gd name="connsiteY101" fmla="*/ 138994 h 869738"/>
                <a:gd name="connisteX102" fmla="*/ 5713730 w 7009647"/>
                <a:gd name="connsiteY102" fmla="*/ 145344 h 869738"/>
                <a:gd name="connisteX103" fmla="*/ 5648325 w 7009647"/>
                <a:gd name="connsiteY103" fmla="*/ 145344 h 869738"/>
                <a:gd name="connisteX104" fmla="*/ 5582285 w 7009647"/>
                <a:gd name="connsiteY104" fmla="*/ 145344 h 869738"/>
                <a:gd name="connisteX105" fmla="*/ 5516880 w 7009647"/>
                <a:gd name="connsiteY105" fmla="*/ 145344 h 869738"/>
                <a:gd name="connisteX106" fmla="*/ 5450840 w 7009647"/>
                <a:gd name="connsiteY106" fmla="*/ 145344 h 869738"/>
                <a:gd name="connisteX107" fmla="*/ 5378450 w 7009647"/>
                <a:gd name="connsiteY107" fmla="*/ 145344 h 869738"/>
                <a:gd name="connisteX108" fmla="*/ 5313045 w 7009647"/>
                <a:gd name="connsiteY108" fmla="*/ 145344 h 869738"/>
                <a:gd name="connisteX109" fmla="*/ 5247005 w 7009647"/>
                <a:gd name="connsiteY109" fmla="*/ 145344 h 869738"/>
                <a:gd name="connisteX110" fmla="*/ 5174615 w 7009647"/>
                <a:gd name="connsiteY110" fmla="*/ 145344 h 869738"/>
                <a:gd name="connisteX111" fmla="*/ 5109210 w 7009647"/>
                <a:gd name="connsiteY111" fmla="*/ 145344 h 869738"/>
                <a:gd name="connisteX112" fmla="*/ 5043170 w 7009647"/>
                <a:gd name="connsiteY112" fmla="*/ 145344 h 869738"/>
                <a:gd name="connisteX113" fmla="*/ 4977130 w 7009647"/>
                <a:gd name="connsiteY113" fmla="*/ 145344 h 869738"/>
                <a:gd name="connisteX114" fmla="*/ 4911725 w 7009647"/>
                <a:gd name="connsiteY114" fmla="*/ 145344 h 869738"/>
                <a:gd name="connisteX115" fmla="*/ 4845685 w 7009647"/>
                <a:gd name="connsiteY115" fmla="*/ 151694 h 869738"/>
                <a:gd name="connisteX116" fmla="*/ 4780280 w 7009647"/>
                <a:gd name="connsiteY116" fmla="*/ 151694 h 869738"/>
                <a:gd name="connisteX117" fmla="*/ 4707890 w 7009647"/>
                <a:gd name="connsiteY117" fmla="*/ 151694 h 869738"/>
                <a:gd name="connisteX118" fmla="*/ 4641850 w 7009647"/>
                <a:gd name="connsiteY118" fmla="*/ 151694 h 869738"/>
                <a:gd name="connisteX119" fmla="*/ 4576445 w 7009647"/>
                <a:gd name="connsiteY119" fmla="*/ 151694 h 869738"/>
                <a:gd name="connisteX120" fmla="*/ 4504055 w 7009647"/>
                <a:gd name="connsiteY120" fmla="*/ 151694 h 869738"/>
                <a:gd name="connisteX121" fmla="*/ 4438015 w 7009647"/>
                <a:gd name="connsiteY121" fmla="*/ 151694 h 869738"/>
                <a:gd name="connisteX122" fmla="*/ 4372610 w 7009647"/>
                <a:gd name="connsiteY122" fmla="*/ 151694 h 869738"/>
                <a:gd name="connisteX123" fmla="*/ 4306570 w 7009647"/>
                <a:gd name="connsiteY123" fmla="*/ 151694 h 869738"/>
                <a:gd name="connisteX124" fmla="*/ 4234180 w 7009647"/>
                <a:gd name="connsiteY124" fmla="*/ 151694 h 869738"/>
                <a:gd name="connisteX125" fmla="*/ 4161790 w 7009647"/>
                <a:gd name="connsiteY125" fmla="*/ 158679 h 869738"/>
                <a:gd name="connisteX126" fmla="*/ 4096385 w 7009647"/>
                <a:gd name="connsiteY126" fmla="*/ 158679 h 869738"/>
                <a:gd name="connisteX127" fmla="*/ 4030345 w 7009647"/>
                <a:gd name="connsiteY127" fmla="*/ 158679 h 869738"/>
                <a:gd name="connisteX128" fmla="*/ 3964940 w 7009647"/>
                <a:gd name="connsiteY128" fmla="*/ 158679 h 869738"/>
                <a:gd name="connisteX129" fmla="*/ 3892550 w 7009647"/>
                <a:gd name="connsiteY129" fmla="*/ 158679 h 869738"/>
                <a:gd name="connisteX130" fmla="*/ 3826510 w 7009647"/>
                <a:gd name="connsiteY130" fmla="*/ 158679 h 869738"/>
                <a:gd name="connisteX131" fmla="*/ 3761105 w 7009647"/>
                <a:gd name="connsiteY131" fmla="*/ 158679 h 869738"/>
                <a:gd name="connisteX132" fmla="*/ 3688715 w 7009647"/>
                <a:gd name="connsiteY132" fmla="*/ 158679 h 869738"/>
                <a:gd name="connisteX133" fmla="*/ 3609975 w 7009647"/>
                <a:gd name="connsiteY133" fmla="*/ 158679 h 869738"/>
                <a:gd name="connisteX134" fmla="*/ 3543935 w 7009647"/>
                <a:gd name="connsiteY134" fmla="*/ 151694 h 869738"/>
                <a:gd name="connisteX135" fmla="*/ 3478530 w 7009647"/>
                <a:gd name="connsiteY135" fmla="*/ 151694 h 869738"/>
                <a:gd name="connisteX136" fmla="*/ 3412490 w 7009647"/>
                <a:gd name="connsiteY136" fmla="*/ 151694 h 869738"/>
                <a:gd name="connisteX137" fmla="*/ 3346450 w 7009647"/>
                <a:gd name="connsiteY137" fmla="*/ 151694 h 869738"/>
                <a:gd name="connisteX138" fmla="*/ 3281045 w 7009647"/>
                <a:gd name="connsiteY138" fmla="*/ 151694 h 869738"/>
                <a:gd name="connisteX139" fmla="*/ 3215005 w 7009647"/>
                <a:gd name="connsiteY139" fmla="*/ 151694 h 869738"/>
                <a:gd name="connisteX140" fmla="*/ 3149600 w 7009647"/>
                <a:gd name="connsiteY140" fmla="*/ 138994 h 869738"/>
                <a:gd name="connisteX141" fmla="*/ 3083560 w 7009647"/>
                <a:gd name="connsiteY141" fmla="*/ 138994 h 869738"/>
                <a:gd name="connisteX142" fmla="*/ 3018155 w 7009647"/>
                <a:gd name="connsiteY142" fmla="*/ 138994 h 869738"/>
                <a:gd name="connisteX143" fmla="*/ 2952115 w 7009647"/>
                <a:gd name="connsiteY143" fmla="*/ 138994 h 869738"/>
                <a:gd name="connisteX144" fmla="*/ 2886710 w 7009647"/>
                <a:gd name="connsiteY144" fmla="*/ 138994 h 869738"/>
                <a:gd name="connisteX145" fmla="*/ 2820670 w 7009647"/>
                <a:gd name="connsiteY145" fmla="*/ 138994 h 869738"/>
                <a:gd name="connisteX146" fmla="*/ 2741930 w 7009647"/>
                <a:gd name="connsiteY146" fmla="*/ 138994 h 869738"/>
                <a:gd name="connisteX147" fmla="*/ 2675890 w 7009647"/>
                <a:gd name="connsiteY147" fmla="*/ 138994 h 869738"/>
                <a:gd name="connisteX148" fmla="*/ 2610485 w 7009647"/>
                <a:gd name="connsiteY148" fmla="*/ 138994 h 869738"/>
                <a:gd name="connisteX149" fmla="*/ 2544445 w 7009647"/>
                <a:gd name="connsiteY149" fmla="*/ 138994 h 869738"/>
                <a:gd name="connisteX150" fmla="*/ 2479040 w 7009647"/>
                <a:gd name="connsiteY150" fmla="*/ 138994 h 869738"/>
                <a:gd name="connisteX151" fmla="*/ 2413000 w 7009647"/>
                <a:gd name="connsiteY151" fmla="*/ 145344 h 869738"/>
                <a:gd name="connisteX152" fmla="*/ 2347595 w 7009647"/>
                <a:gd name="connsiteY152" fmla="*/ 145344 h 869738"/>
                <a:gd name="connisteX153" fmla="*/ 2281555 w 7009647"/>
                <a:gd name="connsiteY153" fmla="*/ 145344 h 869738"/>
                <a:gd name="connisteX154" fmla="*/ 2215515 w 7009647"/>
                <a:gd name="connsiteY154" fmla="*/ 145344 h 869738"/>
                <a:gd name="connisteX155" fmla="*/ 2150110 w 7009647"/>
                <a:gd name="connsiteY155" fmla="*/ 145344 h 869738"/>
                <a:gd name="connisteX156" fmla="*/ 2084070 w 7009647"/>
                <a:gd name="connsiteY156" fmla="*/ 145344 h 869738"/>
                <a:gd name="connisteX157" fmla="*/ 2011680 w 7009647"/>
                <a:gd name="connsiteY157" fmla="*/ 145344 h 869738"/>
                <a:gd name="connisteX158" fmla="*/ 1946275 w 7009647"/>
                <a:gd name="connsiteY158" fmla="*/ 145344 h 869738"/>
                <a:gd name="connisteX159" fmla="*/ 1873885 w 7009647"/>
                <a:gd name="connsiteY159" fmla="*/ 145344 h 869738"/>
                <a:gd name="connisteX160" fmla="*/ 1807845 w 7009647"/>
                <a:gd name="connsiteY160" fmla="*/ 138994 h 869738"/>
                <a:gd name="connisteX161" fmla="*/ 1742440 w 7009647"/>
                <a:gd name="connsiteY161" fmla="*/ 138994 h 869738"/>
                <a:gd name="connisteX162" fmla="*/ 1676400 w 7009647"/>
                <a:gd name="connsiteY162" fmla="*/ 138994 h 869738"/>
                <a:gd name="connisteX163" fmla="*/ 1610995 w 7009647"/>
                <a:gd name="connsiteY163" fmla="*/ 125659 h 869738"/>
                <a:gd name="connisteX164" fmla="*/ 1544955 w 7009647"/>
                <a:gd name="connsiteY164" fmla="*/ 119309 h 869738"/>
                <a:gd name="connisteX165" fmla="*/ 1472565 w 7009647"/>
                <a:gd name="connsiteY165" fmla="*/ 119309 h 869738"/>
                <a:gd name="connisteX166" fmla="*/ 1407160 w 7009647"/>
                <a:gd name="connsiteY166" fmla="*/ 119309 h 869738"/>
                <a:gd name="connisteX167" fmla="*/ 1341120 w 7009647"/>
                <a:gd name="connsiteY167" fmla="*/ 112324 h 869738"/>
                <a:gd name="connisteX168" fmla="*/ 1275715 w 7009647"/>
                <a:gd name="connsiteY168" fmla="*/ 105974 h 869738"/>
                <a:gd name="connisteX169" fmla="*/ 1203325 w 7009647"/>
                <a:gd name="connsiteY169" fmla="*/ 99624 h 869738"/>
                <a:gd name="connisteX170" fmla="*/ 1137285 w 7009647"/>
                <a:gd name="connsiteY170" fmla="*/ 92639 h 869738"/>
                <a:gd name="connisteX171" fmla="*/ 1071880 w 7009647"/>
                <a:gd name="connsiteY171" fmla="*/ 86289 h 869738"/>
                <a:gd name="connisteX172" fmla="*/ 1005840 w 7009647"/>
                <a:gd name="connsiteY172" fmla="*/ 66604 h 869738"/>
                <a:gd name="connisteX173" fmla="*/ 940435 w 7009647"/>
                <a:gd name="connsiteY173" fmla="*/ 60254 h 869738"/>
                <a:gd name="connisteX174" fmla="*/ 874395 w 7009647"/>
                <a:gd name="connsiteY174" fmla="*/ 53269 h 869738"/>
                <a:gd name="connisteX175" fmla="*/ 802005 w 7009647"/>
                <a:gd name="connsiteY175" fmla="*/ 46919 h 869738"/>
                <a:gd name="connisteX176" fmla="*/ 736600 w 7009647"/>
                <a:gd name="connsiteY176" fmla="*/ 33584 h 869738"/>
                <a:gd name="connisteX177" fmla="*/ 670560 w 7009647"/>
                <a:gd name="connsiteY177" fmla="*/ 33584 h 869738"/>
                <a:gd name="connisteX178" fmla="*/ 605155 w 7009647"/>
                <a:gd name="connsiteY178" fmla="*/ 33584 h 869738"/>
                <a:gd name="connisteX179" fmla="*/ 532765 w 7009647"/>
                <a:gd name="connsiteY179" fmla="*/ 20249 h 869738"/>
                <a:gd name="connisteX180" fmla="*/ 466725 w 7009647"/>
                <a:gd name="connsiteY180" fmla="*/ 13899 h 869738"/>
                <a:gd name="connisteX181" fmla="*/ 401320 w 7009647"/>
                <a:gd name="connsiteY181" fmla="*/ 7549 h 869738"/>
                <a:gd name="connisteX182" fmla="*/ 335280 w 7009647"/>
                <a:gd name="connsiteY182" fmla="*/ 7549 h 869738"/>
                <a:gd name="connisteX183" fmla="*/ 262890 w 7009647"/>
                <a:gd name="connsiteY183" fmla="*/ 564 h 869738"/>
                <a:gd name="connisteX184" fmla="*/ 197485 w 7009647"/>
                <a:gd name="connsiteY184" fmla="*/ 564 h 869738"/>
                <a:gd name="connisteX185" fmla="*/ 131445 w 7009647"/>
                <a:gd name="connsiteY185" fmla="*/ 564 h 869738"/>
                <a:gd name="connisteX186" fmla="*/ 65405 w 7009647"/>
                <a:gd name="connsiteY186" fmla="*/ 564 h 869738"/>
                <a:gd name="connisteX187" fmla="*/ 0 w 7009647"/>
                <a:gd name="connsiteY187" fmla="*/ 564 h 869738"/>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Lst>
              <a:rect l="l" t="t" r="r" b="b"/>
              <a:pathLst>
                <a:path w="7009647" h="869738">
                  <a:moveTo>
                    <a:pt x="1564640" y="612069"/>
                  </a:moveTo>
                  <a:cubicBezTo>
                    <a:pt x="1577975" y="610799"/>
                    <a:pt x="1609090" y="608259"/>
                    <a:pt x="1637030" y="605719"/>
                  </a:cubicBezTo>
                  <a:cubicBezTo>
                    <a:pt x="1664970" y="603179"/>
                    <a:pt x="1677035" y="604449"/>
                    <a:pt x="1703070" y="599369"/>
                  </a:cubicBezTo>
                  <a:cubicBezTo>
                    <a:pt x="1729105" y="594289"/>
                    <a:pt x="1741170" y="583494"/>
                    <a:pt x="1768475" y="579684"/>
                  </a:cubicBezTo>
                  <a:cubicBezTo>
                    <a:pt x="1795780" y="575874"/>
                    <a:pt x="1812925" y="579684"/>
                    <a:pt x="1840865" y="579684"/>
                  </a:cubicBezTo>
                  <a:cubicBezTo>
                    <a:pt x="1868805" y="579684"/>
                    <a:pt x="1880870" y="579684"/>
                    <a:pt x="1906905" y="579684"/>
                  </a:cubicBezTo>
                  <a:cubicBezTo>
                    <a:pt x="1932940" y="579684"/>
                    <a:pt x="1946275" y="582224"/>
                    <a:pt x="1972310" y="579684"/>
                  </a:cubicBezTo>
                  <a:cubicBezTo>
                    <a:pt x="1998345" y="577144"/>
                    <a:pt x="2010410" y="568889"/>
                    <a:pt x="2038350" y="566349"/>
                  </a:cubicBezTo>
                  <a:cubicBezTo>
                    <a:pt x="2066290" y="563809"/>
                    <a:pt x="2083435" y="566349"/>
                    <a:pt x="2110740" y="566349"/>
                  </a:cubicBezTo>
                  <a:cubicBezTo>
                    <a:pt x="2138045" y="566349"/>
                    <a:pt x="2150110" y="566349"/>
                    <a:pt x="2176145" y="566349"/>
                  </a:cubicBezTo>
                  <a:cubicBezTo>
                    <a:pt x="2202180" y="566349"/>
                    <a:pt x="2216150" y="566349"/>
                    <a:pt x="2242185" y="566349"/>
                  </a:cubicBezTo>
                  <a:cubicBezTo>
                    <a:pt x="2268220" y="566349"/>
                    <a:pt x="2280285" y="565079"/>
                    <a:pt x="2307590" y="566349"/>
                  </a:cubicBezTo>
                  <a:cubicBezTo>
                    <a:pt x="2334895" y="567619"/>
                    <a:pt x="2352040" y="571429"/>
                    <a:pt x="2379980" y="572699"/>
                  </a:cubicBezTo>
                  <a:cubicBezTo>
                    <a:pt x="2407920" y="573969"/>
                    <a:pt x="2418080" y="570159"/>
                    <a:pt x="2446020" y="572699"/>
                  </a:cubicBezTo>
                  <a:cubicBezTo>
                    <a:pt x="2473960" y="575239"/>
                    <a:pt x="2489200" y="582224"/>
                    <a:pt x="2518410" y="586034"/>
                  </a:cubicBezTo>
                  <a:cubicBezTo>
                    <a:pt x="2547620" y="589844"/>
                    <a:pt x="2563495" y="589844"/>
                    <a:pt x="2590800" y="592384"/>
                  </a:cubicBezTo>
                  <a:cubicBezTo>
                    <a:pt x="2618105" y="594924"/>
                    <a:pt x="2630170" y="595559"/>
                    <a:pt x="2656205" y="599369"/>
                  </a:cubicBezTo>
                  <a:cubicBezTo>
                    <a:pt x="2682240" y="603179"/>
                    <a:pt x="2696210" y="606989"/>
                    <a:pt x="2722245" y="612069"/>
                  </a:cubicBezTo>
                  <a:cubicBezTo>
                    <a:pt x="2748280" y="617149"/>
                    <a:pt x="2761615" y="620324"/>
                    <a:pt x="2787650" y="625404"/>
                  </a:cubicBezTo>
                  <a:cubicBezTo>
                    <a:pt x="2813685" y="630484"/>
                    <a:pt x="2827655" y="634929"/>
                    <a:pt x="2853690" y="638739"/>
                  </a:cubicBezTo>
                  <a:cubicBezTo>
                    <a:pt x="2879725" y="642549"/>
                    <a:pt x="2893060" y="642549"/>
                    <a:pt x="2919095" y="645089"/>
                  </a:cubicBezTo>
                  <a:cubicBezTo>
                    <a:pt x="2945130" y="647629"/>
                    <a:pt x="2958465" y="648899"/>
                    <a:pt x="2985135" y="651439"/>
                  </a:cubicBezTo>
                  <a:cubicBezTo>
                    <a:pt x="3011805" y="653979"/>
                    <a:pt x="3025140" y="653344"/>
                    <a:pt x="3051175" y="658424"/>
                  </a:cubicBezTo>
                  <a:cubicBezTo>
                    <a:pt x="3077210" y="663504"/>
                    <a:pt x="3089275" y="670489"/>
                    <a:pt x="3116580" y="678109"/>
                  </a:cubicBezTo>
                  <a:cubicBezTo>
                    <a:pt x="3143885" y="685729"/>
                    <a:pt x="3161030" y="690174"/>
                    <a:pt x="3188970" y="697794"/>
                  </a:cubicBezTo>
                  <a:cubicBezTo>
                    <a:pt x="3216910" y="705414"/>
                    <a:pt x="3228975" y="712399"/>
                    <a:pt x="3255010" y="717479"/>
                  </a:cubicBezTo>
                  <a:cubicBezTo>
                    <a:pt x="3281045" y="722559"/>
                    <a:pt x="3294380" y="722559"/>
                    <a:pt x="3320415" y="723829"/>
                  </a:cubicBezTo>
                  <a:cubicBezTo>
                    <a:pt x="3346450" y="725099"/>
                    <a:pt x="3358515" y="718749"/>
                    <a:pt x="3386455" y="723829"/>
                  </a:cubicBezTo>
                  <a:cubicBezTo>
                    <a:pt x="3414395" y="728909"/>
                    <a:pt x="3431540" y="742879"/>
                    <a:pt x="3458845" y="750499"/>
                  </a:cubicBezTo>
                  <a:cubicBezTo>
                    <a:pt x="3486150" y="758119"/>
                    <a:pt x="3498215" y="755579"/>
                    <a:pt x="3524250" y="763199"/>
                  </a:cubicBezTo>
                  <a:cubicBezTo>
                    <a:pt x="3550285" y="770819"/>
                    <a:pt x="3564255" y="773994"/>
                    <a:pt x="3590290" y="789869"/>
                  </a:cubicBezTo>
                  <a:cubicBezTo>
                    <a:pt x="3616325" y="805744"/>
                    <a:pt x="3629660" y="827969"/>
                    <a:pt x="3655695" y="842574"/>
                  </a:cubicBezTo>
                  <a:cubicBezTo>
                    <a:pt x="3681730" y="857179"/>
                    <a:pt x="3695700" y="857179"/>
                    <a:pt x="3721735" y="862259"/>
                  </a:cubicBezTo>
                  <a:cubicBezTo>
                    <a:pt x="3747770" y="867339"/>
                    <a:pt x="3761105" y="867339"/>
                    <a:pt x="3787140" y="868609"/>
                  </a:cubicBezTo>
                  <a:cubicBezTo>
                    <a:pt x="3813175" y="869879"/>
                    <a:pt x="3827145" y="868609"/>
                    <a:pt x="3853180" y="868609"/>
                  </a:cubicBezTo>
                  <a:cubicBezTo>
                    <a:pt x="3879215" y="868609"/>
                    <a:pt x="3892550" y="868609"/>
                    <a:pt x="3918585" y="868609"/>
                  </a:cubicBezTo>
                  <a:cubicBezTo>
                    <a:pt x="3944620" y="868609"/>
                    <a:pt x="3956685" y="868609"/>
                    <a:pt x="3984625" y="868609"/>
                  </a:cubicBezTo>
                  <a:cubicBezTo>
                    <a:pt x="4012565" y="868609"/>
                    <a:pt x="4029710" y="871149"/>
                    <a:pt x="4057015" y="868609"/>
                  </a:cubicBezTo>
                  <a:cubicBezTo>
                    <a:pt x="4084320" y="866069"/>
                    <a:pt x="4096385" y="861624"/>
                    <a:pt x="4122420" y="855274"/>
                  </a:cubicBezTo>
                  <a:cubicBezTo>
                    <a:pt x="4148455" y="848924"/>
                    <a:pt x="4162425" y="841939"/>
                    <a:pt x="4188460" y="835589"/>
                  </a:cubicBezTo>
                  <a:cubicBezTo>
                    <a:pt x="4214495" y="829239"/>
                    <a:pt x="4227830" y="827969"/>
                    <a:pt x="4253865" y="822889"/>
                  </a:cubicBezTo>
                  <a:cubicBezTo>
                    <a:pt x="4279900" y="817809"/>
                    <a:pt x="4293235" y="813364"/>
                    <a:pt x="4319905" y="809554"/>
                  </a:cubicBezTo>
                  <a:cubicBezTo>
                    <a:pt x="4346575" y="805744"/>
                    <a:pt x="4359910" y="805744"/>
                    <a:pt x="4385945" y="803204"/>
                  </a:cubicBezTo>
                  <a:cubicBezTo>
                    <a:pt x="4411980" y="800664"/>
                    <a:pt x="4425315" y="801299"/>
                    <a:pt x="4451350" y="796219"/>
                  </a:cubicBezTo>
                  <a:cubicBezTo>
                    <a:pt x="4477385" y="791139"/>
                    <a:pt x="4491355" y="782884"/>
                    <a:pt x="4517390" y="776534"/>
                  </a:cubicBezTo>
                  <a:cubicBezTo>
                    <a:pt x="4543425" y="770184"/>
                    <a:pt x="4556760" y="767009"/>
                    <a:pt x="4582795" y="763199"/>
                  </a:cubicBezTo>
                  <a:cubicBezTo>
                    <a:pt x="4608830" y="759389"/>
                    <a:pt x="4622800" y="759389"/>
                    <a:pt x="4648835" y="756849"/>
                  </a:cubicBezTo>
                  <a:cubicBezTo>
                    <a:pt x="4674870" y="754309"/>
                    <a:pt x="4688205" y="753039"/>
                    <a:pt x="4714240" y="750499"/>
                  </a:cubicBezTo>
                  <a:cubicBezTo>
                    <a:pt x="4740275" y="747959"/>
                    <a:pt x="4754245" y="747324"/>
                    <a:pt x="4780280" y="743514"/>
                  </a:cubicBezTo>
                  <a:cubicBezTo>
                    <a:pt x="4806315" y="739704"/>
                    <a:pt x="4818380" y="735894"/>
                    <a:pt x="4845685" y="730814"/>
                  </a:cubicBezTo>
                  <a:cubicBezTo>
                    <a:pt x="4872990" y="725734"/>
                    <a:pt x="4890135" y="721289"/>
                    <a:pt x="4918075" y="717479"/>
                  </a:cubicBezTo>
                  <a:cubicBezTo>
                    <a:pt x="4946015" y="713669"/>
                    <a:pt x="4958080" y="713669"/>
                    <a:pt x="4984115" y="711129"/>
                  </a:cubicBezTo>
                  <a:cubicBezTo>
                    <a:pt x="5010150" y="708589"/>
                    <a:pt x="5023485" y="707954"/>
                    <a:pt x="5049520" y="704144"/>
                  </a:cubicBezTo>
                  <a:cubicBezTo>
                    <a:pt x="5075555" y="700334"/>
                    <a:pt x="5089525" y="696524"/>
                    <a:pt x="5115560" y="691444"/>
                  </a:cubicBezTo>
                  <a:cubicBezTo>
                    <a:pt x="5141595" y="686364"/>
                    <a:pt x="5154930" y="683189"/>
                    <a:pt x="5180965" y="678109"/>
                  </a:cubicBezTo>
                  <a:cubicBezTo>
                    <a:pt x="5207000" y="673029"/>
                    <a:pt x="5220335" y="668584"/>
                    <a:pt x="5247005" y="664774"/>
                  </a:cubicBezTo>
                  <a:cubicBezTo>
                    <a:pt x="5273675" y="660964"/>
                    <a:pt x="5285740" y="660964"/>
                    <a:pt x="5313045" y="658424"/>
                  </a:cubicBezTo>
                  <a:cubicBezTo>
                    <a:pt x="5340350" y="655884"/>
                    <a:pt x="5356225" y="655249"/>
                    <a:pt x="5384800" y="651439"/>
                  </a:cubicBezTo>
                  <a:cubicBezTo>
                    <a:pt x="5413375" y="647629"/>
                    <a:pt x="5429250" y="641279"/>
                    <a:pt x="5457190" y="638739"/>
                  </a:cubicBezTo>
                  <a:cubicBezTo>
                    <a:pt x="5485130" y="636199"/>
                    <a:pt x="5497195" y="641279"/>
                    <a:pt x="5523230" y="638739"/>
                  </a:cubicBezTo>
                  <a:cubicBezTo>
                    <a:pt x="5549265" y="636199"/>
                    <a:pt x="5562600" y="630484"/>
                    <a:pt x="5588635" y="625404"/>
                  </a:cubicBezTo>
                  <a:cubicBezTo>
                    <a:pt x="5614670" y="620324"/>
                    <a:pt x="5628005" y="617149"/>
                    <a:pt x="5654675" y="612069"/>
                  </a:cubicBezTo>
                  <a:cubicBezTo>
                    <a:pt x="5681345" y="606989"/>
                    <a:pt x="5694680" y="604449"/>
                    <a:pt x="5720715" y="599369"/>
                  </a:cubicBezTo>
                  <a:cubicBezTo>
                    <a:pt x="5746750" y="594289"/>
                    <a:pt x="5760085" y="591114"/>
                    <a:pt x="5786120" y="586034"/>
                  </a:cubicBezTo>
                  <a:cubicBezTo>
                    <a:pt x="5812155" y="580954"/>
                    <a:pt x="5822950" y="580319"/>
                    <a:pt x="5852160" y="572699"/>
                  </a:cubicBezTo>
                  <a:cubicBezTo>
                    <a:pt x="5881370" y="565079"/>
                    <a:pt x="5902325" y="553014"/>
                    <a:pt x="5930900" y="546664"/>
                  </a:cubicBezTo>
                  <a:cubicBezTo>
                    <a:pt x="5959475" y="540314"/>
                    <a:pt x="5970270" y="543489"/>
                    <a:pt x="5996305" y="539679"/>
                  </a:cubicBezTo>
                  <a:cubicBezTo>
                    <a:pt x="6022340" y="535869"/>
                    <a:pt x="6035675" y="532059"/>
                    <a:pt x="6062345" y="526979"/>
                  </a:cubicBezTo>
                  <a:cubicBezTo>
                    <a:pt x="6089015" y="521899"/>
                    <a:pt x="6102350" y="519994"/>
                    <a:pt x="6128385" y="513644"/>
                  </a:cubicBezTo>
                  <a:cubicBezTo>
                    <a:pt x="6154420" y="507294"/>
                    <a:pt x="6167755" y="500309"/>
                    <a:pt x="6193790" y="493959"/>
                  </a:cubicBezTo>
                  <a:cubicBezTo>
                    <a:pt x="6219825" y="487609"/>
                    <a:pt x="6233795" y="486974"/>
                    <a:pt x="6259830" y="480624"/>
                  </a:cubicBezTo>
                  <a:cubicBezTo>
                    <a:pt x="6285865" y="474274"/>
                    <a:pt x="6299200" y="466019"/>
                    <a:pt x="6325235" y="460939"/>
                  </a:cubicBezTo>
                  <a:cubicBezTo>
                    <a:pt x="6351270" y="455859"/>
                    <a:pt x="6365240" y="457129"/>
                    <a:pt x="6391275" y="454589"/>
                  </a:cubicBezTo>
                  <a:cubicBezTo>
                    <a:pt x="6417310" y="452049"/>
                    <a:pt x="6430645" y="450144"/>
                    <a:pt x="6456680" y="447604"/>
                  </a:cubicBezTo>
                  <a:cubicBezTo>
                    <a:pt x="6482715" y="445064"/>
                    <a:pt x="6496685" y="445064"/>
                    <a:pt x="6522720" y="441254"/>
                  </a:cubicBezTo>
                  <a:cubicBezTo>
                    <a:pt x="6548755" y="437444"/>
                    <a:pt x="6562090" y="430459"/>
                    <a:pt x="6588125" y="427919"/>
                  </a:cubicBezTo>
                  <a:cubicBezTo>
                    <a:pt x="6614160" y="425379"/>
                    <a:pt x="6628130" y="429189"/>
                    <a:pt x="6654165" y="427919"/>
                  </a:cubicBezTo>
                  <a:cubicBezTo>
                    <a:pt x="6680200" y="426649"/>
                    <a:pt x="6693535" y="425379"/>
                    <a:pt x="6719570" y="421569"/>
                  </a:cubicBezTo>
                  <a:cubicBezTo>
                    <a:pt x="6745605" y="417759"/>
                    <a:pt x="6758940" y="413314"/>
                    <a:pt x="6785610" y="408234"/>
                  </a:cubicBezTo>
                  <a:cubicBezTo>
                    <a:pt x="6812280" y="403154"/>
                    <a:pt x="6825615" y="404424"/>
                    <a:pt x="6851650" y="395534"/>
                  </a:cubicBezTo>
                  <a:cubicBezTo>
                    <a:pt x="6877685" y="386644"/>
                    <a:pt x="6891020" y="382199"/>
                    <a:pt x="6917055" y="362514"/>
                  </a:cubicBezTo>
                  <a:cubicBezTo>
                    <a:pt x="6943090" y="342829"/>
                    <a:pt x="6965950" y="322509"/>
                    <a:pt x="6983095" y="296474"/>
                  </a:cubicBezTo>
                  <a:cubicBezTo>
                    <a:pt x="7000240" y="270439"/>
                    <a:pt x="6998970" y="258374"/>
                    <a:pt x="7002780" y="231069"/>
                  </a:cubicBezTo>
                  <a:cubicBezTo>
                    <a:pt x="7006590" y="203764"/>
                    <a:pt x="7016115" y="179634"/>
                    <a:pt x="7002780" y="158679"/>
                  </a:cubicBezTo>
                  <a:cubicBezTo>
                    <a:pt x="6989445" y="137724"/>
                    <a:pt x="6962775" y="133279"/>
                    <a:pt x="6936740" y="125659"/>
                  </a:cubicBezTo>
                  <a:cubicBezTo>
                    <a:pt x="6910705" y="118039"/>
                    <a:pt x="6897370" y="121849"/>
                    <a:pt x="6871335" y="119309"/>
                  </a:cubicBezTo>
                  <a:cubicBezTo>
                    <a:pt x="6845300" y="116769"/>
                    <a:pt x="6831330" y="113594"/>
                    <a:pt x="6805295" y="112324"/>
                  </a:cubicBezTo>
                  <a:cubicBezTo>
                    <a:pt x="6779260" y="111054"/>
                    <a:pt x="6765925" y="112324"/>
                    <a:pt x="6739890" y="112324"/>
                  </a:cubicBezTo>
                  <a:cubicBezTo>
                    <a:pt x="6713855" y="112324"/>
                    <a:pt x="6700520" y="112324"/>
                    <a:pt x="6673850" y="112324"/>
                  </a:cubicBezTo>
                  <a:cubicBezTo>
                    <a:pt x="6647180" y="112324"/>
                    <a:pt x="6633845" y="112324"/>
                    <a:pt x="6607810" y="112324"/>
                  </a:cubicBezTo>
                  <a:cubicBezTo>
                    <a:pt x="6581775" y="112324"/>
                    <a:pt x="6568440" y="112324"/>
                    <a:pt x="6542405" y="112324"/>
                  </a:cubicBezTo>
                  <a:cubicBezTo>
                    <a:pt x="6516370" y="112324"/>
                    <a:pt x="6502400" y="114864"/>
                    <a:pt x="6476365" y="112324"/>
                  </a:cubicBezTo>
                  <a:cubicBezTo>
                    <a:pt x="6450330" y="109784"/>
                    <a:pt x="6436995" y="102164"/>
                    <a:pt x="6410960" y="99624"/>
                  </a:cubicBezTo>
                  <a:cubicBezTo>
                    <a:pt x="6384925" y="97084"/>
                    <a:pt x="6372860" y="99624"/>
                    <a:pt x="6344920" y="99624"/>
                  </a:cubicBezTo>
                  <a:cubicBezTo>
                    <a:pt x="6316980" y="99624"/>
                    <a:pt x="6299835" y="99624"/>
                    <a:pt x="6272530" y="99624"/>
                  </a:cubicBezTo>
                  <a:cubicBezTo>
                    <a:pt x="6245225" y="99624"/>
                    <a:pt x="6233160" y="99624"/>
                    <a:pt x="6207125" y="99624"/>
                  </a:cubicBezTo>
                  <a:cubicBezTo>
                    <a:pt x="6181090" y="99624"/>
                    <a:pt x="6170295" y="98354"/>
                    <a:pt x="6141085" y="99624"/>
                  </a:cubicBezTo>
                  <a:cubicBezTo>
                    <a:pt x="6111875" y="100894"/>
                    <a:pt x="6091555" y="103434"/>
                    <a:pt x="6062345" y="105974"/>
                  </a:cubicBezTo>
                  <a:cubicBezTo>
                    <a:pt x="6033135" y="108514"/>
                    <a:pt x="6023610" y="109784"/>
                    <a:pt x="5996305" y="112324"/>
                  </a:cubicBezTo>
                  <a:cubicBezTo>
                    <a:pt x="5969000" y="114864"/>
                    <a:pt x="5955030" y="114229"/>
                    <a:pt x="5924550" y="119309"/>
                  </a:cubicBezTo>
                  <a:cubicBezTo>
                    <a:pt x="5894070" y="124389"/>
                    <a:pt x="5874385" y="135184"/>
                    <a:pt x="5845175" y="138994"/>
                  </a:cubicBezTo>
                  <a:cubicBezTo>
                    <a:pt x="5815965" y="142804"/>
                    <a:pt x="5805805" y="137724"/>
                    <a:pt x="5779770" y="138994"/>
                  </a:cubicBezTo>
                  <a:cubicBezTo>
                    <a:pt x="5753735" y="140264"/>
                    <a:pt x="5739765" y="144074"/>
                    <a:pt x="5713730" y="145344"/>
                  </a:cubicBezTo>
                  <a:cubicBezTo>
                    <a:pt x="5687695" y="146614"/>
                    <a:pt x="5674360" y="145344"/>
                    <a:pt x="5648325" y="145344"/>
                  </a:cubicBezTo>
                  <a:cubicBezTo>
                    <a:pt x="5622290" y="145344"/>
                    <a:pt x="5608320" y="145344"/>
                    <a:pt x="5582285" y="145344"/>
                  </a:cubicBezTo>
                  <a:cubicBezTo>
                    <a:pt x="5556250" y="145344"/>
                    <a:pt x="5542915" y="145344"/>
                    <a:pt x="5516880" y="145344"/>
                  </a:cubicBezTo>
                  <a:cubicBezTo>
                    <a:pt x="5490845" y="145344"/>
                    <a:pt x="5478780" y="145344"/>
                    <a:pt x="5450840" y="145344"/>
                  </a:cubicBezTo>
                  <a:cubicBezTo>
                    <a:pt x="5422900" y="145344"/>
                    <a:pt x="5405755" y="145344"/>
                    <a:pt x="5378450" y="145344"/>
                  </a:cubicBezTo>
                  <a:cubicBezTo>
                    <a:pt x="5351145" y="145344"/>
                    <a:pt x="5339080" y="145344"/>
                    <a:pt x="5313045" y="145344"/>
                  </a:cubicBezTo>
                  <a:cubicBezTo>
                    <a:pt x="5287010" y="145344"/>
                    <a:pt x="5274945" y="145344"/>
                    <a:pt x="5247005" y="145344"/>
                  </a:cubicBezTo>
                  <a:cubicBezTo>
                    <a:pt x="5219065" y="145344"/>
                    <a:pt x="5201920" y="145344"/>
                    <a:pt x="5174615" y="145344"/>
                  </a:cubicBezTo>
                  <a:cubicBezTo>
                    <a:pt x="5147310" y="145344"/>
                    <a:pt x="5135245" y="145344"/>
                    <a:pt x="5109210" y="145344"/>
                  </a:cubicBezTo>
                  <a:cubicBezTo>
                    <a:pt x="5083175" y="145344"/>
                    <a:pt x="5069840" y="145344"/>
                    <a:pt x="5043170" y="145344"/>
                  </a:cubicBezTo>
                  <a:cubicBezTo>
                    <a:pt x="5016500" y="145344"/>
                    <a:pt x="5003165" y="145344"/>
                    <a:pt x="4977130" y="145344"/>
                  </a:cubicBezTo>
                  <a:cubicBezTo>
                    <a:pt x="4951095" y="145344"/>
                    <a:pt x="4937760" y="144074"/>
                    <a:pt x="4911725" y="145344"/>
                  </a:cubicBezTo>
                  <a:cubicBezTo>
                    <a:pt x="4885690" y="146614"/>
                    <a:pt x="4871720" y="150424"/>
                    <a:pt x="4845685" y="151694"/>
                  </a:cubicBezTo>
                  <a:cubicBezTo>
                    <a:pt x="4819650" y="152964"/>
                    <a:pt x="4807585" y="151694"/>
                    <a:pt x="4780280" y="151694"/>
                  </a:cubicBezTo>
                  <a:cubicBezTo>
                    <a:pt x="4752975" y="151694"/>
                    <a:pt x="4735830" y="151694"/>
                    <a:pt x="4707890" y="151694"/>
                  </a:cubicBezTo>
                  <a:cubicBezTo>
                    <a:pt x="4679950" y="151694"/>
                    <a:pt x="4667885" y="151694"/>
                    <a:pt x="4641850" y="151694"/>
                  </a:cubicBezTo>
                  <a:cubicBezTo>
                    <a:pt x="4615815" y="151694"/>
                    <a:pt x="4603750" y="151694"/>
                    <a:pt x="4576445" y="151694"/>
                  </a:cubicBezTo>
                  <a:cubicBezTo>
                    <a:pt x="4549140" y="151694"/>
                    <a:pt x="4531995" y="151694"/>
                    <a:pt x="4504055" y="151694"/>
                  </a:cubicBezTo>
                  <a:cubicBezTo>
                    <a:pt x="4476115" y="151694"/>
                    <a:pt x="4464050" y="151694"/>
                    <a:pt x="4438015" y="151694"/>
                  </a:cubicBezTo>
                  <a:cubicBezTo>
                    <a:pt x="4411980" y="151694"/>
                    <a:pt x="4398645" y="151694"/>
                    <a:pt x="4372610" y="151694"/>
                  </a:cubicBezTo>
                  <a:cubicBezTo>
                    <a:pt x="4346575" y="151694"/>
                    <a:pt x="4334510" y="151694"/>
                    <a:pt x="4306570" y="151694"/>
                  </a:cubicBezTo>
                  <a:cubicBezTo>
                    <a:pt x="4278630" y="151694"/>
                    <a:pt x="4263390" y="150424"/>
                    <a:pt x="4234180" y="151694"/>
                  </a:cubicBezTo>
                  <a:cubicBezTo>
                    <a:pt x="4204970" y="152964"/>
                    <a:pt x="4189095" y="157409"/>
                    <a:pt x="4161790" y="158679"/>
                  </a:cubicBezTo>
                  <a:cubicBezTo>
                    <a:pt x="4134485" y="159949"/>
                    <a:pt x="4122420" y="158679"/>
                    <a:pt x="4096385" y="158679"/>
                  </a:cubicBezTo>
                  <a:cubicBezTo>
                    <a:pt x="4070350" y="158679"/>
                    <a:pt x="4056380" y="158679"/>
                    <a:pt x="4030345" y="158679"/>
                  </a:cubicBezTo>
                  <a:cubicBezTo>
                    <a:pt x="4004310" y="158679"/>
                    <a:pt x="3992245" y="158679"/>
                    <a:pt x="3964940" y="158679"/>
                  </a:cubicBezTo>
                  <a:cubicBezTo>
                    <a:pt x="3937635" y="158679"/>
                    <a:pt x="3920490" y="158679"/>
                    <a:pt x="3892550" y="158679"/>
                  </a:cubicBezTo>
                  <a:cubicBezTo>
                    <a:pt x="3864610" y="158679"/>
                    <a:pt x="3852545" y="158679"/>
                    <a:pt x="3826510" y="158679"/>
                  </a:cubicBezTo>
                  <a:cubicBezTo>
                    <a:pt x="3800475" y="158679"/>
                    <a:pt x="3788410" y="158679"/>
                    <a:pt x="3761105" y="158679"/>
                  </a:cubicBezTo>
                  <a:cubicBezTo>
                    <a:pt x="3733800" y="158679"/>
                    <a:pt x="3719195" y="158679"/>
                    <a:pt x="3688715" y="158679"/>
                  </a:cubicBezTo>
                  <a:cubicBezTo>
                    <a:pt x="3658235" y="158679"/>
                    <a:pt x="3639185" y="159949"/>
                    <a:pt x="3609975" y="158679"/>
                  </a:cubicBezTo>
                  <a:cubicBezTo>
                    <a:pt x="3580765" y="157409"/>
                    <a:pt x="3569970" y="152964"/>
                    <a:pt x="3543935" y="151694"/>
                  </a:cubicBezTo>
                  <a:cubicBezTo>
                    <a:pt x="3517900" y="150424"/>
                    <a:pt x="3504565" y="151694"/>
                    <a:pt x="3478530" y="151694"/>
                  </a:cubicBezTo>
                  <a:cubicBezTo>
                    <a:pt x="3452495" y="151694"/>
                    <a:pt x="3439160" y="151694"/>
                    <a:pt x="3412490" y="151694"/>
                  </a:cubicBezTo>
                  <a:cubicBezTo>
                    <a:pt x="3385820" y="151694"/>
                    <a:pt x="3372485" y="151694"/>
                    <a:pt x="3346450" y="151694"/>
                  </a:cubicBezTo>
                  <a:cubicBezTo>
                    <a:pt x="3320415" y="151694"/>
                    <a:pt x="3307080" y="151694"/>
                    <a:pt x="3281045" y="151694"/>
                  </a:cubicBezTo>
                  <a:cubicBezTo>
                    <a:pt x="3255010" y="151694"/>
                    <a:pt x="3241040" y="154234"/>
                    <a:pt x="3215005" y="151694"/>
                  </a:cubicBezTo>
                  <a:cubicBezTo>
                    <a:pt x="3188970" y="149154"/>
                    <a:pt x="3175635" y="141534"/>
                    <a:pt x="3149600" y="138994"/>
                  </a:cubicBezTo>
                  <a:cubicBezTo>
                    <a:pt x="3123565" y="136454"/>
                    <a:pt x="3109595" y="138994"/>
                    <a:pt x="3083560" y="138994"/>
                  </a:cubicBezTo>
                  <a:cubicBezTo>
                    <a:pt x="3057525" y="138994"/>
                    <a:pt x="3044190" y="138994"/>
                    <a:pt x="3018155" y="138994"/>
                  </a:cubicBezTo>
                  <a:cubicBezTo>
                    <a:pt x="2992120" y="138994"/>
                    <a:pt x="2978150" y="138994"/>
                    <a:pt x="2952115" y="138994"/>
                  </a:cubicBezTo>
                  <a:cubicBezTo>
                    <a:pt x="2926080" y="138994"/>
                    <a:pt x="2912745" y="138994"/>
                    <a:pt x="2886710" y="138994"/>
                  </a:cubicBezTo>
                  <a:cubicBezTo>
                    <a:pt x="2860675" y="138994"/>
                    <a:pt x="2849880" y="138994"/>
                    <a:pt x="2820670" y="138994"/>
                  </a:cubicBezTo>
                  <a:cubicBezTo>
                    <a:pt x="2791460" y="138994"/>
                    <a:pt x="2771140" y="138994"/>
                    <a:pt x="2741930" y="138994"/>
                  </a:cubicBezTo>
                  <a:cubicBezTo>
                    <a:pt x="2712720" y="138994"/>
                    <a:pt x="2701925" y="138994"/>
                    <a:pt x="2675890" y="138994"/>
                  </a:cubicBezTo>
                  <a:cubicBezTo>
                    <a:pt x="2649855" y="138994"/>
                    <a:pt x="2636520" y="138994"/>
                    <a:pt x="2610485" y="138994"/>
                  </a:cubicBezTo>
                  <a:cubicBezTo>
                    <a:pt x="2584450" y="138994"/>
                    <a:pt x="2570480" y="138994"/>
                    <a:pt x="2544445" y="138994"/>
                  </a:cubicBezTo>
                  <a:cubicBezTo>
                    <a:pt x="2518410" y="138994"/>
                    <a:pt x="2505075" y="137724"/>
                    <a:pt x="2479040" y="138994"/>
                  </a:cubicBezTo>
                  <a:cubicBezTo>
                    <a:pt x="2453005" y="140264"/>
                    <a:pt x="2439035" y="144074"/>
                    <a:pt x="2413000" y="145344"/>
                  </a:cubicBezTo>
                  <a:cubicBezTo>
                    <a:pt x="2386965" y="146614"/>
                    <a:pt x="2373630" y="145344"/>
                    <a:pt x="2347595" y="145344"/>
                  </a:cubicBezTo>
                  <a:cubicBezTo>
                    <a:pt x="2321560" y="145344"/>
                    <a:pt x="2308225" y="145344"/>
                    <a:pt x="2281555" y="145344"/>
                  </a:cubicBezTo>
                  <a:cubicBezTo>
                    <a:pt x="2254885" y="145344"/>
                    <a:pt x="2241550" y="145344"/>
                    <a:pt x="2215515" y="145344"/>
                  </a:cubicBezTo>
                  <a:cubicBezTo>
                    <a:pt x="2189480" y="145344"/>
                    <a:pt x="2176145" y="145344"/>
                    <a:pt x="2150110" y="145344"/>
                  </a:cubicBezTo>
                  <a:cubicBezTo>
                    <a:pt x="2124075" y="145344"/>
                    <a:pt x="2112010" y="145344"/>
                    <a:pt x="2084070" y="145344"/>
                  </a:cubicBezTo>
                  <a:cubicBezTo>
                    <a:pt x="2056130" y="145344"/>
                    <a:pt x="2038985" y="145344"/>
                    <a:pt x="2011680" y="145344"/>
                  </a:cubicBezTo>
                  <a:cubicBezTo>
                    <a:pt x="1984375" y="145344"/>
                    <a:pt x="1973580" y="145344"/>
                    <a:pt x="1946275" y="145344"/>
                  </a:cubicBezTo>
                  <a:cubicBezTo>
                    <a:pt x="1918970" y="145344"/>
                    <a:pt x="1901825" y="146614"/>
                    <a:pt x="1873885" y="145344"/>
                  </a:cubicBezTo>
                  <a:cubicBezTo>
                    <a:pt x="1845945" y="144074"/>
                    <a:pt x="1833880" y="140264"/>
                    <a:pt x="1807845" y="138994"/>
                  </a:cubicBezTo>
                  <a:cubicBezTo>
                    <a:pt x="1781810" y="137724"/>
                    <a:pt x="1768475" y="138994"/>
                    <a:pt x="1742440" y="138994"/>
                  </a:cubicBezTo>
                  <a:cubicBezTo>
                    <a:pt x="1716405" y="138994"/>
                    <a:pt x="1702435" y="141534"/>
                    <a:pt x="1676400" y="138994"/>
                  </a:cubicBezTo>
                  <a:cubicBezTo>
                    <a:pt x="1650365" y="136454"/>
                    <a:pt x="1637030" y="129469"/>
                    <a:pt x="1610995" y="125659"/>
                  </a:cubicBezTo>
                  <a:cubicBezTo>
                    <a:pt x="1584960" y="121849"/>
                    <a:pt x="1572895" y="120579"/>
                    <a:pt x="1544955" y="119309"/>
                  </a:cubicBezTo>
                  <a:cubicBezTo>
                    <a:pt x="1517015" y="118039"/>
                    <a:pt x="1499870" y="119309"/>
                    <a:pt x="1472565" y="119309"/>
                  </a:cubicBezTo>
                  <a:cubicBezTo>
                    <a:pt x="1445260" y="119309"/>
                    <a:pt x="1433195" y="120579"/>
                    <a:pt x="1407160" y="119309"/>
                  </a:cubicBezTo>
                  <a:cubicBezTo>
                    <a:pt x="1381125" y="118039"/>
                    <a:pt x="1367155" y="114864"/>
                    <a:pt x="1341120" y="112324"/>
                  </a:cubicBezTo>
                  <a:cubicBezTo>
                    <a:pt x="1315085" y="109784"/>
                    <a:pt x="1303020" y="108514"/>
                    <a:pt x="1275715" y="105974"/>
                  </a:cubicBezTo>
                  <a:cubicBezTo>
                    <a:pt x="1248410" y="103434"/>
                    <a:pt x="1231265" y="102164"/>
                    <a:pt x="1203325" y="99624"/>
                  </a:cubicBezTo>
                  <a:cubicBezTo>
                    <a:pt x="1175385" y="97084"/>
                    <a:pt x="1163320" y="95179"/>
                    <a:pt x="1137285" y="92639"/>
                  </a:cubicBezTo>
                  <a:cubicBezTo>
                    <a:pt x="1111250" y="90099"/>
                    <a:pt x="1097915" y="91369"/>
                    <a:pt x="1071880" y="86289"/>
                  </a:cubicBezTo>
                  <a:cubicBezTo>
                    <a:pt x="1045845" y="81209"/>
                    <a:pt x="1031875" y="71684"/>
                    <a:pt x="1005840" y="66604"/>
                  </a:cubicBezTo>
                  <a:cubicBezTo>
                    <a:pt x="979805" y="61524"/>
                    <a:pt x="966470" y="62794"/>
                    <a:pt x="940435" y="60254"/>
                  </a:cubicBezTo>
                  <a:cubicBezTo>
                    <a:pt x="914400" y="57714"/>
                    <a:pt x="902335" y="55809"/>
                    <a:pt x="874395" y="53269"/>
                  </a:cubicBezTo>
                  <a:cubicBezTo>
                    <a:pt x="846455" y="50729"/>
                    <a:pt x="829310" y="50729"/>
                    <a:pt x="802005" y="46919"/>
                  </a:cubicBezTo>
                  <a:cubicBezTo>
                    <a:pt x="774700" y="43109"/>
                    <a:pt x="762635" y="36124"/>
                    <a:pt x="736600" y="33584"/>
                  </a:cubicBezTo>
                  <a:cubicBezTo>
                    <a:pt x="710565" y="31044"/>
                    <a:pt x="696595" y="33584"/>
                    <a:pt x="670560" y="33584"/>
                  </a:cubicBezTo>
                  <a:cubicBezTo>
                    <a:pt x="644525" y="33584"/>
                    <a:pt x="632460" y="36124"/>
                    <a:pt x="605155" y="33584"/>
                  </a:cubicBezTo>
                  <a:cubicBezTo>
                    <a:pt x="577850" y="31044"/>
                    <a:pt x="560705" y="24059"/>
                    <a:pt x="532765" y="20249"/>
                  </a:cubicBezTo>
                  <a:cubicBezTo>
                    <a:pt x="504825" y="16439"/>
                    <a:pt x="492760" y="16439"/>
                    <a:pt x="466725" y="13899"/>
                  </a:cubicBezTo>
                  <a:cubicBezTo>
                    <a:pt x="440690" y="11359"/>
                    <a:pt x="427355" y="8819"/>
                    <a:pt x="401320" y="7549"/>
                  </a:cubicBezTo>
                  <a:cubicBezTo>
                    <a:pt x="375285" y="6279"/>
                    <a:pt x="363220" y="8819"/>
                    <a:pt x="335280" y="7549"/>
                  </a:cubicBezTo>
                  <a:cubicBezTo>
                    <a:pt x="307340" y="6279"/>
                    <a:pt x="290195" y="1834"/>
                    <a:pt x="262890" y="564"/>
                  </a:cubicBezTo>
                  <a:cubicBezTo>
                    <a:pt x="235585" y="-706"/>
                    <a:pt x="223520" y="564"/>
                    <a:pt x="197485" y="564"/>
                  </a:cubicBezTo>
                  <a:cubicBezTo>
                    <a:pt x="171450" y="564"/>
                    <a:pt x="158115" y="564"/>
                    <a:pt x="131445" y="564"/>
                  </a:cubicBezTo>
                  <a:cubicBezTo>
                    <a:pt x="104775" y="564"/>
                    <a:pt x="91440" y="564"/>
                    <a:pt x="65405" y="564"/>
                  </a:cubicBezTo>
                  <a:cubicBezTo>
                    <a:pt x="39370" y="564"/>
                    <a:pt x="12065" y="564"/>
                    <a:pt x="0" y="564"/>
                  </a:cubicBezTo>
                </a:path>
              </a:pathLst>
            </a:cu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nvSpPr>
          <p:spPr>
            <a:xfrm>
              <a:off x="3847" y="2836"/>
              <a:ext cx="5633" cy="1246"/>
            </a:xfrm>
            <a:custGeom>
              <a:avLst/>
              <a:gdLst>
                <a:gd name="connisteX0" fmla="*/ 0 w 3576955"/>
                <a:gd name="connsiteY0" fmla="*/ 394335 h 790998"/>
                <a:gd name="connisteX1" fmla="*/ 59055 w 3576955"/>
                <a:gd name="connsiteY1" fmla="*/ 466725 h 790998"/>
                <a:gd name="connisteX2" fmla="*/ 125095 w 3576955"/>
                <a:gd name="connsiteY2" fmla="*/ 499745 h 790998"/>
                <a:gd name="connisteX3" fmla="*/ 190500 w 3576955"/>
                <a:gd name="connsiteY3" fmla="*/ 539115 h 790998"/>
                <a:gd name="connisteX4" fmla="*/ 256540 w 3576955"/>
                <a:gd name="connsiteY4" fmla="*/ 585470 h 790998"/>
                <a:gd name="connisteX5" fmla="*/ 321945 w 3576955"/>
                <a:gd name="connsiteY5" fmla="*/ 618490 h 790998"/>
                <a:gd name="connisteX6" fmla="*/ 374650 w 3576955"/>
                <a:gd name="connsiteY6" fmla="*/ 683895 h 790998"/>
                <a:gd name="connisteX7" fmla="*/ 447040 w 3576955"/>
                <a:gd name="connsiteY7" fmla="*/ 710565 h 790998"/>
                <a:gd name="connisteX8" fmla="*/ 512445 w 3576955"/>
                <a:gd name="connsiteY8" fmla="*/ 723265 h 790998"/>
                <a:gd name="connisteX9" fmla="*/ 578485 w 3576955"/>
                <a:gd name="connsiteY9" fmla="*/ 749935 h 790998"/>
                <a:gd name="connisteX10" fmla="*/ 644525 w 3576955"/>
                <a:gd name="connsiteY10" fmla="*/ 769620 h 790998"/>
                <a:gd name="connisteX11" fmla="*/ 709930 w 3576955"/>
                <a:gd name="connsiteY11" fmla="*/ 789305 h 790998"/>
                <a:gd name="connisteX12" fmla="*/ 775970 w 3576955"/>
                <a:gd name="connsiteY12" fmla="*/ 789305 h 790998"/>
                <a:gd name="connisteX13" fmla="*/ 841375 w 3576955"/>
                <a:gd name="connsiteY13" fmla="*/ 789305 h 790998"/>
                <a:gd name="connisteX14" fmla="*/ 907415 w 3576955"/>
                <a:gd name="connsiteY14" fmla="*/ 789305 h 790998"/>
                <a:gd name="connisteX15" fmla="*/ 972820 w 3576955"/>
                <a:gd name="connsiteY15" fmla="*/ 789305 h 790998"/>
                <a:gd name="connisteX16" fmla="*/ 1045210 w 3576955"/>
                <a:gd name="connsiteY16" fmla="*/ 775970 h 790998"/>
                <a:gd name="connisteX17" fmla="*/ 1111250 w 3576955"/>
                <a:gd name="connsiteY17" fmla="*/ 756285 h 790998"/>
                <a:gd name="connisteX18" fmla="*/ 1176655 w 3576955"/>
                <a:gd name="connsiteY18" fmla="*/ 730250 h 790998"/>
                <a:gd name="connisteX19" fmla="*/ 1242695 w 3576955"/>
                <a:gd name="connsiteY19" fmla="*/ 703580 h 790998"/>
                <a:gd name="connisteX20" fmla="*/ 1315085 w 3576955"/>
                <a:gd name="connsiteY20" fmla="*/ 677545 h 790998"/>
                <a:gd name="connisteX21" fmla="*/ 1380490 w 3576955"/>
                <a:gd name="connsiteY21" fmla="*/ 644525 h 790998"/>
                <a:gd name="connisteX22" fmla="*/ 1446530 w 3576955"/>
                <a:gd name="connsiteY22" fmla="*/ 591820 h 790998"/>
                <a:gd name="connisteX23" fmla="*/ 1511935 w 3576955"/>
                <a:gd name="connsiteY23" fmla="*/ 539115 h 790998"/>
                <a:gd name="connisteX24" fmla="*/ 1577975 w 3576955"/>
                <a:gd name="connsiteY24" fmla="*/ 493395 h 790998"/>
                <a:gd name="connisteX25" fmla="*/ 1644015 w 3576955"/>
                <a:gd name="connsiteY25" fmla="*/ 460375 h 790998"/>
                <a:gd name="connisteX26" fmla="*/ 1709420 w 3576955"/>
                <a:gd name="connsiteY26" fmla="*/ 427355 h 790998"/>
                <a:gd name="connisteX27" fmla="*/ 1775460 w 3576955"/>
                <a:gd name="connsiteY27" fmla="*/ 387985 h 790998"/>
                <a:gd name="connisteX28" fmla="*/ 1840865 w 3576955"/>
                <a:gd name="connsiteY28" fmla="*/ 361950 h 790998"/>
                <a:gd name="connisteX29" fmla="*/ 1913255 w 3576955"/>
                <a:gd name="connsiteY29" fmla="*/ 328930 h 790998"/>
                <a:gd name="connisteX30" fmla="*/ 1979295 w 3576955"/>
                <a:gd name="connsiteY30" fmla="*/ 295910 h 790998"/>
                <a:gd name="connisteX31" fmla="*/ 2044700 w 3576955"/>
                <a:gd name="connsiteY31" fmla="*/ 276225 h 790998"/>
                <a:gd name="connisteX32" fmla="*/ 2110740 w 3576955"/>
                <a:gd name="connsiteY32" fmla="*/ 262890 h 790998"/>
                <a:gd name="connisteX33" fmla="*/ 2176145 w 3576955"/>
                <a:gd name="connsiteY33" fmla="*/ 243205 h 790998"/>
                <a:gd name="connisteX34" fmla="*/ 2242185 w 3576955"/>
                <a:gd name="connsiteY34" fmla="*/ 223520 h 790998"/>
                <a:gd name="connisteX35" fmla="*/ 2307590 w 3576955"/>
                <a:gd name="connsiteY35" fmla="*/ 217170 h 790998"/>
                <a:gd name="connisteX36" fmla="*/ 2373630 w 3576955"/>
                <a:gd name="connsiteY36" fmla="*/ 203835 h 790998"/>
                <a:gd name="connisteX37" fmla="*/ 2439035 w 3576955"/>
                <a:gd name="connsiteY37" fmla="*/ 191135 h 790998"/>
                <a:gd name="connisteX38" fmla="*/ 2511425 w 3576955"/>
                <a:gd name="connsiteY38" fmla="*/ 191135 h 790998"/>
                <a:gd name="connisteX39" fmla="*/ 2577465 w 3576955"/>
                <a:gd name="connsiteY39" fmla="*/ 191135 h 790998"/>
                <a:gd name="connisteX40" fmla="*/ 2642870 w 3576955"/>
                <a:gd name="connsiteY40" fmla="*/ 191135 h 790998"/>
                <a:gd name="connisteX41" fmla="*/ 2708910 w 3576955"/>
                <a:gd name="connsiteY41" fmla="*/ 177800 h 790998"/>
                <a:gd name="connisteX42" fmla="*/ 2781300 w 3576955"/>
                <a:gd name="connsiteY42" fmla="*/ 170815 h 790998"/>
                <a:gd name="connisteX43" fmla="*/ 2846705 w 3576955"/>
                <a:gd name="connsiteY43" fmla="*/ 170815 h 790998"/>
                <a:gd name="connisteX44" fmla="*/ 2912745 w 3576955"/>
                <a:gd name="connsiteY44" fmla="*/ 170815 h 790998"/>
                <a:gd name="connisteX45" fmla="*/ 2978785 w 3576955"/>
                <a:gd name="connsiteY45" fmla="*/ 164465 h 790998"/>
                <a:gd name="connisteX46" fmla="*/ 3044190 w 3576955"/>
                <a:gd name="connsiteY46" fmla="*/ 151130 h 790998"/>
                <a:gd name="connisteX47" fmla="*/ 3110230 w 3576955"/>
                <a:gd name="connsiteY47" fmla="*/ 131445 h 790998"/>
                <a:gd name="connisteX48" fmla="*/ 3175635 w 3576955"/>
                <a:gd name="connsiteY48" fmla="*/ 125095 h 790998"/>
                <a:gd name="connisteX49" fmla="*/ 3241675 w 3576955"/>
                <a:gd name="connsiteY49" fmla="*/ 125095 h 790998"/>
                <a:gd name="connisteX50" fmla="*/ 3307080 w 3576955"/>
                <a:gd name="connsiteY50" fmla="*/ 125095 h 790998"/>
                <a:gd name="connisteX51" fmla="*/ 3379470 w 3576955"/>
                <a:gd name="connsiteY51" fmla="*/ 105410 h 790998"/>
                <a:gd name="connisteX52" fmla="*/ 3445510 w 3576955"/>
                <a:gd name="connsiteY52" fmla="*/ 78740 h 790998"/>
                <a:gd name="connisteX53" fmla="*/ 3510915 w 3576955"/>
                <a:gd name="connsiteY53" fmla="*/ 52705 h 790998"/>
                <a:gd name="connisteX54" fmla="*/ 3576955 w 3576955"/>
                <a:gd name="connsiteY54" fmla="*/ 0 h 790998"/>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Lst>
              <a:rect l="l" t="t" r="r" b="b"/>
              <a:pathLst>
                <a:path w="3576955" h="790998">
                  <a:moveTo>
                    <a:pt x="0" y="394335"/>
                  </a:moveTo>
                  <a:cubicBezTo>
                    <a:pt x="10795" y="408305"/>
                    <a:pt x="34290" y="445770"/>
                    <a:pt x="59055" y="466725"/>
                  </a:cubicBezTo>
                  <a:cubicBezTo>
                    <a:pt x="83820" y="487680"/>
                    <a:pt x="99060" y="485140"/>
                    <a:pt x="125095" y="499745"/>
                  </a:cubicBezTo>
                  <a:cubicBezTo>
                    <a:pt x="151130" y="514350"/>
                    <a:pt x="164465" y="521970"/>
                    <a:pt x="190500" y="539115"/>
                  </a:cubicBezTo>
                  <a:cubicBezTo>
                    <a:pt x="216535" y="556260"/>
                    <a:pt x="230505" y="569595"/>
                    <a:pt x="256540" y="585470"/>
                  </a:cubicBezTo>
                  <a:cubicBezTo>
                    <a:pt x="282575" y="601345"/>
                    <a:pt x="298450" y="598805"/>
                    <a:pt x="321945" y="618490"/>
                  </a:cubicBezTo>
                  <a:cubicBezTo>
                    <a:pt x="345440" y="638175"/>
                    <a:pt x="349885" y="665480"/>
                    <a:pt x="374650" y="683895"/>
                  </a:cubicBezTo>
                  <a:cubicBezTo>
                    <a:pt x="399415" y="702310"/>
                    <a:pt x="419735" y="702945"/>
                    <a:pt x="447040" y="710565"/>
                  </a:cubicBezTo>
                  <a:cubicBezTo>
                    <a:pt x="474345" y="718185"/>
                    <a:pt x="486410" y="715645"/>
                    <a:pt x="512445" y="723265"/>
                  </a:cubicBezTo>
                  <a:cubicBezTo>
                    <a:pt x="538480" y="730885"/>
                    <a:pt x="551815" y="740410"/>
                    <a:pt x="578485" y="749935"/>
                  </a:cubicBezTo>
                  <a:cubicBezTo>
                    <a:pt x="605155" y="759460"/>
                    <a:pt x="618490" y="762000"/>
                    <a:pt x="644525" y="769620"/>
                  </a:cubicBezTo>
                  <a:cubicBezTo>
                    <a:pt x="670560" y="777240"/>
                    <a:pt x="683895" y="785495"/>
                    <a:pt x="709930" y="789305"/>
                  </a:cubicBezTo>
                  <a:cubicBezTo>
                    <a:pt x="735965" y="793115"/>
                    <a:pt x="749935" y="789305"/>
                    <a:pt x="775970" y="789305"/>
                  </a:cubicBezTo>
                  <a:cubicBezTo>
                    <a:pt x="802005" y="789305"/>
                    <a:pt x="815340" y="789305"/>
                    <a:pt x="841375" y="789305"/>
                  </a:cubicBezTo>
                  <a:cubicBezTo>
                    <a:pt x="867410" y="789305"/>
                    <a:pt x="881380" y="789305"/>
                    <a:pt x="907415" y="789305"/>
                  </a:cubicBezTo>
                  <a:cubicBezTo>
                    <a:pt x="933450" y="789305"/>
                    <a:pt x="945515" y="791845"/>
                    <a:pt x="972820" y="789305"/>
                  </a:cubicBezTo>
                  <a:cubicBezTo>
                    <a:pt x="1000125" y="786765"/>
                    <a:pt x="1017270" y="782320"/>
                    <a:pt x="1045210" y="775970"/>
                  </a:cubicBezTo>
                  <a:cubicBezTo>
                    <a:pt x="1073150" y="769620"/>
                    <a:pt x="1085215" y="765175"/>
                    <a:pt x="1111250" y="756285"/>
                  </a:cubicBezTo>
                  <a:cubicBezTo>
                    <a:pt x="1137285" y="747395"/>
                    <a:pt x="1150620" y="741045"/>
                    <a:pt x="1176655" y="730250"/>
                  </a:cubicBezTo>
                  <a:cubicBezTo>
                    <a:pt x="1202690" y="719455"/>
                    <a:pt x="1214755" y="714375"/>
                    <a:pt x="1242695" y="703580"/>
                  </a:cubicBezTo>
                  <a:cubicBezTo>
                    <a:pt x="1270635" y="692785"/>
                    <a:pt x="1287780" y="689610"/>
                    <a:pt x="1315085" y="677545"/>
                  </a:cubicBezTo>
                  <a:cubicBezTo>
                    <a:pt x="1342390" y="665480"/>
                    <a:pt x="1354455" y="661670"/>
                    <a:pt x="1380490" y="644525"/>
                  </a:cubicBezTo>
                  <a:cubicBezTo>
                    <a:pt x="1406525" y="627380"/>
                    <a:pt x="1420495" y="612775"/>
                    <a:pt x="1446530" y="591820"/>
                  </a:cubicBezTo>
                  <a:cubicBezTo>
                    <a:pt x="1472565" y="570865"/>
                    <a:pt x="1485900" y="558800"/>
                    <a:pt x="1511935" y="539115"/>
                  </a:cubicBezTo>
                  <a:cubicBezTo>
                    <a:pt x="1537970" y="519430"/>
                    <a:pt x="1551305" y="509270"/>
                    <a:pt x="1577975" y="493395"/>
                  </a:cubicBezTo>
                  <a:cubicBezTo>
                    <a:pt x="1604645" y="477520"/>
                    <a:pt x="1617980" y="473710"/>
                    <a:pt x="1644015" y="460375"/>
                  </a:cubicBezTo>
                  <a:cubicBezTo>
                    <a:pt x="1670050" y="447040"/>
                    <a:pt x="1683385" y="441960"/>
                    <a:pt x="1709420" y="427355"/>
                  </a:cubicBezTo>
                  <a:cubicBezTo>
                    <a:pt x="1735455" y="412750"/>
                    <a:pt x="1749425" y="401320"/>
                    <a:pt x="1775460" y="387985"/>
                  </a:cubicBezTo>
                  <a:cubicBezTo>
                    <a:pt x="1801495" y="374650"/>
                    <a:pt x="1813560" y="374015"/>
                    <a:pt x="1840865" y="361950"/>
                  </a:cubicBezTo>
                  <a:cubicBezTo>
                    <a:pt x="1868170" y="349885"/>
                    <a:pt x="1885315" y="342265"/>
                    <a:pt x="1913255" y="328930"/>
                  </a:cubicBezTo>
                  <a:cubicBezTo>
                    <a:pt x="1941195" y="315595"/>
                    <a:pt x="1953260" y="306705"/>
                    <a:pt x="1979295" y="295910"/>
                  </a:cubicBezTo>
                  <a:cubicBezTo>
                    <a:pt x="2005330" y="285115"/>
                    <a:pt x="2018665" y="282575"/>
                    <a:pt x="2044700" y="276225"/>
                  </a:cubicBezTo>
                  <a:cubicBezTo>
                    <a:pt x="2070735" y="269875"/>
                    <a:pt x="2084705" y="269240"/>
                    <a:pt x="2110740" y="262890"/>
                  </a:cubicBezTo>
                  <a:cubicBezTo>
                    <a:pt x="2136775" y="256540"/>
                    <a:pt x="2150110" y="250825"/>
                    <a:pt x="2176145" y="243205"/>
                  </a:cubicBezTo>
                  <a:cubicBezTo>
                    <a:pt x="2202180" y="235585"/>
                    <a:pt x="2216150" y="228600"/>
                    <a:pt x="2242185" y="223520"/>
                  </a:cubicBezTo>
                  <a:cubicBezTo>
                    <a:pt x="2268220" y="218440"/>
                    <a:pt x="2281555" y="220980"/>
                    <a:pt x="2307590" y="217170"/>
                  </a:cubicBezTo>
                  <a:cubicBezTo>
                    <a:pt x="2333625" y="213360"/>
                    <a:pt x="2347595" y="208915"/>
                    <a:pt x="2373630" y="203835"/>
                  </a:cubicBezTo>
                  <a:cubicBezTo>
                    <a:pt x="2399665" y="198755"/>
                    <a:pt x="2411730" y="193675"/>
                    <a:pt x="2439035" y="191135"/>
                  </a:cubicBezTo>
                  <a:cubicBezTo>
                    <a:pt x="2466340" y="188595"/>
                    <a:pt x="2483485" y="191135"/>
                    <a:pt x="2511425" y="191135"/>
                  </a:cubicBezTo>
                  <a:cubicBezTo>
                    <a:pt x="2539365" y="191135"/>
                    <a:pt x="2551430" y="191135"/>
                    <a:pt x="2577465" y="191135"/>
                  </a:cubicBezTo>
                  <a:cubicBezTo>
                    <a:pt x="2603500" y="191135"/>
                    <a:pt x="2616835" y="193675"/>
                    <a:pt x="2642870" y="191135"/>
                  </a:cubicBezTo>
                  <a:cubicBezTo>
                    <a:pt x="2668905" y="188595"/>
                    <a:pt x="2680970" y="181610"/>
                    <a:pt x="2708910" y="177800"/>
                  </a:cubicBezTo>
                  <a:cubicBezTo>
                    <a:pt x="2736850" y="173990"/>
                    <a:pt x="2753995" y="172085"/>
                    <a:pt x="2781300" y="170815"/>
                  </a:cubicBezTo>
                  <a:cubicBezTo>
                    <a:pt x="2808605" y="169545"/>
                    <a:pt x="2820670" y="170815"/>
                    <a:pt x="2846705" y="170815"/>
                  </a:cubicBezTo>
                  <a:cubicBezTo>
                    <a:pt x="2872740" y="170815"/>
                    <a:pt x="2886075" y="172085"/>
                    <a:pt x="2912745" y="170815"/>
                  </a:cubicBezTo>
                  <a:cubicBezTo>
                    <a:pt x="2939415" y="169545"/>
                    <a:pt x="2952750" y="168275"/>
                    <a:pt x="2978785" y="164465"/>
                  </a:cubicBezTo>
                  <a:cubicBezTo>
                    <a:pt x="3004820" y="160655"/>
                    <a:pt x="3018155" y="157480"/>
                    <a:pt x="3044190" y="151130"/>
                  </a:cubicBezTo>
                  <a:cubicBezTo>
                    <a:pt x="3070225" y="144780"/>
                    <a:pt x="3084195" y="136525"/>
                    <a:pt x="3110230" y="131445"/>
                  </a:cubicBezTo>
                  <a:cubicBezTo>
                    <a:pt x="3136265" y="126365"/>
                    <a:pt x="3149600" y="126365"/>
                    <a:pt x="3175635" y="125095"/>
                  </a:cubicBezTo>
                  <a:cubicBezTo>
                    <a:pt x="3201670" y="123825"/>
                    <a:pt x="3215640" y="125095"/>
                    <a:pt x="3241675" y="125095"/>
                  </a:cubicBezTo>
                  <a:cubicBezTo>
                    <a:pt x="3267710" y="125095"/>
                    <a:pt x="3279775" y="128905"/>
                    <a:pt x="3307080" y="125095"/>
                  </a:cubicBezTo>
                  <a:cubicBezTo>
                    <a:pt x="3334385" y="121285"/>
                    <a:pt x="3351530" y="114935"/>
                    <a:pt x="3379470" y="105410"/>
                  </a:cubicBezTo>
                  <a:cubicBezTo>
                    <a:pt x="3407410" y="95885"/>
                    <a:pt x="3419475" y="89535"/>
                    <a:pt x="3445510" y="78740"/>
                  </a:cubicBezTo>
                  <a:cubicBezTo>
                    <a:pt x="3471545" y="67945"/>
                    <a:pt x="3484880" y="68580"/>
                    <a:pt x="3510915" y="52705"/>
                  </a:cubicBezTo>
                  <a:cubicBezTo>
                    <a:pt x="3536950" y="36830"/>
                    <a:pt x="3564890" y="10160"/>
                    <a:pt x="3576955" y="0"/>
                  </a:cubicBezTo>
                </a:path>
              </a:pathLst>
            </a:cu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nvSpPr>
          <p:spPr>
            <a:xfrm>
              <a:off x="2498" y="1540"/>
              <a:ext cx="11619" cy="952"/>
            </a:xfrm>
            <a:custGeom>
              <a:avLst/>
              <a:gdLst>
                <a:gd name="connisteX0" fmla="*/ 198624 w 7377822"/>
                <a:gd name="connsiteY0" fmla="*/ 599298 h 604391"/>
                <a:gd name="connisteX1" fmla="*/ 133219 w 7377822"/>
                <a:gd name="connsiteY1" fmla="*/ 599298 h 604391"/>
                <a:gd name="connisteX2" fmla="*/ 67179 w 7377822"/>
                <a:gd name="connsiteY2" fmla="*/ 546593 h 604391"/>
                <a:gd name="connisteX3" fmla="*/ 8124 w 7377822"/>
                <a:gd name="connsiteY3" fmla="*/ 481188 h 604391"/>
                <a:gd name="connisteX4" fmla="*/ 8124 w 7377822"/>
                <a:gd name="connsiteY4" fmla="*/ 415148 h 604391"/>
                <a:gd name="connisteX5" fmla="*/ 54479 w 7377822"/>
                <a:gd name="connsiteY5" fmla="*/ 349743 h 604391"/>
                <a:gd name="connisteX6" fmla="*/ 119884 w 7377822"/>
                <a:gd name="connsiteY6" fmla="*/ 290053 h 604391"/>
                <a:gd name="connisteX7" fmla="*/ 166239 w 7377822"/>
                <a:gd name="connsiteY7" fmla="*/ 224648 h 604391"/>
                <a:gd name="connisteX8" fmla="*/ 231644 w 7377822"/>
                <a:gd name="connsiteY8" fmla="*/ 178293 h 604391"/>
                <a:gd name="connisteX9" fmla="*/ 297684 w 7377822"/>
                <a:gd name="connsiteY9" fmla="*/ 152258 h 604391"/>
                <a:gd name="connisteX10" fmla="*/ 370074 w 7377822"/>
                <a:gd name="connsiteY10" fmla="*/ 99553 h 604391"/>
                <a:gd name="connisteX11" fmla="*/ 435479 w 7377822"/>
                <a:gd name="connsiteY11" fmla="*/ 66533 h 604391"/>
                <a:gd name="connisteX12" fmla="*/ 501519 w 7377822"/>
                <a:gd name="connsiteY12" fmla="*/ 46848 h 604391"/>
                <a:gd name="connisteX13" fmla="*/ 566924 w 7377822"/>
                <a:gd name="connsiteY13" fmla="*/ 14463 h 604391"/>
                <a:gd name="connisteX14" fmla="*/ 639314 w 7377822"/>
                <a:gd name="connsiteY14" fmla="*/ 1128 h 604391"/>
                <a:gd name="connisteX15" fmla="*/ 705354 w 7377822"/>
                <a:gd name="connsiteY15" fmla="*/ 1128 h 604391"/>
                <a:gd name="connisteX16" fmla="*/ 770759 w 7377822"/>
                <a:gd name="connsiteY16" fmla="*/ 1128 h 604391"/>
                <a:gd name="connisteX17" fmla="*/ 836799 w 7377822"/>
                <a:gd name="connsiteY17" fmla="*/ 1128 h 604391"/>
                <a:gd name="connisteX18" fmla="*/ 909189 w 7377822"/>
                <a:gd name="connsiteY18" fmla="*/ 1128 h 604391"/>
                <a:gd name="connisteX19" fmla="*/ 974594 w 7377822"/>
                <a:gd name="connsiteY19" fmla="*/ 7478 h 604391"/>
                <a:gd name="connisteX20" fmla="*/ 1040634 w 7377822"/>
                <a:gd name="connsiteY20" fmla="*/ 14463 h 604391"/>
                <a:gd name="connisteX21" fmla="*/ 1106039 w 7377822"/>
                <a:gd name="connsiteY21" fmla="*/ 27163 h 604391"/>
                <a:gd name="connisteX22" fmla="*/ 1172079 w 7377822"/>
                <a:gd name="connsiteY22" fmla="*/ 27163 h 604391"/>
                <a:gd name="connisteX23" fmla="*/ 1237484 w 7377822"/>
                <a:gd name="connsiteY23" fmla="*/ 27163 h 604391"/>
                <a:gd name="connisteX24" fmla="*/ 1303524 w 7377822"/>
                <a:gd name="connsiteY24" fmla="*/ 14463 h 604391"/>
                <a:gd name="connisteX25" fmla="*/ 1368929 w 7377822"/>
                <a:gd name="connsiteY25" fmla="*/ 7478 h 604391"/>
                <a:gd name="connisteX26" fmla="*/ 1434969 w 7377822"/>
                <a:gd name="connsiteY26" fmla="*/ 7478 h 604391"/>
                <a:gd name="connisteX27" fmla="*/ 1507359 w 7377822"/>
                <a:gd name="connsiteY27" fmla="*/ 27163 h 604391"/>
                <a:gd name="connisteX28" fmla="*/ 1572764 w 7377822"/>
                <a:gd name="connsiteY28" fmla="*/ 46848 h 604391"/>
                <a:gd name="connisteX29" fmla="*/ 1638804 w 7377822"/>
                <a:gd name="connsiteY29" fmla="*/ 66533 h 604391"/>
                <a:gd name="connisteX30" fmla="*/ 1704844 w 7377822"/>
                <a:gd name="connsiteY30" fmla="*/ 66533 h 604391"/>
                <a:gd name="connisteX31" fmla="*/ 1776599 w 7377822"/>
                <a:gd name="connsiteY31" fmla="*/ 73518 h 604391"/>
                <a:gd name="connisteX32" fmla="*/ 1842639 w 7377822"/>
                <a:gd name="connsiteY32" fmla="*/ 73518 h 604391"/>
                <a:gd name="connisteX33" fmla="*/ 1908679 w 7377822"/>
                <a:gd name="connsiteY33" fmla="*/ 73518 h 604391"/>
                <a:gd name="connisteX34" fmla="*/ 1974084 w 7377822"/>
                <a:gd name="connsiteY34" fmla="*/ 73518 h 604391"/>
                <a:gd name="connisteX35" fmla="*/ 2040124 w 7377822"/>
                <a:gd name="connsiteY35" fmla="*/ 86218 h 604391"/>
                <a:gd name="connisteX36" fmla="*/ 2105529 w 7377822"/>
                <a:gd name="connsiteY36" fmla="*/ 86218 h 604391"/>
                <a:gd name="connisteX37" fmla="*/ 2171569 w 7377822"/>
                <a:gd name="connsiteY37" fmla="*/ 93203 h 604391"/>
                <a:gd name="connisteX38" fmla="*/ 2236974 w 7377822"/>
                <a:gd name="connsiteY38" fmla="*/ 99553 h 604391"/>
                <a:gd name="connisteX39" fmla="*/ 2303014 w 7377822"/>
                <a:gd name="connsiteY39" fmla="*/ 106538 h 604391"/>
                <a:gd name="connisteX40" fmla="*/ 2375404 w 7377822"/>
                <a:gd name="connsiteY40" fmla="*/ 106538 h 604391"/>
                <a:gd name="connisteX41" fmla="*/ 2440809 w 7377822"/>
                <a:gd name="connsiteY41" fmla="*/ 106538 h 604391"/>
                <a:gd name="connisteX42" fmla="*/ 2506849 w 7377822"/>
                <a:gd name="connsiteY42" fmla="*/ 106538 h 604391"/>
                <a:gd name="connisteX43" fmla="*/ 2572254 w 7377822"/>
                <a:gd name="connsiteY43" fmla="*/ 112888 h 604391"/>
                <a:gd name="connisteX44" fmla="*/ 2638294 w 7377822"/>
                <a:gd name="connsiteY44" fmla="*/ 126223 h 604391"/>
                <a:gd name="connisteX45" fmla="*/ 2703699 w 7377822"/>
                <a:gd name="connsiteY45" fmla="*/ 138923 h 604391"/>
                <a:gd name="connisteX46" fmla="*/ 2769739 w 7377822"/>
                <a:gd name="connsiteY46" fmla="*/ 152258 h 604391"/>
                <a:gd name="connisteX47" fmla="*/ 2835779 w 7377822"/>
                <a:gd name="connsiteY47" fmla="*/ 152258 h 604391"/>
                <a:gd name="connisteX48" fmla="*/ 2914519 w 7377822"/>
                <a:gd name="connsiteY48" fmla="*/ 152258 h 604391"/>
                <a:gd name="connisteX49" fmla="*/ 2979924 w 7377822"/>
                <a:gd name="connsiteY49" fmla="*/ 145908 h 604391"/>
                <a:gd name="connisteX50" fmla="*/ 3045964 w 7377822"/>
                <a:gd name="connsiteY50" fmla="*/ 145908 h 604391"/>
                <a:gd name="connisteX51" fmla="*/ 3111369 w 7377822"/>
                <a:gd name="connsiteY51" fmla="*/ 145908 h 604391"/>
                <a:gd name="connisteX52" fmla="*/ 3177409 w 7377822"/>
                <a:gd name="connsiteY52" fmla="*/ 145908 h 604391"/>
                <a:gd name="connisteX53" fmla="*/ 3249799 w 7377822"/>
                <a:gd name="connsiteY53" fmla="*/ 145908 h 604391"/>
                <a:gd name="connisteX54" fmla="*/ 3315204 w 7377822"/>
                <a:gd name="connsiteY54" fmla="*/ 145908 h 604391"/>
                <a:gd name="connisteX55" fmla="*/ 3381244 w 7377822"/>
                <a:gd name="connsiteY55" fmla="*/ 145908 h 604391"/>
                <a:gd name="connisteX56" fmla="*/ 3447284 w 7377822"/>
                <a:gd name="connsiteY56" fmla="*/ 152258 h 604391"/>
                <a:gd name="connisteX57" fmla="*/ 3512689 w 7377822"/>
                <a:gd name="connsiteY57" fmla="*/ 152258 h 604391"/>
                <a:gd name="connisteX58" fmla="*/ 3578729 w 7377822"/>
                <a:gd name="connsiteY58" fmla="*/ 152258 h 604391"/>
                <a:gd name="connisteX59" fmla="*/ 3644134 w 7377822"/>
                <a:gd name="connsiteY59" fmla="*/ 152258 h 604391"/>
                <a:gd name="connisteX60" fmla="*/ 3710174 w 7377822"/>
                <a:gd name="connsiteY60" fmla="*/ 152258 h 604391"/>
                <a:gd name="connisteX61" fmla="*/ 3782564 w 7377822"/>
                <a:gd name="connsiteY61" fmla="*/ 145908 h 604391"/>
                <a:gd name="connisteX62" fmla="*/ 3847969 w 7377822"/>
                <a:gd name="connsiteY62" fmla="*/ 138923 h 604391"/>
                <a:gd name="connisteX63" fmla="*/ 3914009 w 7377822"/>
                <a:gd name="connsiteY63" fmla="*/ 138923 h 604391"/>
                <a:gd name="connisteX64" fmla="*/ 3979414 w 7377822"/>
                <a:gd name="connsiteY64" fmla="*/ 138923 h 604391"/>
                <a:gd name="connisteX65" fmla="*/ 4051804 w 7377822"/>
                <a:gd name="connsiteY65" fmla="*/ 138923 h 604391"/>
                <a:gd name="connisteX66" fmla="*/ 4117844 w 7377822"/>
                <a:gd name="connsiteY66" fmla="*/ 138923 h 604391"/>
                <a:gd name="connisteX67" fmla="*/ 4183249 w 7377822"/>
                <a:gd name="connsiteY67" fmla="*/ 138923 h 604391"/>
                <a:gd name="connisteX68" fmla="*/ 4262624 w 7377822"/>
                <a:gd name="connsiteY68" fmla="*/ 138923 h 604391"/>
                <a:gd name="connisteX69" fmla="*/ 4328029 w 7377822"/>
                <a:gd name="connsiteY69" fmla="*/ 138923 h 604391"/>
                <a:gd name="connisteX70" fmla="*/ 4394069 w 7377822"/>
                <a:gd name="connsiteY70" fmla="*/ 138923 h 604391"/>
                <a:gd name="connisteX71" fmla="*/ 4459474 w 7377822"/>
                <a:gd name="connsiteY71" fmla="*/ 158608 h 604391"/>
                <a:gd name="connisteX72" fmla="*/ 4525514 w 7377822"/>
                <a:gd name="connsiteY72" fmla="*/ 158608 h 604391"/>
                <a:gd name="connisteX73" fmla="*/ 4590919 w 7377822"/>
                <a:gd name="connsiteY73" fmla="*/ 158608 h 604391"/>
                <a:gd name="connisteX74" fmla="*/ 4656959 w 7377822"/>
                <a:gd name="connsiteY74" fmla="*/ 158608 h 604391"/>
                <a:gd name="connisteX75" fmla="*/ 4722364 w 7377822"/>
                <a:gd name="connsiteY75" fmla="*/ 158608 h 604391"/>
                <a:gd name="connisteX76" fmla="*/ 4794754 w 7377822"/>
                <a:gd name="connsiteY76" fmla="*/ 158608 h 604391"/>
                <a:gd name="connisteX77" fmla="*/ 4874129 w 7377822"/>
                <a:gd name="connsiteY77" fmla="*/ 158608 h 604391"/>
                <a:gd name="connisteX78" fmla="*/ 4945884 w 7377822"/>
                <a:gd name="connsiteY78" fmla="*/ 158608 h 604391"/>
                <a:gd name="connisteX79" fmla="*/ 5011924 w 7377822"/>
                <a:gd name="connsiteY79" fmla="*/ 158608 h 604391"/>
                <a:gd name="connisteX80" fmla="*/ 5077964 w 7377822"/>
                <a:gd name="connsiteY80" fmla="*/ 158608 h 604391"/>
                <a:gd name="connisteX81" fmla="*/ 5149719 w 7377822"/>
                <a:gd name="connsiteY81" fmla="*/ 158608 h 604391"/>
                <a:gd name="connisteX82" fmla="*/ 5222109 w 7377822"/>
                <a:gd name="connsiteY82" fmla="*/ 158608 h 604391"/>
                <a:gd name="connisteX83" fmla="*/ 5288149 w 7377822"/>
                <a:gd name="connsiteY83" fmla="*/ 158608 h 604391"/>
                <a:gd name="connisteX84" fmla="*/ 5353554 w 7377822"/>
                <a:gd name="connsiteY84" fmla="*/ 145908 h 604391"/>
                <a:gd name="connisteX85" fmla="*/ 5419594 w 7377822"/>
                <a:gd name="connsiteY85" fmla="*/ 145908 h 604391"/>
                <a:gd name="connisteX86" fmla="*/ 5491984 w 7377822"/>
                <a:gd name="connsiteY86" fmla="*/ 138923 h 604391"/>
                <a:gd name="connisteX87" fmla="*/ 5557389 w 7377822"/>
                <a:gd name="connsiteY87" fmla="*/ 138923 h 604391"/>
                <a:gd name="connisteX88" fmla="*/ 5623429 w 7377822"/>
                <a:gd name="connsiteY88" fmla="*/ 138923 h 604391"/>
                <a:gd name="connisteX89" fmla="*/ 5689469 w 7377822"/>
                <a:gd name="connsiteY89" fmla="*/ 138923 h 604391"/>
                <a:gd name="connisteX90" fmla="*/ 5754874 w 7377822"/>
                <a:gd name="connsiteY90" fmla="*/ 138923 h 604391"/>
                <a:gd name="connisteX91" fmla="*/ 5820914 w 7377822"/>
                <a:gd name="connsiteY91" fmla="*/ 158608 h 604391"/>
                <a:gd name="connisteX92" fmla="*/ 5886319 w 7377822"/>
                <a:gd name="connsiteY92" fmla="*/ 165593 h 604391"/>
                <a:gd name="connisteX93" fmla="*/ 5952359 w 7377822"/>
                <a:gd name="connsiteY93" fmla="*/ 165593 h 604391"/>
                <a:gd name="connisteX94" fmla="*/ 6017764 w 7377822"/>
                <a:gd name="connsiteY94" fmla="*/ 165593 h 604391"/>
                <a:gd name="connisteX95" fmla="*/ 6083804 w 7377822"/>
                <a:gd name="connsiteY95" fmla="*/ 165593 h 604391"/>
                <a:gd name="connisteX96" fmla="*/ 6149209 w 7377822"/>
                <a:gd name="connsiteY96" fmla="*/ 165593 h 604391"/>
                <a:gd name="connisteX97" fmla="*/ 6221599 w 7377822"/>
                <a:gd name="connsiteY97" fmla="*/ 165593 h 604391"/>
                <a:gd name="connisteX98" fmla="*/ 6287639 w 7377822"/>
                <a:gd name="connsiteY98" fmla="*/ 165593 h 604391"/>
                <a:gd name="connisteX99" fmla="*/ 6353044 w 7377822"/>
                <a:gd name="connsiteY99" fmla="*/ 165593 h 604391"/>
                <a:gd name="connisteX100" fmla="*/ 6419084 w 7377822"/>
                <a:gd name="connsiteY100" fmla="*/ 165593 h 604391"/>
                <a:gd name="connisteX101" fmla="*/ 6491474 w 7377822"/>
                <a:gd name="connsiteY101" fmla="*/ 165593 h 604391"/>
                <a:gd name="connisteX102" fmla="*/ 6556879 w 7377822"/>
                <a:gd name="connsiteY102" fmla="*/ 165593 h 604391"/>
                <a:gd name="connisteX103" fmla="*/ 6622919 w 7377822"/>
                <a:gd name="connsiteY103" fmla="*/ 165593 h 604391"/>
                <a:gd name="connisteX104" fmla="*/ 6695309 w 7377822"/>
                <a:gd name="connsiteY104" fmla="*/ 165593 h 604391"/>
                <a:gd name="connisteX105" fmla="*/ 6760714 w 7377822"/>
                <a:gd name="connsiteY105" fmla="*/ 158608 h 604391"/>
                <a:gd name="connisteX106" fmla="*/ 6826754 w 7377822"/>
                <a:gd name="connsiteY106" fmla="*/ 158608 h 604391"/>
                <a:gd name="connisteX107" fmla="*/ 6899144 w 7377822"/>
                <a:gd name="connsiteY107" fmla="*/ 158608 h 604391"/>
                <a:gd name="connisteX108" fmla="*/ 6964549 w 7377822"/>
                <a:gd name="connsiteY108" fmla="*/ 158608 h 604391"/>
                <a:gd name="connisteX109" fmla="*/ 7030589 w 7377822"/>
                <a:gd name="connsiteY109" fmla="*/ 145908 h 604391"/>
                <a:gd name="connisteX110" fmla="*/ 7095994 w 7377822"/>
                <a:gd name="connsiteY110" fmla="*/ 145908 h 604391"/>
                <a:gd name="connisteX111" fmla="*/ 7162034 w 7377822"/>
                <a:gd name="connsiteY111" fmla="*/ 145908 h 604391"/>
                <a:gd name="connisteX112" fmla="*/ 7228074 w 7377822"/>
                <a:gd name="connsiteY112" fmla="*/ 145908 h 604391"/>
                <a:gd name="connisteX113" fmla="*/ 7293479 w 7377822"/>
                <a:gd name="connsiteY113" fmla="*/ 145908 h 604391"/>
                <a:gd name="connisteX114" fmla="*/ 7359519 w 7377822"/>
                <a:gd name="connsiteY114" fmla="*/ 145908 h 604391"/>
                <a:gd name="connisteX115" fmla="*/ 7372219 w 7377822"/>
                <a:gd name="connsiteY115" fmla="*/ 211313 h 604391"/>
                <a:gd name="connisteX116" fmla="*/ 7299829 w 7377822"/>
                <a:gd name="connsiteY116" fmla="*/ 218298 h 604391"/>
                <a:gd name="connisteX117" fmla="*/ 7234424 w 7377822"/>
                <a:gd name="connsiteY117" fmla="*/ 218298 h 604391"/>
                <a:gd name="connisteX118" fmla="*/ 7168384 w 7377822"/>
                <a:gd name="connsiteY118" fmla="*/ 218298 h 604391"/>
                <a:gd name="connisteX119" fmla="*/ 7102979 w 7377822"/>
                <a:gd name="connsiteY119" fmla="*/ 218298 h 604391"/>
                <a:gd name="connisteX120" fmla="*/ 7030589 w 7377822"/>
                <a:gd name="connsiteY120" fmla="*/ 218298 h 604391"/>
                <a:gd name="connisteX121" fmla="*/ 6964549 w 7377822"/>
                <a:gd name="connsiteY121" fmla="*/ 224648 h 604391"/>
                <a:gd name="connisteX122" fmla="*/ 6899144 w 7377822"/>
                <a:gd name="connsiteY122" fmla="*/ 224648 h 604391"/>
                <a:gd name="connisteX123" fmla="*/ 6833104 w 7377822"/>
                <a:gd name="connsiteY123" fmla="*/ 224648 h 604391"/>
                <a:gd name="connisteX124" fmla="*/ 6767699 w 7377822"/>
                <a:gd name="connsiteY124" fmla="*/ 230998 h 604391"/>
                <a:gd name="connisteX125" fmla="*/ 6701659 w 7377822"/>
                <a:gd name="connsiteY125" fmla="*/ 237983 h 604391"/>
                <a:gd name="connisteX126" fmla="*/ 6636254 w 7377822"/>
                <a:gd name="connsiteY126" fmla="*/ 244333 h 604391"/>
                <a:gd name="connisteX127" fmla="*/ 6570214 w 7377822"/>
                <a:gd name="connsiteY127" fmla="*/ 264018 h 604391"/>
                <a:gd name="connisteX128" fmla="*/ 6504809 w 7377822"/>
                <a:gd name="connsiteY128" fmla="*/ 264018 h 604391"/>
                <a:gd name="connisteX129" fmla="*/ 6432419 w 7377822"/>
                <a:gd name="connsiteY129" fmla="*/ 264018 h 604391"/>
                <a:gd name="connisteX130" fmla="*/ 6366379 w 7377822"/>
                <a:gd name="connsiteY130" fmla="*/ 264018 h 604391"/>
                <a:gd name="connisteX131" fmla="*/ 6300974 w 7377822"/>
                <a:gd name="connsiteY131" fmla="*/ 264018 h 604391"/>
                <a:gd name="connisteX132" fmla="*/ 6234934 w 7377822"/>
                <a:gd name="connsiteY132" fmla="*/ 264018 h 604391"/>
                <a:gd name="connisteX133" fmla="*/ 6162544 w 7377822"/>
                <a:gd name="connsiteY133" fmla="*/ 264018 h 604391"/>
                <a:gd name="connisteX134" fmla="*/ 6097139 w 7377822"/>
                <a:gd name="connsiteY134" fmla="*/ 270368 h 604391"/>
                <a:gd name="connisteX135" fmla="*/ 6031099 w 7377822"/>
                <a:gd name="connsiteY135" fmla="*/ 270368 h 604391"/>
                <a:gd name="connisteX136" fmla="*/ 5965059 w 7377822"/>
                <a:gd name="connsiteY136" fmla="*/ 277353 h 604391"/>
                <a:gd name="connisteX137" fmla="*/ 5899654 w 7377822"/>
                <a:gd name="connsiteY137" fmla="*/ 283703 h 604391"/>
                <a:gd name="connisteX138" fmla="*/ 5833614 w 7377822"/>
                <a:gd name="connsiteY138" fmla="*/ 290053 h 604391"/>
                <a:gd name="connisteX139" fmla="*/ 5768209 w 7377822"/>
                <a:gd name="connsiteY139" fmla="*/ 290053 h 604391"/>
                <a:gd name="connisteX140" fmla="*/ 5695819 w 7377822"/>
                <a:gd name="connsiteY140" fmla="*/ 290053 h 604391"/>
                <a:gd name="connisteX141" fmla="*/ 5629779 w 7377822"/>
                <a:gd name="connsiteY141" fmla="*/ 290053 h 604391"/>
                <a:gd name="connisteX142" fmla="*/ 5557389 w 7377822"/>
                <a:gd name="connsiteY142" fmla="*/ 290053 h 604391"/>
                <a:gd name="connisteX143" fmla="*/ 5491984 w 7377822"/>
                <a:gd name="connsiteY143" fmla="*/ 290053 h 604391"/>
                <a:gd name="connisteX144" fmla="*/ 5425944 w 7377822"/>
                <a:gd name="connsiteY144" fmla="*/ 297038 h 604391"/>
                <a:gd name="connisteX145" fmla="*/ 5360539 w 7377822"/>
                <a:gd name="connsiteY145" fmla="*/ 303388 h 604391"/>
                <a:gd name="connisteX146" fmla="*/ 5294499 w 7377822"/>
                <a:gd name="connsiteY146" fmla="*/ 316723 h 604391"/>
                <a:gd name="connisteX147" fmla="*/ 5229094 w 7377822"/>
                <a:gd name="connsiteY147" fmla="*/ 316723 h 604391"/>
                <a:gd name="connisteX148" fmla="*/ 5149719 w 7377822"/>
                <a:gd name="connsiteY148" fmla="*/ 316723 h 604391"/>
                <a:gd name="connisteX149" fmla="*/ 5084314 w 7377822"/>
                <a:gd name="connsiteY149" fmla="*/ 316723 h 604391"/>
                <a:gd name="connisteX150" fmla="*/ 5018274 w 7377822"/>
                <a:gd name="connsiteY150" fmla="*/ 316723 h 604391"/>
                <a:gd name="connisteX151" fmla="*/ 4952869 w 7377822"/>
                <a:gd name="connsiteY151" fmla="*/ 316723 h 604391"/>
                <a:gd name="connisteX152" fmla="*/ 4886829 w 7377822"/>
                <a:gd name="connsiteY152" fmla="*/ 316723 h 604391"/>
                <a:gd name="connisteX153" fmla="*/ 4821424 w 7377822"/>
                <a:gd name="connsiteY153" fmla="*/ 316723 h 604391"/>
                <a:gd name="connisteX154" fmla="*/ 4755384 w 7377822"/>
                <a:gd name="connsiteY154" fmla="*/ 316723 h 604391"/>
                <a:gd name="connisteX155" fmla="*/ 4689979 w 7377822"/>
                <a:gd name="connsiteY155" fmla="*/ 316723 h 604391"/>
                <a:gd name="connisteX156" fmla="*/ 4623939 w 7377822"/>
                <a:gd name="connsiteY156" fmla="*/ 316723 h 604391"/>
                <a:gd name="connisteX157" fmla="*/ 4558534 w 7377822"/>
                <a:gd name="connsiteY157" fmla="*/ 316723 h 604391"/>
                <a:gd name="connisteX158" fmla="*/ 4492494 w 7377822"/>
                <a:gd name="connsiteY158" fmla="*/ 316723 h 60439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Lst>
              <a:rect l="l" t="t" r="r" b="b"/>
              <a:pathLst>
                <a:path w="7377822" h="604392">
                  <a:moveTo>
                    <a:pt x="198624" y="599299"/>
                  </a:moveTo>
                  <a:cubicBezTo>
                    <a:pt x="186559" y="600569"/>
                    <a:pt x="159254" y="610094"/>
                    <a:pt x="133219" y="599299"/>
                  </a:cubicBezTo>
                  <a:cubicBezTo>
                    <a:pt x="107184" y="588504"/>
                    <a:pt x="91944" y="570089"/>
                    <a:pt x="67179" y="546594"/>
                  </a:cubicBezTo>
                  <a:cubicBezTo>
                    <a:pt x="42414" y="523099"/>
                    <a:pt x="20189" y="507224"/>
                    <a:pt x="8124" y="481189"/>
                  </a:cubicBezTo>
                  <a:cubicBezTo>
                    <a:pt x="-3941" y="455154"/>
                    <a:pt x="-1401" y="441184"/>
                    <a:pt x="8124" y="415149"/>
                  </a:cubicBezTo>
                  <a:cubicBezTo>
                    <a:pt x="17649" y="389114"/>
                    <a:pt x="32254" y="374509"/>
                    <a:pt x="54479" y="349744"/>
                  </a:cubicBezTo>
                  <a:cubicBezTo>
                    <a:pt x="76704" y="324979"/>
                    <a:pt x="97659" y="314819"/>
                    <a:pt x="119884" y="290054"/>
                  </a:cubicBezTo>
                  <a:cubicBezTo>
                    <a:pt x="142109" y="265289"/>
                    <a:pt x="144014" y="246874"/>
                    <a:pt x="166239" y="224649"/>
                  </a:cubicBezTo>
                  <a:cubicBezTo>
                    <a:pt x="188464" y="202424"/>
                    <a:pt x="205609" y="192899"/>
                    <a:pt x="231644" y="178294"/>
                  </a:cubicBezTo>
                  <a:cubicBezTo>
                    <a:pt x="257679" y="163689"/>
                    <a:pt x="269744" y="168134"/>
                    <a:pt x="297684" y="152259"/>
                  </a:cubicBezTo>
                  <a:cubicBezTo>
                    <a:pt x="325624" y="136384"/>
                    <a:pt x="342769" y="116699"/>
                    <a:pt x="370074" y="99554"/>
                  </a:cubicBezTo>
                  <a:cubicBezTo>
                    <a:pt x="397379" y="82409"/>
                    <a:pt x="409444" y="77329"/>
                    <a:pt x="435479" y="66534"/>
                  </a:cubicBezTo>
                  <a:cubicBezTo>
                    <a:pt x="461514" y="55739"/>
                    <a:pt x="475484" y="57009"/>
                    <a:pt x="501519" y="46849"/>
                  </a:cubicBezTo>
                  <a:cubicBezTo>
                    <a:pt x="527554" y="36689"/>
                    <a:pt x="539619" y="23354"/>
                    <a:pt x="566924" y="14464"/>
                  </a:cubicBezTo>
                  <a:cubicBezTo>
                    <a:pt x="594229" y="5574"/>
                    <a:pt x="611374" y="3669"/>
                    <a:pt x="639314" y="1129"/>
                  </a:cubicBezTo>
                  <a:cubicBezTo>
                    <a:pt x="667254" y="-1411"/>
                    <a:pt x="679319" y="1129"/>
                    <a:pt x="705354" y="1129"/>
                  </a:cubicBezTo>
                  <a:cubicBezTo>
                    <a:pt x="731389" y="1129"/>
                    <a:pt x="744724" y="1129"/>
                    <a:pt x="770759" y="1129"/>
                  </a:cubicBezTo>
                  <a:cubicBezTo>
                    <a:pt x="796794" y="1129"/>
                    <a:pt x="808859" y="1129"/>
                    <a:pt x="836799" y="1129"/>
                  </a:cubicBezTo>
                  <a:cubicBezTo>
                    <a:pt x="864739" y="1129"/>
                    <a:pt x="881884" y="-141"/>
                    <a:pt x="909189" y="1129"/>
                  </a:cubicBezTo>
                  <a:cubicBezTo>
                    <a:pt x="936494" y="2399"/>
                    <a:pt x="948559" y="4939"/>
                    <a:pt x="974594" y="7479"/>
                  </a:cubicBezTo>
                  <a:cubicBezTo>
                    <a:pt x="1000629" y="10019"/>
                    <a:pt x="1014599" y="10654"/>
                    <a:pt x="1040634" y="14464"/>
                  </a:cubicBezTo>
                  <a:cubicBezTo>
                    <a:pt x="1066669" y="18274"/>
                    <a:pt x="1080004" y="24624"/>
                    <a:pt x="1106039" y="27164"/>
                  </a:cubicBezTo>
                  <a:cubicBezTo>
                    <a:pt x="1132074" y="29704"/>
                    <a:pt x="1146044" y="27164"/>
                    <a:pt x="1172079" y="27164"/>
                  </a:cubicBezTo>
                  <a:cubicBezTo>
                    <a:pt x="1198114" y="27164"/>
                    <a:pt x="1211449" y="29704"/>
                    <a:pt x="1237484" y="27164"/>
                  </a:cubicBezTo>
                  <a:cubicBezTo>
                    <a:pt x="1263519" y="24624"/>
                    <a:pt x="1277489" y="18274"/>
                    <a:pt x="1303524" y="14464"/>
                  </a:cubicBezTo>
                  <a:cubicBezTo>
                    <a:pt x="1329559" y="10654"/>
                    <a:pt x="1342894" y="8749"/>
                    <a:pt x="1368929" y="7479"/>
                  </a:cubicBezTo>
                  <a:cubicBezTo>
                    <a:pt x="1394964" y="6209"/>
                    <a:pt x="1407029" y="3669"/>
                    <a:pt x="1434969" y="7479"/>
                  </a:cubicBezTo>
                  <a:cubicBezTo>
                    <a:pt x="1462909" y="11289"/>
                    <a:pt x="1480054" y="19544"/>
                    <a:pt x="1507359" y="27164"/>
                  </a:cubicBezTo>
                  <a:cubicBezTo>
                    <a:pt x="1534664" y="34784"/>
                    <a:pt x="1546729" y="39229"/>
                    <a:pt x="1572764" y="46849"/>
                  </a:cubicBezTo>
                  <a:cubicBezTo>
                    <a:pt x="1598799" y="54469"/>
                    <a:pt x="1612134" y="62724"/>
                    <a:pt x="1638804" y="66534"/>
                  </a:cubicBezTo>
                  <a:cubicBezTo>
                    <a:pt x="1665474" y="70344"/>
                    <a:pt x="1677539" y="65264"/>
                    <a:pt x="1704844" y="66534"/>
                  </a:cubicBezTo>
                  <a:cubicBezTo>
                    <a:pt x="1732149" y="67804"/>
                    <a:pt x="1749294" y="72249"/>
                    <a:pt x="1776599" y="73519"/>
                  </a:cubicBezTo>
                  <a:cubicBezTo>
                    <a:pt x="1803904" y="74789"/>
                    <a:pt x="1815969" y="73519"/>
                    <a:pt x="1842639" y="73519"/>
                  </a:cubicBezTo>
                  <a:cubicBezTo>
                    <a:pt x="1869309" y="73519"/>
                    <a:pt x="1882644" y="73519"/>
                    <a:pt x="1908679" y="73519"/>
                  </a:cubicBezTo>
                  <a:cubicBezTo>
                    <a:pt x="1934714" y="73519"/>
                    <a:pt x="1948049" y="70979"/>
                    <a:pt x="1974084" y="73519"/>
                  </a:cubicBezTo>
                  <a:cubicBezTo>
                    <a:pt x="2000119" y="76059"/>
                    <a:pt x="2014089" y="83679"/>
                    <a:pt x="2040124" y="86219"/>
                  </a:cubicBezTo>
                  <a:cubicBezTo>
                    <a:pt x="2066159" y="88759"/>
                    <a:pt x="2079494" y="84949"/>
                    <a:pt x="2105529" y="86219"/>
                  </a:cubicBezTo>
                  <a:cubicBezTo>
                    <a:pt x="2131564" y="87489"/>
                    <a:pt x="2145534" y="90664"/>
                    <a:pt x="2171569" y="93204"/>
                  </a:cubicBezTo>
                  <a:cubicBezTo>
                    <a:pt x="2197604" y="95744"/>
                    <a:pt x="2210939" y="97014"/>
                    <a:pt x="2236974" y="99554"/>
                  </a:cubicBezTo>
                  <a:cubicBezTo>
                    <a:pt x="2263009" y="102094"/>
                    <a:pt x="2275074" y="105269"/>
                    <a:pt x="2303014" y="106539"/>
                  </a:cubicBezTo>
                  <a:cubicBezTo>
                    <a:pt x="2330954" y="107809"/>
                    <a:pt x="2348099" y="106539"/>
                    <a:pt x="2375404" y="106539"/>
                  </a:cubicBezTo>
                  <a:cubicBezTo>
                    <a:pt x="2402709" y="106539"/>
                    <a:pt x="2414774" y="106539"/>
                    <a:pt x="2440809" y="106539"/>
                  </a:cubicBezTo>
                  <a:cubicBezTo>
                    <a:pt x="2466844" y="106539"/>
                    <a:pt x="2480814" y="105269"/>
                    <a:pt x="2506849" y="106539"/>
                  </a:cubicBezTo>
                  <a:cubicBezTo>
                    <a:pt x="2532884" y="107809"/>
                    <a:pt x="2546219" y="109079"/>
                    <a:pt x="2572254" y="112889"/>
                  </a:cubicBezTo>
                  <a:cubicBezTo>
                    <a:pt x="2598289" y="116699"/>
                    <a:pt x="2612259" y="121144"/>
                    <a:pt x="2638294" y="126224"/>
                  </a:cubicBezTo>
                  <a:cubicBezTo>
                    <a:pt x="2664329" y="131304"/>
                    <a:pt x="2677664" y="133844"/>
                    <a:pt x="2703699" y="138924"/>
                  </a:cubicBezTo>
                  <a:cubicBezTo>
                    <a:pt x="2729734" y="144004"/>
                    <a:pt x="2743069" y="149719"/>
                    <a:pt x="2769739" y="152259"/>
                  </a:cubicBezTo>
                  <a:cubicBezTo>
                    <a:pt x="2796409" y="154799"/>
                    <a:pt x="2806569" y="152259"/>
                    <a:pt x="2835779" y="152259"/>
                  </a:cubicBezTo>
                  <a:cubicBezTo>
                    <a:pt x="2864989" y="152259"/>
                    <a:pt x="2885944" y="153529"/>
                    <a:pt x="2914519" y="152259"/>
                  </a:cubicBezTo>
                  <a:cubicBezTo>
                    <a:pt x="2943094" y="150989"/>
                    <a:pt x="2953889" y="147179"/>
                    <a:pt x="2979924" y="145909"/>
                  </a:cubicBezTo>
                  <a:cubicBezTo>
                    <a:pt x="3005959" y="144639"/>
                    <a:pt x="3019929" y="145909"/>
                    <a:pt x="3045964" y="145909"/>
                  </a:cubicBezTo>
                  <a:cubicBezTo>
                    <a:pt x="3071999" y="145909"/>
                    <a:pt x="3085334" y="145909"/>
                    <a:pt x="3111369" y="145909"/>
                  </a:cubicBezTo>
                  <a:cubicBezTo>
                    <a:pt x="3137404" y="145909"/>
                    <a:pt x="3149469" y="145909"/>
                    <a:pt x="3177409" y="145909"/>
                  </a:cubicBezTo>
                  <a:cubicBezTo>
                    <a:pt x="3205349" y="145909"/>
                    <a:pt x="3222494" y="145909"/>
                    <a:pt x="3249799" y="145909"/>
                  </a:cubicBezTo>
                  <a:cubicBezTo>
                    <a:pt x="3277104" y="145909"/>
                    <a:pt x="3289169" y="145909"/>
                    <a:pt x="3315204" y="145909"/>
                  </a:cubicBezTo>
                  <a:cubicBezTo>
                    <a:pt x="3341239" y="145909"/>
                    <a:pt x="3354574" y="144639"/>
                    <a:pt x="3381244" y="145909"/>
                  </a:cubicBezTo>
                  <a:cubicBezTo>
                    <a:pt x="3407914" y="147179"/>
                    <a:pt x="3421249" y="150989"/>
                    <a:pt x="3447284" y="152259"/>
                  </a:cubicBezTo>
                  <a:cubicBezTo>
                    <a:pt x="3473319" y="153529"/>
                    <a:pt x="3486654" y="152259"/>
                    <a:pt x="3512689" y="152259"/>
                  </a:cubicBezTo>
                  <a:cubicBezTo>
                    <a:pt x="3538724" y="152259"/>
                    <a:pt x="3552694" y="152259"/>
                    <a:pt x="3578729" y="152259"/>
                  </a:cubicBezTo>
                  <a:cubicBezTo>
                    <a:pt x="3604764" y="152259"/>
                    <a:pt x="3618099" y="152259"/>
                    <a:pt x="3644134" y="152259"/>
                  </a:cubicBezTo>
                  <a:cubicBezTo>
                    <a:pt x="3670169" y="152259"/>
                    <a:pt x="3682234" y="153529"/>
                    <a:pt x="3710174" y="152259"/>
                  </a:cubicBezTo>
                  <a:cubicBezTo>
                    <a:pt x="3738114" y="150989"/>
                    <a:pt x="3755259" y="148449"/>
                    <a:pt x="3782564" y="145909"/>
                  </a:cubicBezTo>
                  <a:cubicBezTo>
                    <a:pt x="3809869" y="143369"/>
                    <a:pt x="3821934" y="140194"/>
                    <a:pt x="3847969" y="138924"/>
                  </a:cubicBezTo>
                  <a:cubicBezTo>
                    <a:pt x="3874004" y="137654"/>
                    <a:pt x="3887974" y="138924"/>
                    <a:pt x="3914009" y="138924"/>
                  </a:cubicBezTo>
                  <a:cubicBezTo>
                    <a:pt x="3940044" y="138924"/>
                    <a:pt x="3952109" y="138924"/>
                    <a:pt x="3979414" y="138924"/>
                  </a:cubicBezTo>
                  <a:cubicBezTo>
                    <a:pt x="4006719" y="138924"/>
                    <a:pt x="4023864" y="138924"/>
                    <a:pt x="4051804" y="138924"/>
                  </a:cubicBezTo>
                  <a:cubicBezTo>
                    <a:pt x="4079744" y="138924"/>
                    <a:pt x="4091809" y="138924"/>
                    <a:pt x="4117844" y="138924"/>
                  </a:cubicBezTo>
                  <a:cubicBezTo>
                    <a:pt x="4143879" y="138924"/>
                    <a:pt x="4154039" y="138924"/>
                    <a:pt x="4183249" y="138924"/>
                  </a:cubicBezTo>
                  <a:cubicBezTo>
                    <a:pt x="4212459" y="138924"/>
                    <a:pt x="4233414" y="138924"/>
                    <a:pt x="4262624" y="138924"/>
                  </a:cubicBezTo>
                  <a:cubicBezTo>
                    <a:pt x="4291834" y="138924"/>
                    <a:pt x="4301994" y="138924"/>
                    <a:pt x="4328029" y="138924"/>
                  </a:cubicBezTo>
                  <a:cubicBezTo>
                    <a:pt x="4354064" y="138924"/>
                    <a:pt x="4368034" y="135114"/>
                    <a:pt x="4394069" y="138924"/>
                  </a:cubicBezTo>
                  <a:cubicBezTo>
                    <a:pt x="4420104" y="142734"/>
                    <a:pt x="4433439" y="154799"/>
                    <a:pt x="4459474" y="158609"/>
                  </a:cubicBezTo>
                  <a:cubicBezTo>
                    <a:pt x="4485509" y="162419"/>
                    <a:pt x="4499479" y="158609"/>
                    <a:pt x="4525514" y="158609"/>
                  </a:cubicBezTo>
                  <a:cubicBezTo>
                    <a:pt x="4551549" y="158609"/>
                    <a:pt x="4564884" y="158609"/>
                    <a:pt x="4590919" y="158609"/>
                  </a:cubicBezTo>
                  <a:cubicBezTo>
                    <a:pt x="4616954" y="158609"/>
                    <a:pt x="4630924" y="158609"/>
                    <a:pt x="4656959" y="158609"/>
                  </a:cubicBezTo>
                  <a:cubicBezTo>
                    <a:pt x="4682994" y="158609"/>
                    <a:pt x="4695059" y="158609"/>
                    <a:pt x="4722364" y="158609"/>
                  </a:cubicBezTo>
                  <a:cubicBezTo>
                    <a:pt x="4749669" y="158609"/>
                    <a:pt x="4764274" y="158609"/>
                    <a:pt x="4794754" y="158609"/>
                  </a:cubicBezTo>
                  <a:cubicBezTo>
                    <a:pt x="4825234" y="158609"/>
                    <a:pt x="4843649" y="158609"/>
                    <a:pt x="4874129" y="158609"/>
                  </a:cubicBezTo>
                  <a:cubicBezTo>
                    <a:pt x="4904609" y="158609"/>
                    <a:pt x="4918579" y="158609"/>
                    <a:pt x="4945884" y="158609"/>
                  </a:cubicBezTo>
                  <a:cubicBezTo>
                    <a:pt x="4973189" y="158609"/>
                    <a:pt x="4985254" y="158609"/>
                    <a:pt x="5011924" y="158609"/>
                  </a:cubicBezTo>
                  <a:cubicBezTo>
                    <a:pt x="5038594" y="158609"/>
                    <a:pt x="5050659" y="158609"/>
                    <a:pt x="5077964" y="158609"/>
                  </a:cubicBezTo>
                  <a:cubicBezTo>
                    <a:pt x="5105269" y="158609"/>
                    <a:pt x="5121144" y="158609"/>
                    <a:pt x="5149719" y="158609"/>
                  </a:cubicBezTo>
                  <a:cubicBezTo>
                    <a:pt x="5178294" y="158609"/>
                    <a:pt x="5194169" y="158609"/>
                    <a:pt x="5222109" y="158609"/>
                  </a:cubicBezTo>
                  <a:cubicBezTo>
                    <a:pt x="5250049" y="158609"/>
                    <a:pt x="5262114" y="161149"/>
                    <a:pt x="5288149" y="158609"/>
                  </a:cubicBezTo>
                  <a:cubicBezTo>
                    <a:pt x="5314184" y="156069"/>
                    <a:pt x="5327519" y="148449"/>
                    <a:pt x="5353554" y="145909"/>
                  </a:cubicBezTo>
                  <a:cubicBezTo>
                    <a:pt x="5379589" y="143369"/>
                    <a:pt x="5391654" y="147179"/>
                    <a:pt x="5419594" y="145909"/>
                  </a:cubicBezTo>
                  <a:cubicBezTo>
                    <a:pt x="5447534" y="144639"/>
                    <a:pt x="5464679" y="140194"/>
                    <a:pt x="5491984" y="138924"/>
                  </a:cubicBezTo>
                  <a:cubicBezTo>
                    <a:pt x="5519289" y="137654"/>
                    <a:pt x="5531354" y="138924"/>
                    <a:pt x="5557389" y="138924"/>
                  </a:cubicBezTo>
                  <a:cubicBezTo>
                    <a:pt x="5583424" y="138924"/>
                    <a:pt x="5596759" y="138924"/>
                    <a:pt x="5623429" y="138924"/>
                  </a:cubicBezTo>
                  <a:cubicBezTo>
                    <a:pt x="5650099" y="138924"/>
                    <a:pt x="5663434" y="138924"/>
                    <a:pt x="5689469" y="138924"/>
                  </a:cubicBezTo>
                  <a:cubicBezTo>
                    <a:pt x="5715504" y="138924"/>
                    <a:pt x="5728839" y="135114"/>
                    <a:pt x="5754874" y="138924"/>
                  </a:cubicBezTo>
                  <a:cubicBezTo>
                    <a:pt x="5780909" y="142734"/>
                    <a:pt x="5794879" y="153529"/>
                    <a:pt x="5820914" y="158609"/>
                  </a:cubicBezTo>
                  <a:cubicBezTo>
                    <a:pt x="5846949" y="163689"/>
                    <a:pt x="5860284" y="164324"/>
                    <a:pt x="5886319" y="165594"/>
                  </a:cubicBezTo>
                  <a:cubicBezTo>
                    <a:pt x="5912354" y="166864"/>
                    <a:pt x="5926324" y="165594"/>
                    <a:pt x="5952359" y="165594"/>
                  </a:cubicBezTo>
                  <a:cubicBezTo>
                    <a:pt x="5978394" y="165594"/>
                    <a:pt x="5991729" y="165594"/>
                    <a:pt x="6017764" y="165594"/>
                  </a:cubicBezTo>
                  <a:cubicBezTo>
                    <a:pt x="6043799" y="165594"/>
                    <a:pt x="6057769" y="165594"/>
                    <a:pt x="6083804" y="165594"/>
                  </a:cubicBezTo>
                  <a:cubicBezTo>
                    <a:pt x="6109839" y="165594"/>
                    <a:pt x="6121904" y="165594"/>
                    <a:pt x="6149209" y="165594"/>
                  </a:cubicBezTo>
                  <a:cubicBezTo>
                    <a:pt x="6176514" y="165594"/>
                    <a:pt x="6193659" y="165594"/>
                    <a:pt x="6221599" y="165594"/>
                  </a:cubicBezTo>
                  <a:cubicBezTo>
                    <a:pt x="6249539" y="165594"/>
                    <a:pt x="6261604" y="165594"/>
                    <a:pt x="6287639" y="165594"/>
                  </a:cubicBezTo>
                  <a:cubicBezTo>
                    <a:pt x="6313674" y="165594"/>
                    <a:pt x="6327009" y="165594"/>
                    <a:pt x="6353044" y="165594"/>
                  </a:cubicBezTo>
                  <a:cubicBezTo>
                    <a:pt x="6379079" y="165594"/>
                    <a:pt x="6391144" y="165594"/>
                    <a:pt x="6419084" y="165594"/>
                  </a:cubicBezTo>
                  <a:cubicBezTo>
                    <a:pt x="6447024" y="165594"/>
                    <a:pt x="6464169" y="165594"/>
                    <a:pt x="6491474" y="165594"/>
                  </a:cubicBezTo>
                  <a:cubicBezTo>
                    <a:pt x="6518779" y="165594"/>
                    <a:pt x="6530844" y="165594"/>
                    <a:pt x="6556879" y="165594"/>
                  </a:cubicBezTo>
                  <a:cubicBezTo>
                    <a:pt x="6582914" y="165594"/>
                    <a:pt x="6594979" y="165594"/>
                    <a:pt x="6622919" y="165594"/>
                  </a:cubicBezTo>
                  <a:cubicBezTo>
                    <a:pt x="6650859" y="165594"/>
                    <a:pt x="6668004" y="166864"/>
                    <a:pt x="6695309" y="165594"/>
                  </a:cubicBezTo>
                  <a:cubicBezTo>
                    <a:pt x="6722614" y="164324"/>
                    <a:pt x="6734679" y="159879"/>
                    <a:pt x="6760714" y="158609"/>
                  </a:cubicBezTo>
                  <a:cubicBezTo>
                    <a:pt x="6786749" y="157339"/>
                    <a:pt x="6798814" y="158609"/>
                    <a:pt x="6826754" y="158609"/>
                  </a:cubicBezTo>
                  <a:cubicBezTo>
                    <a:pt x="6854694" y="158609"/>
                    <a:pt x="6871839" y="158609"/>
                    <a:pt x="6899144" y="158609"/>
                  </a:cubicBezTo>
                  <a:cubicBezTo>
                    <a:pt x="6926449" y="158609"/>
                    <a:pt x="6938514" y="161149"/>
                    <a:pt x="6964549" y="158609"/>
                  </a:cubicBezTo>
                  <a:cubicBezTo>
                    <a:pt x="6990584" y="156069"/>
                    <a:pt x="7004554" y="148449"/>
                    <a:pt x="7030589" y="145909"/>
                  </a:cubicBezTo>
                  <a:cubicBezTo>
                    <a:pt x="7056624" y="143369"/>
                    <a:pt x="7069959" y="145909"/>
                    <a:pt x="7095994" y="145909"/>
                  </a:cubicBezTo>
                  <a:cubicBezTo>
                    <a:pt x="7122029" y="145909"/>
                    <a:pt x="7135364" y="145909"/>
                    <a:pt x="7162034" y="145909"/>
                  </a:cubicBezTo>
                  <a:cubicBezTo>
                    <a:pt x="7188704" y="145909"/>
                    <a:pt x="7202039" y="145909"/>
                    <a:pt x="7228074" y="145909"/>
                  </a:cubicBezTo>
                  <a:cubicBezTo>
                    <a:pt x="7254109" y="145909"/>
                    <a:pt x="7267444" y="145909"/>
                    <a:pt x="7293479" y="145909"/>
                  </a:cubicBezTo>
                  <a:cubicBezTo>
                    <a:pt x="7319514" y="145909"/>
                    <a:pt x="7343644" y="132574"/>
                    <a:pt x="7359519" y="145909"/>
                  </a:cubicBezTo>
                  <a:cubicBezTo>
                    <a:pt x="7375394" y="159244"/>
                    <a:pt x="7384284" y="196709"/>
                    <a:pt x="7372219" y="211314"/>
                  </a:cubicBezTo>
                  <a:cubicBezTo>
                    <a:pt x="7360154" y="225919"/>
                    <a:pt x="7327134" y="217029"/>
                    <a:pt x="7299829" y="218299"/>
                  </a:cubicBezTo>
                  <a:cubicBezTo>
                    <a:pt x="7272524" y="219569"/>
                    <a:pt x="7260459" y="218299"/>
                    <a:pt x="7234424" y="218299"/>
                  </a:cubicBezTo>
                  <a:cubicBezTo>
                    <a:pt x="7208389" y="218299"/>
                    <a:pt x="7194419" y="218299"/>
                    <a:pt x="7168384" y="218299"/>
                  </a:cubicBezTo>
                  <a:cubicBezTo>
                    <a:pt x="7142349" y="218299"/>
                    <a:pt x="7130284" y="218299"/>
                    <a:pt x="7102979" y="218299"/>
                  </a:cubicBezTo>
                  <a:cubicBezTo>
                    <a:pt x="7075674" y="218299"/>
                    <a:pt x="7058529" y="217029"/>
                    <a:pt x="7030589" y="218299"/>
                  </a:cubicBezTo>
                  <a:cubicBezTo>
                    <a:pt x="7002649" y="219569"/>
                    <a:pt x="6990584" y="223379"/>
                    <a:pt x="6964549" y="224649"/>
                  </a:cubicBezTo>
                  <a:cubicBezTo>
                    <a:pt x="6938514" y="225919"/>
                    <a:pt x="6925179" y="224649"/>
                    <a:pt x="6899144" y="224649"/>
                  </a:cubicBezTo>
                  <a:cubicBezTo>
                    <a:pt x="6873109" y="224649"/>
                    <a:pt x="6859139" y="223379"/>
                    <a:pt x="6833104" y="224649"/>
                  </a:cubicBezTo>
                  <a:cubicBezTo>
                    <a:pt x="6807069" y="225919"/>
                    <a:pt x="6793734" y="228459"/>
                    <a:pt x="6767699" y="230999"/>
                  </a:cubicBezTo>
                  <a:cubicBezTo>
                    <a:pt x="6741664" y="233539"/>
                    <a:pt x="6727694" y="235444"/>
                    <a:pt x="6701659" y="237984"/>
                  </a:cubicBezTo>
                  <a:cubicBezTo>
                    <a:pt x="6675624" y="240524"/>
                    <a:pt x="6662289" y="239254"/>
                    <a:pt x="6636254" y="244334"/>
                  </a:cubicBezTo>
                  <a:cubicBezTo>
                    <a:pt x="6610219" y="249414"/>
                    <a:pt x="6596249" y="260209"/>
                    <a:pt x="6570214" y="264019"/>
                  </a:cubicBezTo>
                  <a:cubicBezTo>
                    <a:pt x="6544179" y="267829"/>
                    <a:pt x="6532114" y="264019"/>
                    <a:pt x="6504809" y="264019"/>
                  </a:cubicBezTo>
                  <a:cubicBezTo>
                    <a:pt x="6477504" y="264019"/>
                    <a:pt x="6460359" y="264019"/>
                    <a:pt x="6432419" y="264019"/>
                  </a:cubicBezTo>
                  <a:cubicBezTo>
                    <a:pt x="6404479" y="264019"/>
                    <a:pt x="6392414" y="264019"/>
                    <a:pt x="6366379" y="264019"/>
                  </a:cubicBezTo>
                  <a:cubicBezTo>
                    <a:pt x="6340344" y="264019"/>
                    <a:pt x="6327009" y="264019"/>
                    <a:pt x="6300974" y="264019"/>
                  </a:cubicBezTo>
                  <a:cubicBezTo>
                    <a:pt x="6274939" y="264019"/>
                    <a:pt x="6262874" y="264019"/>
                    <a:pt x="6234934" y="264019"/>
                  </a:cubicBezTo>
                  <a:cubicBezTo>
                    <a:pt x="6206994" y="264019"/>
                    <a:pt x="6189849" y="262749"/>
                    <a:pt x="6162544" y="264019"/>
                  </a:cubicBezTo>
                  <a:cubicBezTo>
                    <a:pt x="6135239" y="265289"/>
                    <a:pt x="6123174" y="269099"/>
                    <a:pt x="6097139" y="270369"/>
                  </a:cubicBezTo>
                  <a:cubicBezTo>
                    <a:pt x="6071104" y="271639"/>
                    <a:pt x="6057769" y="269099"/>
                    <a:pt x="6031099" y="270369"/>
                  </a:cubicBezTo>
                  <a:cubicBezTo>
                    <a:pt x="6004429" y="271639"/>
                    <a:pt x="5991094" y="274814"/>
                    <a:pt x="5965059" y="277354"/>
                  </a:cubicBezTo>
                  <a:cubicBezTo>
                    <a:pt x="5939024" y="279894"/>
                    <a:pt x="5925689" y="281164"/>
                    <a:pt x="5899654" y="283704"/>
                  </a:cubicBezTo>
                  <a:cubicBezTo>
                    <a:pt x="5873619" y="286244"/>
                    <a:pt x="5859649" y="288784"/>
                    <a:pt x="5833614" y="290054"/>
                  </a:cubicBezTo>
                  <a:cubicBezTo>
                    <a:pt x="5807579" y="291324"/>
                    <a:pt x="5795514" y="290054"/>
                    <a:pt x="5768209" y="290054"/>
                  </a:cubicBezTo>
                  <a:cubicBezTo>
                    <a:pt x="5740904" y="290054"/>
                    <a:pt x="5723759" y="290054"/>
                    <a:pt x="5695819" y="290054"/>
                  </a:cubicBezTo>
                  <a:cubicBezTo>
                    <a:pt x="5667879" y="290054"/>
                    <a:pt x="5657719" y="290054"/>
                    <a:pt x="5629779" y="290054"/>
                  </a:cubicBezTo>
                  <a:cubicBezTo>
                    <a:pt x="5601839" y="290054"/>
                    <a:pt x="5584694" y="290054"/>
                    <a:pt x="5557389" y="290054"/>
                  </a:cubicBezTo>
                  <a:cubicBezTo>
                    <a:pt x="5530084" y="290054"/>
                    <a:pt x="5518019" y="288784"/>
                    <a:pt x="5491984" y="290054"/>
                  </a:cubicBezTo>
                  <a:cubicBezTo>
                    <a:pt x="5465949" y="291324"/>
                    <a:pt x="5451979" y="294499"/>
                    <a:pt x="5425944" y="297039"/>
                  </a:cubicBezTo>
                  <a:cubicBezTo>
                    <a:pt x="5399909" y="299579"/>
                    <a:pt x="5386574" y="299579"/>
                    <a:pt x="5360539" y="303389"/>
                  </a:cubicBezTo>
                  <a:cubicBezTo>
                    <a:pt x="5334504" y="307199"/>
                    <a:pt x="5320534" y="314184"/>
                    <a:pt x="5294499" y="316724"/>
                  </a:cubicBezTo>
                  <a:cubicBezTo>
                    <a:pt x="5268464" y="319264"/>
                    <a:pt x="5258304" y="316724"/>
                    <a:pt x="5229094" y="316724"/>
                  </a:cubicBezTo>
                  <a:cubicBezTo>
                    <a:pt x="5199884" y="316724"/>
                    <a:pt x="5178929" y="316724"/>
                    <a:pt x="5149719" y="316724"/>
                  </a:cubicBezTo>
                  <a:cubicBezTo>
                    <a:pt x="5120509" y="316724"/>
                    <a:pt x="5110349" y="316724"/>
                    <a:pt x="5084314" y="316724"/>
                  </a:cubicBezTo>
                  <a:cubicBezTo>
                    <a:pt x="5058279" y="316724"/>
                    <a:pt x="5044309" y="316724"/>
                    <a:pt x="5018274" y="316724"/>
                  </a:cubicBezTo>
                  <a:cubicBezTo>
                    <a:pt x="4992239" y="316724"/>
                    <a:pt x="4978904" y="316724"/>
                    <a:pt x="4952869" y="316724"/>
                  </a:cubicBezTo>
                  <a:cubicBezTo>
                    <a:pt x="4926834" y="316724"/>
                    <a:pt x="4912864" y="316724"/>
                    <a:pt x="4886829" y="316724"/>
                  </a:cubicBezTo>
                  <a:cubicBezTo>
                    <a:pt x="4860794" y="316724"/>
                    <a:pt x="4847459" y="316724"/>
                    <a:pt x="4821424" y="316724"/>
                  </a:cubicBezTo>
                  <a:cubicBezTo>
                    <a:pt x="4795389" y="316724"/>
                    <a:pt x="4781419" y="316724"/>
                    <a:pt x="4755384" y="316724"/>
                  </a:cubicBezTo>
                  <a:cubicBezTo>
                    <a:pt x="4729349" y="316724"/>
                    <a:pt x="4716014" y="316724"/>
                    <a:pt x="4689979" y="316724"/>
                  </a:cubicBezTo>
                  <a:cubicBezTo>
                    <a:pt x="4663944" y="316724"/>
                    <a:pt x="4649974" y="316724"/>
                    <a:pt x="4623939" y="316724"/>
                  </a:cubicBezTo>
                  <a:cubicBezTo>
                    <a:pt x="4597904" y="316724"/>
                    <a:pt x="4584569" y="316724"/>
                    <a:pt x="4558534" y="316724"/>
                  </a:cubicBezTo>
                  <a:cubicBezTo>
                    <a:pt x="4532499" y="316724"/>
                    <a:pt x="4504559" y="316724"/>
                    <a:pt x="4492494" y="316724"/>
                  </a:cubicBezTo>
                </a:path>
              </a:pathLst>
            </a:custGeom>
            <a:no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nvSpPr>
          <p:spPr>
            <a:xfrm>
              <a:off x="3650" y="2007"/>
              <a:ext cx="6089" cy="632"/>
            </a:xfrm>
            <a:custGeom>
              <a:avLst/>
              <a:gdLst>
                <a:gd name="connisteX0" fmla="*/ 3866515 w 3866515"/>
                <a:gd name="connsiteY0" fmla="*/ 46284 h 401249"/>
                <a:gd name="connisteX1" fmla="*/ 3800475 w 3866515"/>
                <a:gd name="connsiteY1" fmla="*/ 46284 h 401249"/>
                <a:gd name="connisteX2" fmla="*/ 3728085 w 3866515"/>
                <a:gd name="connsiteY2" fmla="*/ 46284 h 401249"/>
                <a:gd name="connisteX3" fmla="*/ 3662680 w 3866515"/>
                <a:gd name="connsiteY3" fmla="*/ 39934 h 401249"/>
                <a:gd name="connisteX4" fmla="*/ 3596640 w 3866515"/>
                <a:gd name="connsiteY4" fmla="*/ 39934 h 401249"/>
                <a:gd name="connisteX5" fmla="*/ 3531235 w 3866515"/>
                <a:gd name="connsiteY5" fmla="*/ 33584 h 401249"/>
                <a:gd name="connisteX6" fmla="*/ 3465195 w 3866515"/>
                <a:gd name="connsiteY6" fmla="*/ 33584 h 401249"/>
                <a:gd name="connisteX7" fmla="*/ 3399155 w 3866515"/>
                <a:gd name="connsiteY7" fmla="*/ 33584 h 401249"/>
                <a:gd name="connisteX8" fmla="*/ 3333750 w 3866515"/>
                <a:gd name="connsiteY8" fmla="*/ 26599 h 401249"/>
                <a:gd name="connisteX9" fmla="*/ 3267710 w 3866515"/>
                <a:gd name="connsiteY9" fmla="*/ 13899 h 401249"/>
                <a:gd name="connisteX10" fmla="*/ 3202305 w 3866515"/>
                <a:gd name="connsiteY10" fmla="*/ 6914 h 401249"/>
                <a:gd name="connisteX11" fmla="*/ 3129915 w 3866515"/>
                <a:gd name="connsiteY11" fmla="*/ 564 h 401249"/>
                <a:gd name="connisteX12" fmla="*/ 3063875 w 3866515"/>
                <a:gd name="connsiteY12" fmla="*/ 564 h 401249"/>
                <a:gd name="connisteX13" fmla="*/ 2998470 w 3866515"/>
                <a:gd name="connsiteY13" fmla="*/ 564 h 401249"/>
                <a:gd name="connisteX14" fmla="*/ 2932430 w 3866515"/>
                <a:gd name="connsiteY14" fmla="*/ 564 h 401249"/>
                <a:gd name="connisteX15" fmla="*/ 2867025 w 3866515"/>
                <a:gd name="connsiteY15" fmla="*/ 564 h 401249"/>
                <a:gd name="connisteX16" fmla="*/ 2800985 w 3866515"/>
                <a:gd name="connsiteY16" fmla="*/ 564 h 401249"/>
                <a:gd name="connisteX17" fmla="*/ 2735580 w 3866515"/>
                <a:gd name="connsiteY17" fmla="*/ 564 h 401249"/>
                <a:gd name="connisteX18" fmla="*/ 2669540 w 3866515"/>
                <a:gd name="connsiteY18" fmla="*/ 564 h 401249"/>
                <a:gd name="connisteX19" fmla="*/ 2604135 w 3866515"/>
                <a:gd name="connsiteY19" fmla="*/ 564 h 401249"/>
                <a:gd name="connisteX20" fmla="*/ 2531745 w 3866515"/>
                <a:gd name="connsiteY20" fmla="*/ 564 h 401249"/>
                <a:gd name="connisteX21" fmla="*/ 2465705 w 3866515"/>
                <a:gd name="connsiteY21" fmla="*/ 564 h 401249"/>
                <a:gd name="connisteX22" fmla="*/ 2400300 w 3866515"/>
                <a:gd name="connsiteY22" fmla="*/ 564 h 401249"/>
                <a:gd name="connisteX23" fmla="*/ 2334260 w 3866515"/>
                <a:gd name="connsiteY23" fmla="*/ 6914 h 401249"/>
                <a:gd name="connisteX24" fmla="*/ 2261870 w 3866515"/>
                <a:gd name="connsiteY24" fmla="*/ 6914 h 401249"/>
                <a:gd name="connisteX25" fmla="*/ 2196465 w 3866515"/>
                <a:gd name="connsiteY25" fmla="*/ 6914 h 401249"/>
                <a:gd name="connisteX26" fmla="*/ 2130425 w 3866515"/>
                <a:gd name="connsiteY26" fmla="*/ 20249 h 401249"/>
                <a:gd name="connisteX27" fmla="*/ 2064385 w 3866515"/>
                <a:gd name="connsiteY27" fmla="*/ 20249 h 401249"/>
                <a:gd name="connisteX28" fmla="*/ 1998980 w 3866515"/>
                <a:gd name="connsiteY28" fmla="*/ 20249 h 401249"/>
                <a:gd name="connisteX29" fmla="*/ 1932940 w 3866515"/>
                <a:gd name="connsiteY29" fmla="*/ 20249 h 401249"/>
                <a:gd name="connisteX30" fmla="*/ 1867535 w 3866515"/>
                <a:gd name="connsiteY30" fmla="*/ 20249 h 401249"/>
                <a:gd name="connisteX31" fmla="*/ 1801495 w 3866515"/>
                <a:gd name="connsiteY31" fmla="*/ 20249 h 401249"/>
                <a:gd name="connisteX32" fmla="*/ 1736090 w 3866515"/>
                <a:gd name="connsiteY32" fmla="*/ 20249 h 401249"/>
                <a:gd name="connisteX33" fmla="*/ 1663700 w 3866515"/>
                <a:gd name="connsiteY33" fmla="*/ 26599 h 401249"/>
                <a:gd name="connisteX34" fmla="*/ 1597660 w 3866515"/>
                <a:gd name="connsiteY34" fmla="*/ 26599 h 401249"/>
                <a:gd name="connisteX35" fmla="*/ 1532255 w 3866515"/>
                <a:gd name="connsiteY35" fmla="*/ 26599 h 401249"/>
                <a:gd name="connisteX36" fmla="*/ 1466215 w 3866515"/>
                <a:gd name="connsiteY36" fmla="*/ 26599 h 401249"/>
                <a:gd name="connisteX37" fmla="*/ 1393825 w 3866515"/>
                <a:gd name="connsiteY37" fmla="*/ 26599 h 401249"/>
                <a:gd name="connisteX38" fmla="*/ 1328420 w 3866515"/>
                <a:gd name="connsiteY38" fmla="*/ 26599 h 401249"/>
                <a:gd name="connisteX39" fmla="*/ 1262380 w 3866515"/>
                <a:gd name="connsiteY39" fmla="*/ 26599 h 401249"/>
                <a:gd name="connisteX40" fmla="*/ 1196975 w 3866515"/>
                <a:gd name="connsiteY40" fmla="*/ 26599 h 401249"/>
                <a:gd name="connisteX41" fmla="*/ 1130935 w 3866515"/>
                <a:gd name="connsiteY41" fmla="*/ 26599 h 401249"/>
                <a:gd name="connisteX42" fmla="*/ 1065530 w 3866515"/>
                <a:gd name="connsiteY42" fmla="*/ 26599 h 401249"/>
                <a:gd name="connisteX43" fmla="*/ 999490 w 3866515"/>
                <a:gd name="connsiteY43" fmla="*/ 26599 h 401249"/>
                <a:gd name="connisteX44" fmla="*/ 933450 w 3866515"/>
                <a:gd name="connsiteY44" fmla="*/ 26599 h 401249"/>
                <a:gd name="connisteX45" fmla="*/ 868045 w 3866515"/>
                <a:gd name="connsiteY45" fmla="*/ 33584 h 401249"/>
                <a:gd name="connisteX46" fmla="*/ 795655 w 3866515"/>
                <a:gd name="connsiteY46" fmla="*/ 39934 h 401249"/>
                <a:gd name="connisteX47" fmla="*/ 729615 w 3866515"/>
                <a:gd name="connsiteY47" fmla="*/ 53269 h 401249"/>
                <a:gd name="connisteX48" fmla="*/ 664210 w 3866515"/>
                <a:gd name="connsiteY48" fmla="*/ 79304 h 401249"/>
                <a:gd name="connisteX49" fmla="*/ 598170 w 3866515"/>
                <a:gd name="connsiteY49" fmla="*/ 105974 h 401249"/>
                <a:gd name="connisteX50" fmla="*/ 532765 w 3866515"/>
                <a:gd name="connsiteY50" fmla="*/ 132009 h 401249"/>
                <a:gd name="connisteX51" fmla="*/ 466725 w 3866515"/>
                <a:gd name="connsiteY51" fmla="*/ 158044 h 401249"/>
                <a:gd name="connisteX52" fmla="*/ 401320 w 3866515"/>
                <a:gd name="connsiteY52" fmla="*/ 197414 h 401249"/>
                <a:gd name="connisteX53" fmla="*/ 335280 w 3866515"/>
                <a:gd name="connsiteY53" fmla="*/ 237419 h 401249"/>
                <a:gd name="connisteX54" fmla="*/ 269875 w 3866515"/>
                <a:gd name="connsiteY54" fmla="*/ 269804 h 401249"/>
                <a:gd name="connisteX55" fmla="*/ 197485 w 3866515"/>
                <a:gd name="connsiteY55" fmla="*/ 296474 h 401249"/>
                <a:gd name="connisteX56" fmla="*/ 131445 w 3866515"/>
                <a:gd name="connsiteY56" fmla="*/ 322509 h 401249"/>
                <a:gd name="connisteX57" fmla="*/ 66040 w 3866515"/>
                <a:gd name="connsiteY57" fmla="*/ 355529 h 401249"/>
                <a:gd name="connisteX58" fmla="*/ 0 w 3866515"/>
                <a:gd name="connsiteY58" fmla="*/ 401249 h 40124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Lst>
              <a:rect l="l" t="t" r="r" b="b"/>
              <a:pathLst>
                <a:path w="3866515" h="401249">
                  <a:moveTo>
                    <a:pt x="3866515" y="46284"/>
                  </a:moveTo>
                  <a:cubicBezTo>
                    <a:pt x="3854450" y="46284"/>
                    <a:pt x="3828415" y="46284"/>
                    <a:pt x="3800475" y="46284"/>
                  </a:cubicBezTo>
                  <a:cubicBezTo>
                    <a:pt x="3772535" y="46284"/>
                    <a:pt x="3755390" y="47554"/>
                    <a:pt x="3728085" y="46284"/>
                  </a:cubicBezTo>
                  <a:cubicBezTo>
                    <a:pt x="3700780" y="45014"/>
                    <a:pt x="3688715" y="41204"/>
                    <a:pt x="3662680" y="39934"/>
                  </a:cubicBezTo>
                  <a:cubicBezTo>
                    <a:pt x="3636645" y="38664"/>
                    <a:pt x="3622675" y="41204"/>
                    <a:pt x="3596640" y="39934"/>
                  </a:cubicBezTo>
                  <a:cubicBezTo>
                    <a:pt x="3570605" y="38664"/>
                    <a:pt x="3557270" y="34854"/>
                    <a:pt x="3531235" y="33584"/>
                  </a:cubicBezTo>
                  <a:cubicBezTo>
                    <a:pt x="3505200" y="32314"/>
                    <a:pt x="3491865" y="33584"/>
                    <a:pt x="3465195" y="33584"/>
                  </a:cubicBezTo>
                  <a:cubicBezTo>
                    <a:pt x="3438525" y="33584"/>
                    <a:pt x="3425190" y="34854"/>
                    <a:pt x="3399155" y="33584"/>
                  </a:cubicBezTo>
                  <a:cubicBezTo>
                    <a:pt x="3373120" y="32314"/>
                    <a:pt x="3359785" y="30409"/>
                    <a:pt x="3333750" y="26599"/>
                  </a:cubicBezTo>
                  <a:cubicBezTo>
                    <a:pt x="3307715" y="22789"/>
                    <a:pt x="3293745" y="17709"/>
                    <a:pt x="3267710" y="13899"/>
                  </a:cubicBezTo>
                  <a:cubicBezTo>
                    <a:pt x="3241675" y="10089"/>
                    <a:pt x="3229610" y="9454"/>
                    <a:pt x="3202305" y="6914"/>
                  </a:cubicBezTo>
                  <a:cubicBezTo>
                    <a:pt x="3175000" y="4374"/>
                    <a:pt x="3157855" y="1834"/>
                    <a:pt x="3129915" y="564"/>
                  </a:cubicBezTo>
                  <a:cubicBezTo>
                    <a:pt x="3101975" y="-706"/>
                    <a:pt x="3089910" y="564"/>
                    <a:pt x="3063875" y="564"/>
                  </a:cubicBezTo>
                  <a:cubicBezTo>
                    <a:pt x="3037840" y="564"/>
                    <a:pt x="3024505" y="564"/>
                    <a:pt x="2998470" y="564"/>
                  </a:cubicBezTo>
                  <a:cubicBezTo>
                    <a:pt x="2972435" y="564"/>
                    <a:pt x="2958465" y="564"/>
                    <a:pt x="2932430" y="564"/>
                  </a:cubicBezTo>
                  <a:cubicBezTo>
                    <a:pt x="2906395" y="564"/>
                    <a:pt x="2893060" y="564"/>
                    <a:pt x="2867025" y="564"/>
                  </a:cubicBezTo>
                  <a:cubicBezTo>
                    <a:pt x="2840990" y="564"/>
                    <a:pt x="2827020" y="564"/>
                    <a:pt x="2800985" y="564"/>
                  </a:cubicBezTo>
                  <a:cubicBezTo>
                    <a:pt x="2774950" y="564"/>
                    <a:pt x="2761615" y="564"/>
                    <a:pt x="2735580" y="564"/>
                  </a:cubicBezTo>
                  <a:cubicBezTo>
                    <a:pt x="2709545" y="564"/>
                    <a:pt x="2695575" y="564"/>
                    <a:pt x="2669540" y="564"/>
                  </a:cubicBezTo>
                  <a:cubicBezTo>
                    <a:pt x="2643505" y="564"/>
                    <a:pt x="2631440" y="564"/>
                    <a:pt x="2604135" y="564"/>
                  </a:cubicBezTo>
                  <a:cubicBezTo>
                    <a:pt x="2576830" y="564"/>
                    <a:pt x="2559685" y="564"/>
                    <a:pt x="2531745" y="564"/>
                  </a:cubicBezTo>
                  <a:cubicBezTo>
                    <a:pt x="2503805" y="564"/>
                    <a:pt x="2491740" y="564"/>
                    <a:pt x="2465705" y="564"/>
                  </a:cubicBezTo>
                  <a:cubicBezTo>
                    <a:pt x="2439670" y="564"/>
                    <a:pt x="2426335" y="-706"/>
                    <a:pt x="2400300" y="564"/>
                  </a:cubicBezTo>
                  <a:cubicBezTo>
                    <a:pt x="2374265" y="1834"/>
                    <a:pt x="2362200" y="5644"/>
                    <a:pt x="2334260" y="6914"/>
                  </a:cubicBezTo>
                  <a:cubicBezTo>
                    <a:pt x="2306320" y="8184"/>
                    <a:pt x="2289175" y="6914"/>
                    <a:pt x="2261870" y="6914"/>
                  </a:cubicBezTo>
                  <a:cubicBezTo>
                    <a:pt x="2234565" y="6914"/>
                    <a:pt x="2222500" y="4374"/>
                    <a:pt x="2196465" y="6914"/>
                  </a:cubicBezTo>
                  <a:cubicBezTo>
                    <a:pt x="2170430" y="9454"/>
                    <a:pt x="2157095" y="17709"/>
                    <a:pt x="2130425" y="20249"/>
                  </a:cubicBezTo>
                  <a:cubicBezTo>
                    <a:pt x="2103755" y="22789"/>
                    <a:pt x="2090420" y="20249"/>
                    <a:pt x="2064385" y="20249"/>
                  </a:cubicBezTo>
                  <a:cubicBezTo>
                    <a:pt x="2038350" y="20249"/>
                    <a:pt x="2025015" y="20249"/>
                    <a:pt x="1998980" y="20249"/>
                  </a:cubicBezTo>
                  <a:cubicBezTo>
                    <a:pt x="1972945" y="20249"/>
                    <a:pt x="1958975" y="20249"/>
                    <a:pt x="1932940" y="20249"/>
                  </a:cubicBezTo>
                  <a:cubicBezTo>
                    <a:pt x="1906905" y="20249"/>
                    <a:pt x="1893570" y="20249"/>
                    <a:pt x="1867535" y="20249"/>
                  </a:cubicBezTo>
                  <a:cubicBezTo>
                    <a:pt x="1841500" y="20249"/>
                    <a:pt x="1827530" y="20249"/>
                    <a:pt x="1801495" y="20249"/>
                  </a:cubicBezTo>
                  <a:cubicBezTo>
                    <a:pt x="1775460" y="20249"/>
                    <a:pt x="1763395" y="18979"/>
                    <a:pt x="1736090" y="20249"/>
                  </a:cubicBezTo>
                  <a:cubicBezTo>
                    <a:pt x="1708785" y="21519"/>
                    <a:pt x="1691640" y="25329"/>
                    <a:pt x="1663700" y="26599"/>
                  </a:cubicBezTo>
                  <a:cubicBezTo>
                    <a:pt x="1635760" y="27869"/>
                    <a:pt x="1623695" y="26599"/>
                    <a:pt x="1597660" y="26599"/>
                  </a:cubicBezTo>
                  <a:cubicBezTo>
                    <a:pt x="1571625" y="26599"/>
                    <a:pt x="1558290" y="26599"/>
                    <a:pt x="1532255" y="26599"/>
                  </a:cubicBezTo>
                  <a:cubicBezTo>
                    <a:pt x="1506220" y="26599"/>
                    <a:pt x="1494155" y="26599"/>
                    <a:pt x="1466215" y="26599"/>
                  </a:cubicBezTo>
                  <a:cubicBezTo>
                    <a:pt x="1438275" y="26599"/>
                    <a:pt x="1421130" y="26599"/>
                    <a:pt x="1393825" y="26599"/>
                  </a:cubicBezTo>
                  <a:cubicBezTo>
                    <a:pt x="1366520" y="26599"/>
                    <a:pt x="1354455" y="26599"/>
                    <a:pt x="1328420" y="26599"/>
                  </a:cubicBezTo>
                  <a:cubicBezTo>
                    <a:pt x="1302385" y="26599"/>
                    <a:pt x="1288415" y="26599"/>
                    <a:pt x="1262380" y="26599"/>
                  </a:cubicBezTo>
                  <a:cubicBezTo>
                    <a:pt x="1236345" y="26599"/>
                    <a:pt x="1223010" y="26599"/>
                    <a:pt x="1196975" y="26599"/>
                  </a:cubicBezTo>
                  <a:cubicBezTo>
                    <a:pt x="1170940" y="26599"/>
                    <a:pt x="1156970" y="26599"/>
                    <a:pt x="1130935" y="26599"/>
                  </a:cubicBezTo>
                  <a:cubicBezTo>
                    <a:pt x="1104900" y="26599"/>
                    <a:pt x="1091565" y="26599"/>
                    <a:pt x="1065530" y="26599"/>
                  </a:cubicBezTo>
                  <a:cubicBezTo>
                    <a:pt x="1039495" y="26599"/>
                    <a:pt x="1026160" y="26599"/>
                    <a:pt x="999490" y="26599"/>
                  </a:cubicBezTo>
                  <a:cubicBezTo>
                    <a:pt x="972820" y="26599"/>
                    <a:pt x="959485" y="25329"/>
                    <a:pt x="933450" y="26599"/>
                  </a:cubicBezTo>
                  <a:cubicBezTo>
                    <a:pt x="907415" y="27869"/>
                    <a:pt x="895350" y="31044"/>
                    <a:pt x="868045" y="33584"/>
                  </a:cubicBezTo>
                  <a:cubicBezTo>
                    <a:pt x="840740" y="36124"/>
                    <a:pt x="823595" y="36124"/>
                    <a:pt x="795655" y="39934"/>
                  </a:cubicBezTo>
                  <a:cubicBezTo>
                    <a:pt x="767715" y="43744"/>
                    <a:pt x="755650" y="45649"/>
                    <a:pt x="729615" y="53269"/>
                  </a:cubicBezTo>
                  <a:cubicBezTo>
                    <a:pt x="703580" y="60889"/>
                    <a:pt x="690245" y="68509"/>
                    <a:pt x="664210" y="79304"/>
                  </a:cubicBezTo>
                  <a:cubicBezTo>
                    <a:pt x="638175" y="90099"/>
                    <a:pt x="624205" y="95179"/>
                    <a:pt x="598170" y="105974"/>
                  </a:cubicBezTo>
                  <a:cubicBezTo>
                    <a:pt x="572135" y="116769"/>
                    <a:pt x="558800" y="121849"/>
                    <a:pt x="532765" y="132009"/>
                  </a:cubicBezTo>
                  <a:cubicBezTo>
                    <a:pt x="506730" y="142169"/>
                    <a:pt x="492760" y="144709"/>
                    <a:pt x="466725" y="158044"/>
                  </a:cubicBezTo>
                  <a:cubicBezTo>
                    <a:pt x="440690" y="171379"/>
                    <a:pt x="427355" y="181539"/>
                    <a:pt x="401320" y="197414"/>
                  </a:cubicBezTo>
                  <a:cubicBezTo>
                    <a:pt x="375285" y="213289"/>
                    <a:pt x="361315" y="222814"/>
                    <a:pt x="335280" y="237419"/>
                  </a:cubicBezTo>
                  <a:cubicBezTo>
                    <a:pt x="309245" y="252024"/>
                    <a:pt x="297180" y="257739"/>
                    <a:pt x="269875" y="269804"/>
                  </a:cubicBezTo>
                  <a:cubicBezTo>
                    <a:pt x="242570" y="281869"/>
                    <a:pt x="225425" y="285679"/>
                    <a:pt x="197485" y="296474"/>
                  </a:cubicBezTo>
                  <a:cubicBezTo>
                    <a:pt x="169545" y="307269"/>
                    <a:pt x="157480" y="310444"/>
                    <a:pt x="131445" y="322509"/>
                  </a:cubicBezTo>
                  <a:cubicBezTo>
                    <a:pt x="105410" y="334574"/>
                    <a:pt x="92075" y="339654"/>
                    <a:pt x="66040" y="355529"/>
                  </a:cubicBezTo>
                  <a:cubicBezTo>
                    <a:pt x="40005" y="371404"/>
                    <a:pt x="12065" y="392994"/>
                    <a:pt x="0" y="401249"/>
                  </a:cubicBezTo>
                </a:path>
              </a:pathLst>
            </a:custGeom>
            <a:no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椭圆 20"/>
            <p:cNvSpPr/>
            <p:nvPr/>
          </p:nvSpPr>
          <p:spPr>
            <a:xfrm>
              <a:off x="2646" y="2277"/>
              <a:ext cx="1097" cy="860"/>
            </a:xfrm>
            <a:prstGeom prst="ellips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4" name="圆角矩形 23"/>
          <p:cNvSpPr/>
          <p:nvPr/>
        </p:nvSpPr>
        <p:spPr>
          <a:xfrm>
            <a:off x="1406525" y="811530"/>
            <a:ext cx="1195070" cy="554355"/>
          </a:xfrm>
          <a:prstGeom prst="roundRect">
            <a:avLst/>
          </a:prstGeom>
          <a:ln w="3175">
            <a:solidFill>
              <a:srgbClr val="FFC000"/>
            </a:solidFill>
            <a:prstDash val="sysDash"/>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25" name="直接连接符 24"/>
          <p:cNvCxnSpPr>
            <a:stCxn id="24" idx="1"/>
          </p:cNvCxnSpPr>
          <p:nvPr/>
        </p:nvCxnSpPr>
        <p:spPr>
          <a:xfrm>
            <a:off x="1406525" y="1089025"/>
            <a:ext cx="8890" cy="1256030"/>
          </a:xfrm>
          <a:prstGeom prst="line">
            <a:avLst/>
          </a:prstGeom>
          <a:ln w="3175">
            <a:solidFill>
              <a:srgbClr val="FFC000"/>
            </a:solidFill>
            <a:prstDash val="sysDash"/>
          </a:ln>
        </p:spPr>
        <p:style>
          <a:lnRef idx="2">
            <a:schemeClr val="accent1"/>
          </a:lnRef>
          <a:fillRef idx="0">
            <a:srgbClr val="FFFFFF"/>
          </a:fillRef>
          <a:effectRef idx="0">
            <a:srgbClr val="FFFFFF"/>
          </a:effectRef>
          <a:fontRef idx="minor">
            <a:schemeClr val="tx1"/>
          </a:fontRef>
        </p:style>
      </p:cxnSp>
      <p:cxnSp>
        <p:nvCxnSpPr>
          <p:cNvPr id="26" name="直接连接符 25"/>
          <p:cNvCxnSpPr>
            <a:stCxn id="24" idx="3"/>
          </p:cNvCxnSpPr>
          <p:nvPr/>
        </p:nvCxnSpPr>
        <p:spPr>
          <a:xfrm>
            <a:off x="2601595" y="1089025"/>
            <a:ext cx="709930" cy="1256030"/>
          </a:xfrm>
          <a:prstGeom prst="line">
            <a:avLst/>
          </a:prstGeom>
          <a:ln w="3175">
            <a:solidFill>
              <a:srgbClr val="FFC000"/>
            </a:solidFill>
            <a:prstDash val="sysDash"/>
          </a:ln>
        </p:spPr>
        <p:style>
          <a:lnRef idx="2">
            <a:schemeClr val="accent1"/>
          </a:lnRef>
          <a:fillRef idx="0">
            <a:srgbClr val="FFFFFF"/>
          </a:fillRef>
          <a:effectRef idx="0">
            <a:srgbClr val="FFFFFF"/>
          </a:effectRef>
          <a:fontRef idx="minor">
            <a:schemeClr val="tx1"/>
          </a:fontRef>
        </p:style>
      </p:cxnSp>
      <p:graphicFrame>
        <p:nvGraphicFramePr>
          <p:cNvPr id="27" name="表格 26"/>
          <p:cNvGraphicFramePr/>
          <p:nvPr>
            <p:custDataLst>
              <p:tags r:id="rId2"/>
            </p:custDataLst>
          </p:nvPr>
        </p:nvGraphicFramePr>
        <p:xfrm>
          <a:off x="3827145" y="1962150"/>
          <a:ext cx="5635625" cy="2042160"/>
        </p:xfrm>
        <a:graphic>
          <a:graphicData uri="http://schemas.openxmlformats.org/drawingml/2006/table">
            <a:tbl>
              <a:tblPr firstRow="1" firstCol="1">
                <a:tableStyleId>{A465B050-74FA-4D39-B13D-9BFE6ADED6EB}</a:tableStyleId>
              </a:tblPr>
              <a:tblGrid>
                <a:gridCol w="1718310"/>
                <a:gridCol w="3917315"/>
              </a:tblGrid>
              <a:tr h="381000">
                <a:tc>
                  <a:txBody>
                    <a:bodyPr/>
                    <a:p>
                      <a:pPr algn="ctr">
                        <a:buNone/>
                      </a:pPr>
                      <a:r>
                        <a:rPr lang="en-US" altLang="zh-CN" sz="1600"/>
                        <a:t>Grade</a:t>
                      </a:r>
                      <a:endParaRPr lang="en-US" altLang="zh-CN" sz="1600"/>
                    </a:p>
                  </a:txBody>
                  <a:tcPr/>
                </a:tc>
                <a:tc>
                  <a:txBody>
                    <a:bodyPr/>
                    <a:p>
                      <a:pPr algn="ctr">
                        <a:buNone/>
                      </a:pPr>
                      <a:r>
                        <a:rPr lang="en-US" altLang="zh-CN" sz="1600"/>
                        <a:t>detail</a:t>
                      </a:r>
                      <a:endParaRPr lang="en-US" altLang="zh-CN" sz="1600"/>
                    </a:p>
                  </a:txBody>
                  <a:tcPr/>
                </a:tc>
              </a:tr>
              <a:tr h="381000">
                <a:tc>
                  <a:txBody>
                    <a:bodyPr/>
                    <a:p>
                      <a:pPr algn="ctr">
                        <a:buNone/>
                      </a:pPr>
                      <a:r>
                        <a:rPr lang="en-US" altLang="zh-CN" sz="1400" b="0"/>
                        <a:t>C0</a:t>
                      </a:r>
                      <a:endParaRPr lang="en-US" altLang="zh-CN" sz="1400" b="0"/>
                    </a:p>
                  </a:txBody>
                  <a:tcPr/>
                </a:tc>
                <a:tc>
                  <a:txBody>
                    <a:bodyPr/>
                    <a:p>
                      <a:pPr algn="ctr">
                        <a:buNone/>
                      </a:pPr>
                      <a:r>
                        <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rPr>
                        <a:t>Normal</a:t>
                      </a:r>
                      <a:endPar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endParaRPr>
                    </a:p>
                  </a:txBody>
                  <a:tcPr/>
                </a:tc>
              </a:tr>
              <a:tr h="381000">
                <a:tc>
                  <a:txBody>
                    <a:bodyPr/>
                    <a:p>
                      <a:pPr algn="ctr">
                        <a:buNone/>
                      </a:pPr>
                      <a:r>
                        <a:rPr lang="en-US" altLang="zh-CN" sz="1400" b="0"/>
                        <a:t>C1</a:t>
                      </a:r>
                      <a:endParaRPr lang="en-US" altLang="zh-CN" sz="1400" b="0"/>
                    </a:p>
                  </a:txBody>
                  <a:tcPr/>
                </a:tc>
                <a:tc>
                  <a:txBody>
                    <a:bodyPr/>
                    <a:p>
                      <a:pPr algn="ctr">
                        <a:buNone/>
                      </a:pPr>
                      <a:r>
                        <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rPr>
                        <a:t>The proportion of hemorrhagic area is ＜10%.</a:t>
                      </a:r>
                      <a:endPar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endParaRPr>
                    </a:p>
                  </a:txBody>
                  <a:tcPr/>
                </a:tc>
              </a:tr>
              <a:tr h="381000">
                <a:tc>
                  <a:txBody>
                    <a:bodyPr/>
                    <a:p>
                      <a:pPr algn="ctr">
                        <a:buNone/>
                      </a:pPr>
                      <a:r>
                        <a:rPr lang="en-US" altLang="zh-CN" sz="1400" b="0"/>
                        <a:t>C2</a:t>
                      </a:r>
                      <a:endParaRPr lang="en-US" altLang="zh-CN" sz="1400" b="0"/>
                    </a:p>
                  </a:txBody>
                  <a:tcPr/>
                </a:tc>
                <a:tc>
                  <a:txBody>
                    <a:bodyPr/>
                    <a:p>
                      <a:pPr algn="ctr">
                        <a:buNone/>
                      </a:pPr>
                      <a:r>
                        <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rPr>
                        <a:t>The proportion of hemorrhagic area ranges from 10% to 20%</a:t>
                      </a:r>
                      <a:endPar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endParaRPr>
                    </a:p>
                  </a:txBody>
                  <a:tcPr/>
                </a:tc>
              </a:tr>
              <a:tr h="381000">
                <a:tc>
                  <a:txBody>
                    <a:bodyPr/>
                    <a:p>
                      <a:pPr algn="ctr">
                        <a:buNone/>
                      </a:pPr>
                      <a:r>
                        <a:rPr lang="en-US" altLang="zh-CN" sz="1400" b="0"/>
                        <a:t>C3</a:t>
                      </a:r>
                      <a:endParaRPr lang="en-US" altLang="zh-CN" sz="1400" b="0"/>
                    </a:p>
                  </a:txBody>
                  <a:tcPr/>
                </a:tc>
                <a:tc>
                  <a:txBody>
                    <a:bodyPr/>
                    <a:p>
                      <a:pPr algn="ctr">
                        <a:buNone/>
                      </a:pPr>
                      <a:r>
                        <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rPr>
                        <a:t>The proportion of hemorrhagic area＞20%</a:t>
                      </a:r>
                      <a:endParaRPr lang="en-US" altLang="zh-CN" sz="1400">
                        <a:solidFill>
                          <a:srgbClr val="000000"/>
                        </a:solidFill>
                        <a:latin typeface="Arial" panose="020B0604020202020204" pitchFamily="34" charset="0"/>
                        <a:ea typeface="黑体" panose="02010609060101010101" charset="-122"/>
                        <a:cs typeface="Arial" panose="020B0604020202020204" pitchFamily="34" charset="0"/>
                        <a:sym typeface="+mn-ea"/>
                      </a:endParaRPr>
                    </a:p>
                  </a:txBody>
                  <a:tcPr/>
                </a:tc>
              </a:tr>
            </a:tbl>
          </a:graphicData>
        </a:graphic>
      </p:graphicFrame>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 name="图片 32" descr="RGB.tif (blue) with bar"/>
          <p:cNvPicPr>
            <a:picLocks noChangeAspect="1"/>
          </p:cNvPicPr>
          <p:nvPr/>
        </p:nvPicPr>
        <p:blipFill>
          <a:blip r:embed="rId1"/>
          <a:stretch>
            <a:fillRect/>
          </a:stretch>
        </p:blipFill>
        <p:spPr>
          <a:xfrm>
            <a:off x="392430" y="5185410"/>
            <a:ext cx="1426667" cy="1440000"/>
          </a:xfrm>
          <a:prstGeom prst="rect">
            <a:avLst/>
          </a:prstGeom>
        </p:spPr>
      </p:pic>
      <p:pic>
        <p:nvPicPr>
          <p:cNvPr id="29" name="图片 28" descr="RGB.tif (blue) with bar"/>
          <p:cNvPicPr>
            <a:picLocks noChangeAspect="1"/>
          </p:cNvPicPr>
          <p:nvPr/>
        </p:nvPicPr>
        <p:blipFill>
          <a:blip r:embed="rId2"/>
          <a:stretch>
            <a:fillRect/>
          </a:stretch>
        </p:blipFill>
        <p:spPr>
          <a:xfrm>
            <a:off x="417830" y="3591560"/>
            <a:ext cx="1418667" cy="1440000"/>
          </a:xfrm>
          <a:prstGeom prst="rect">
            <a:avLst/>
          </a:prstGeom>
        </p:spPr>
      </p:pic>
      <p:pic>
        <p:nvPicPr>
          <p:cNvPr id="25" name="图片 24" descr="RGB.tif (blue) with bar"/>
          <p:cNvPicPr>
            <a:picLocks noChangeAspect="1"/>
          </p:cNvPicPr>
          <p:nvPr/>
        </p:nvPicPr>
        <p:blipFill>
          <a:blip r:embed="rId3"/>
          <a:stretch>
            <a:fillRect/>
          </a:stretch>
        </p:blipFill>
        <p:spPr>
          <a:xfrm>
            <a:off x="407670" y="1995170"/>
            <a:ext cx="1431867" cy="1440000"/>
          </a:xfrm>
          <a:prstGeom prst="rect">
            <a:avLst/>
          </a:prstGeom>
        </p:spPr>
      </p:pic>
      <p:pic>
        <p:nvPicPr>
          <p:cNvPr id="5" name="图片 4" descr="RGB.tif (blue) with bar"/>
          <p:cNvPicPr>
            <a:picLocks noChangeAspect="1"/>
          </p:cNvPicPr>
          <p:nvPr/>
        </p:nvPicPr>
        <p:blipFill>
          <a:blip r:embed="rId4"/>
          <a:stretch>
            <a:fillRect/>
          </a:stretch>
        </p:blipFill>
        <p:spPr>
          <a:xfrm>
            <a:off x="403860" y="448945"/>
            <a:ext cx="1511467" cy="1440000"/>
          </a:xfrm>
          <a:prstGeom prst="rect">
            <a:avLst/>
          </a:prstGeom>
        </p:spPr>
      </p:pic>
      <p:sp>
        <p:nvSpPr>
          <p:cNvPr id="15" name="文本框 14"/>
          <p:cNvSpPr txBox="1"/>
          <p:nvPr/>
        </p:nvSpPr>
        <p:spPr>
          <a:xfrm>
            <a:off x="370205" y="64770"/>
            <a:ext cx="1404620" cy="323215"/>
          </a:xfrm>
          <a:prstGeom prst="rect">
            <a:avLst/>
          </a:prstGeom>
          <a:noFill/>
        </p:spPr>
        <p:txBody>
          <a:bodyPr wrap="square" rtlCol="0">
            <a:noAutofit/>
          </a:bodyPr>
          <a:p>
            <a:pPr algn="ctr"/>
            <a:r>
              <a:rPr lang="en-US" altLang="zh-CN" sz="1600">
                <a:solidFill>
                  <a:srgbClr val="0070C0"/>
                </a:solidFill>
              </a:rPr>
              <a:t>DAPI</a:t>
            </a:r>
            <a:endParaRPr lang="en-US" altLang="zh-CN" sz="1600">
              <a:solidFill>
                <a:srgbClr val="0070C0"/>
              </a:solidFill>
            </a:endParaRPr>
          </a:p>
        </p:txBody>
      </p:sp>
      <p:sp>
        <p:nvSpPr>
          <p:cNvPr id="16" name="文本框 15"/>
          <p:cNvSpPr txBox="1"/>
          <p:nvPr/>
        </p:nvSpPr>
        <p:spPr>
          <a:xfrm>
            <a:off x="2095500" y="64135"/>
            <a:ext cx="1404620" cy="323215"/>
          </a:xfrm>
          <a:prstGeom prst="rect">
            <a:avLst/>
          </a:prstGeom>
          <a:noFill/>
        </p:spPr>
        <p:txBody>
          <a:bodyPr wrap="square" rtlCol="0">
            <a:noAutofit/>
          </a:bodyPr>
          <a:p>
            <a:pPr algn="ctr"/>
            <a:r>
              <a:rPr lang="en-US" altLang="zh-CN" sz="1600">
                <a:solidFill>
                  <a:srgbClr val="00B050"/>
                </a:solidFill>
              </a:rPr>
              <a:t>TUNEL</a:t>
            </a:r>
            <a:endParaRPr lang="en-US" altLang="zh-CN" sz="1600">
              <a:solidFill>
                <a:srgbClr val="00B050"/>
              </a:solidFill>
            </a:endParaRPr>
          </a:p>
        </p:txBody>
      </p:sp>
      <p:sp>
        <p:nvSpPr>
          <p:cNvPr id="17" name="文本框 16"/>
          <p:cNvSpPr txBox="1"/>
          <p:nvPr/>
        </p:nvSpPr>
        <p:spPr>
          <a:xfrm>
            <a:off x="3577590" y="84455"/>
            <a:ext cx="1507490" cy="323215"/>
          </a:xfrm>
          <a:prstGeom prst="rect">
            <a:avLst/>
          </a:prstGeom>
          <a:noFill/>
        </p:spPr>
        <p:txBody>
          <a:bodyPr wrap="square" rtlCol="0">
            <a:noAutofit/>
          </a:bodyPr>
          <a:p>
            <a:pPr algn="ctr"/>
            <a:r>
              <a:rPr lang="en-US" altLang="zh-CN" sz="1400">
                <a:solidFill>
                  <a:srgbClr val="FF0000"/>
                </a:solidFill>
              </a:rPr>
              <a:t>Tg(kdrl:mCherry)</a:t>
            </a:r>
            <a:endParaRPr lang="en-US" altLang="zh-CN" sz="1400">
              <a:solidFill>
                <a:srgbClr val="FF0000"/>
              </a:solidFill>
            </a:endParaRPr>
          </a:p>
        </p:txBody>
      </p:sp>
      <p:sp>
        <p:nvSpPr>
          <p:cNvPr id="18" name="文本框 17"/>
          <p:cNvSpPr txBox="1"/>
          <p:nvPr/>
        </p:nvSpPr>
        <p:spPr>
          <a:xfrm>
            <a:off x="5265420" y="77470"/>
            <a:ext cx="1404620" cy="323215"/>
          </a:xfrm>
          <a:prstGeom prst="rect">
            <a:avLst/>
          </a:prstGeom>
          <a:noFill/>
        </p:spPr>
        <p:txBody>
          <a:bodyPr wrap="square" rtlCol="0">
            <a:noAutofit/>
          </a:bodyPr>
          <a:p>
            <a:pPr algn="ctr"/>
            <a:r>
              <a:rPr lang="en-US" altLang="zh-CN" sz="1600">
                <a:solidFill>
                  <a:srgbClr val="0070C0"/>
                </a:solidFill>
              </a:rPr>
              <a:t>M</a:t>
            </a:r>
            <a:r>
              <a:rPr lang="en-US" altLang="zh-CN" sz="1600">
                <a:solidFill>
                  <a:srgbClr val="00B050"/>
                </a:solidFill>
              </a:rPr>
              <a:t>e</a:t>
            </a:r>
            <a:r>
              <a:rPr lang="en-US" altLang="zh-CN" sz="1600">
                <a:solidFill>
                  <a:srgbClr val="FF0000"/>
                </a:solidFill>
              </a:rPr>
              <a:t>r</a:t>
            </a:r>
            <a:r>
              <a:rPr lang="en-US" altLang="zh-CN" sz="1600">
                <a:solidFill>
                  <a:srgbClr val="00B050"/>
                </a:solidFill>
              </a:rPr>
              <a:t>g</a:t>
            </a:r>
            <a:r>
              <a:rPr lang="en-US" altLang="zh-CN" sz="1600">
                <a:solidFill>
                  <a:schemeClr val="tx1"/>
                </a:solidFill>
              </a:rPr>
              <a:t>e</a:t>
            </a:r>
            <a:endParaRPr lang="en-US" altLang="zh-CN" sz="1600">
              <a:solidFill>
                <a:schemeClr val="tx1"/>
              </a:solidFill>
            </a:endParaRPr>
          </a:p>
        </p:txBody>
      </p:sp>
      <p:sp>
        <p:nvSpPr>
          <p:cNvPr id="19" name="文本框 18"/>
          <p:cNvSpPr txBox="1"/>
          <p:nvPr/>
        </p:nvSpPr>
        <p:spPr>
          <a:xfrm>
            <a:off x="370205" y="1608455"/>
            <a:ext cx="981710" cy="282575"/>
          </a:xfrm>
          <a:prstGeom prst="rect">
            <a:avLst/>
          </a:prstGeom>
          <a:noFill/>
        </p:spPr>
        <p:txBody>
          <a:bodyPr wrap="square" rtlCol="0">
            <a:noAutofit/>
          </a:bodyPr>
          <a:p>
            <a:r>
              <a:rPr lang="en-US" altLang="zh-CN" sz="1400">
                <a:solidFill>
                  <a:schemeClr val="bg1"/>
                </a:solidFill>
              </a:rPr>
              <a:t>Control</a:t>
            </a:r>
            <a:endParaRPr lang="en-US" altLang="zh-CN" sz="1400">
              <a:solidFill>
                <a:schemeClr val="bg1"/>
              </a:solidFill>
            </a:endParaRPr>
          </a:p>
        </p:txBody>
      </p:sp>
      <p:sp>
        <p:nvSpPr>
          <p:cNvPr id="20" name="文本框 19"/>
          <p:cNvSpPr txBox="1"/>
          <p:nvPr/>
        </p:nvSpPr>
        <p:spPr>
          <a:xfrm>
            <a:off x="370205" y="3175635"/>
            <a:ext cx="981710" cy="282575"/>
          </a:xfrm>
          <a:prstGeom prst="rect">
            <a:avLst/>
          </a:prstGeom>
          <a:noFill/>
        </p:spPr>
        <p:txBody>
          <a:bodyPr wrap="square" rtlCol="0">
            <a:noAutofit/>
          </a:bodyPr>
          <a:p>
            <a:r>
              <a:rPr lang="en-US" altLang="zh-CN" sz="1400">
                <a:solidFill>
                  <a:schemeClr val="bg1"/>
                </a:solidFill>
              </a:rPr>
              <a:t>4 mg/L</a:t>
            </a:r>
            <a:endParaRPr lang="en-US" altLang="zh-CN" sz="1400">
              <a:solidFill>
                <a:schemeClr val="bg1"/>
              </a:solidFill>
            </a:endParaRPr>
          </a:p>
        </p:txBody>
      </p:sp>
      <p:sp>
        <p:nvSpPr>
          <p:cNvPr id="21" name="文本框 20"/>
          <p:cNvSpPr txBox="1"/>
          <p:nvPr/>
        </p:nvSpPr>
        <p:spPr>
          <a:xfrm>
            <a:off x="370205" y="4759325"/>
            <a:ext cx="981710" cy="282575"/>
          </a:xfrm>
          <a:prstGeom prst="rect">
            <a:avLst/>
          </a:prstGeom>
          <a:noFill/>
        </p:spPr>
        <p:txBody>
          <a:bodyPr wrap="square" rtlCol="0">
            <a:noAutofit/>
          </a:bodyPr>
          <a:p>
            <a:r>
              <a:rPr lang="en-US" altLang="zh-CN" sz="1400">
                <a:solidFill>
                  <a:schemeClr val="bg1"/>
                </a:solidFill>
              </a:rPr>
              <a:t>4.5 mg/L</a:t>
            </a:r>
            <a:endParaRPr lang="en-US" altLang="zh-CN" sz="1400">
              <a:solidFill>
                <a:schemeClr val="bg1"/>
              </a:solidFill>
            </a:endParaRPr>
          </a:p>
        </p:txBody>
      </p:sp>
      <p:sp>
        <p:nvSpPr>
          <p:cNvPr id="22" name="文本框 21"/>
          <p:cNvSpPr txBox="1"/>
          <p:nvPr/>
        </p:nvSpPr>
        <p:spPr>
          <a:xfrm>
            <a:off x="370205" y="6343015"/>
            <a:ext cx="981710" cy="282575"/>
          </a:xfrm>
          <a:prstGeom prst="rect">
            <a:avLst/>
          </a:prstGeom>
          <a:noFill/>
        </p:spPr>
        <p:txBody>
          <a:bodyPr wrap="square" rtlCol="0">
            <a:noAutofit/>
          </a:bodyPr>
          <a:p>
            <a:r>
              <a:rPr lang="en-US" altLang="zh-CN" sz="1400">
                <a:solidFill>
                  <a:schemeClr val="bg1"/>
                </a:solidFill>
              </a:rPr>
              <a:t>5 mg/L</a:t>
            </a:r>
            <a:endParaRPr lang="en-US" altLang="zh-CN" sz="1400">
              <a:solidFill>
                <a:schemeClr val="bg1"/>
              </a:solidFill>
            </a:endParaRPr>
          </a:p>
        </p:txBody>
      </p:sp>
      <p:sp>
        <p:nvSpPr>
          <p:cNvPr id="3" name="文本框 2"/>
          <p:cNvSpPr txBox="1"/>
          <p:nvPr/>
        </p:nvSpPr>
        <p:spPr>
          <a:xfrm>
            <a:off x="6666230" y="4875530"/>
            <a:ext cx="5304155" cy="1635760"/>
          </a:xfrm>
          <a:prstGeom prst="rect">
            <a:avLst/>
          </a:prstGeom>
        </p:spPr>
        <p:txBody>
          <a:bodyPr wrap="square">
            <a:noAutofit/>
          </a:bodyPr>
          <a:p>
            <a:pPr algn="just">
              <a:buClrTx/>
              <a:buSzTx/>
              <a:buFontTx/>
            </a:pPr>
            <a:r>
              <a:rPr lang="en-US" altLang="zh-CN" sz="1200" b="1">
                <a:sym typeface="+mn-ea"/>
              </a:rPr>
              <a:t>Supplementary Figure S2. </a:t>
            </a:r>
            <a:r>
              <a:rPr lang="en-US" altLang="zh-CN" sz="1200">
                <a:sym typeface="+mn-ea"/>
              </a:rPr>
              <a:t>TUNEL staining co-localizes with cerebrovascular endothelial cells following BTZ exposure</a:t>
            </a:r>
            <a:r>
              <a:rPr lang="en-US" altLang="zh-CN" sz="1200"/>
              <a:t>. Scale bar: 50 </a:t>
            </a:r>
            <a:r>
              <a:rPr lang="en-US" altLang="en-US" sz="1200"/>
              <a:t>µ</a:t>
            </a:r>
            <a:r>
              <a:rPr lang="en-US" altLang="zh-CN" sz="1200"/>
              <a:t>m. </a:t>
            </a:r>
            <a:endParaRPr lang="en-US" altLang="zh-CN" sz="1200"/>
          </a:p>
        </p:txBody>
      </p:sp>
      <p:cxnSp>
        <p:nvCxnSpPr>
          <p:cNvPr id="2" name="直接连接符 1"/>
          <p:cNvCxnSpPr/>
          <p:nvPr/>
        </p:nvCxnSpPr>
        <p:spPr>
          <a:xfrm>
            <a:off x="6096000" y="6551930"/>
            <a:ext cx="140970" cy="0"/>
          </a:xfrm>
          <a:prstGeom prst="line">
            <a:avLst/>
          </a:prstGeom>
          <a:ln w="19050">
            <a:solidFill>
              <a:schemeClr val="bg1"/>
            </a:solidFill>
          </a:ln>
        </p:spPr>
        <p:style>
          <a:lnRef idx="2">
            <a:schemeClr val="accent1"/>
          </a:lnRef>
          <a:fillRef idx="0">
            <a:srgbClr val="FFFFFF"/>
          </a:fillRef>
          <a:effectRef idx="0">
            <a:srgbClr val="FFFFFF"/>
          </a:effectRef>
          <a:fontRef idx="minor">
            <a:schemeClr val="tx1"/>
          </a:fontRef>
        </p:style>
      </p:cxnSp>
      <p:pic>
        <p:nvPicPr>
          <p:cNvPr id="4" name="图片 3" descr="RGB"/>
          <p:cNvPicPr>
            <a:picLocks noChangeAspect="1"/>
          </p:cNvPicPr>
          <p:nvPr/>
        </p:nvPicPr>
        <p:blipFill>
          <a:blip r:embed="rId5"/>
          <a:stretch>
            <a:fillRect/>
          </a:stretch>
        </p:blipFill>
        <p:spPr>
          <a:xfrm>
            <a:off x="5158740" y="448945"/>
            <a:ext cx="1511467" cy="1440000"/>
          </a:xfrm>
          <a:prstGeom prst="rect">
            <a:avLst/>
          </a:prstGeom>
        </p:spPr>
      </p:pic>
      <p:pic>
        <p:nvPicPr>
          <p:cNvPr id="6" name="图片 5" descr="图片2.png (green) with bar"/>
          <p:cNvPicPr>
            <a:picLocks noChangeAspect="1"/>
          </p:cNvPicPr>
          <p:nvPr/>
        </p:nvPicPr>
        <p:blipFill>
          <a:blip r:embed="rId6"/>
          <a:stretch>
            <a:fillRect/>
          </a:stretch>
        </p:blipFill>
        <p:spPr>
          <a:xfrm>
            <a:off x="1988820" y="448945"/>
            <a:ext cx="1511467" cy="1440000"/>
          </a:xfrm>
          <a:prstGeom prst="rect">
            <a:avLst/>
          </a:prstGeom>
        </p:spPr>
      </p:pic>
      <p:pic>
        <p:nvPicPr>
          <p:cNvPr id="23" name="图片 22" descr="图片2.png (red) with bar"/>
          <p:cNvPicPr>
            <a:picLocks noChangeAspect="1"/>
          </p:cNvPicPr>
          <p:nvPr/>
        </p:nvPicPr>
        <p:blipFill>
          <a:blip r:embed="rId7"/>
          <a:stretch>
            <a:fillRect/>
          </a:stretch>
        </p:blipFill>
        <p:spPr>
          <a:xfrm>
            <a:off x="3573780" y="448945"/>
            <a:ext cx="1511467" cy="1440000"/>
          </a:xfrm>
          <a:prstGeom prst="rect">
            <a:avLst/>
          </a:prstGeom>
        </p:spPr>
      </p:pic>
      <p:pic>
        <p:nvPicPr>
          <p:cNvPr id="24" name="图片 23" descr="RGB"/>
          <p:cNvPicPr>
            <a:picLocks noChangeAspect="1"/>
          </p:cNvPicPr>
          <p:nvPr/>
        </p:nvPicPr>
        <p:blipFill>
          <a:blip r:embed="rId8"/>
          <a:stretch>
            <a:fillRect/>
          </a:stretch>
        </p:blipFill>
        <p:spPr>
          <a:xfrm>
            <a:off x="5158740" y="1978025"/>
            <a:ext cx="1431867" cy="1440000"/>
          </a:xfrm>
          <a:prstGeom prst="rect">
            <a:avLst/>
          </a:prstGeom>
        </p:spPr>
      </p:pic>
      <p:pic>
        <p:nvPicPr>
          <p:cNvPr id="26" name="图片 25" descr="图片2.png (green) with bar"/>
          <p:cNvPicPr>
            <a:picLocks noChangeAspect="1"/>
          </p:cNvPicPr>
          <p:nvPr/>
        </p:nvPicPr>
        <p:blipFill>
          <a:blip r:embed="rId9"/>
          <a:stretch>
            <a:fillRect/>
          </a:stretch>
        </p:blipFill>
        <p:spPr>
          <a:xfrm>
            <a:off x="1992630" y="2015490"/>
            <a:ext cx="1431867" cy="1440000"/>
          </a:xfrm>
          <a:prstGeom prst="rect">
            <a:avLst/>
          </a:prstGeom>
        </p:spPr>
      </p:pic>
      <p:pic>
        <p:nvPicPr>
          <p:cNvPr id="27" name="图片 26" descr="图片2.png (red) with bar"/>
          <p:cNvPicPr>
            <a:picLocks noChangeAspect="1"/>
          </p:cNvPicPr>
          <p:nvPr/>
        </p:nvPicPr>
        <p:blipFill>
          <a:blip r:embed="rId10"/>
          <a:stretch>
            <a:fillRect/>
          </a:stretch>
        </p:blipFill>
        <p:spPr>
          <a:xfrm>
            <a:off x="3577590" y="1998345"/>
            <a:ext cx="1431867" cy="1440000"/>
          </a:xfrm>
          <a:prstGeom prst="rect">
            <a:avLst/>
          </a:prstGeom>
        </p:spPr>
      </p:pic>
      <p:pic>
        <p:nvPicPr>
          <p:cNvPr id="28" name="图片 27" descr="RGB"/>
          <p:cNvPicPr>
            <a:picLocks noChangeAspect="1"/>
          </p:cNvPicPr>
          <p:nvPr/>
        </p:nvPicPr>
        <p:blipFill>
          <a:blip r:embed="rId11"/>
          <a:stretch>
            <a:fillRect/>
          </a:stretch>
        </p:blipFill>
        <p:spPr>
          <a:xfrm>
            <a:off x="5247640" y="3556000"/>
            <a:ext cx="1418667" cy="1440000"/>
          </a:xfrm>
          <a:prstGeom prst="rect">
            <a:avLst/>
          </a:prstGeom>
        </p:spPr>
      </p:pic>
      <p:pic>
        <p:nvPicPr>
          <p:cNvPr id="30" name="图片 29" descr="图片2.png (green) with bar"/>
          <p:cNvPicPr>
            <a:picLocks noChangeAspect="1"/>
          </p:cNvPicPr>
          <p:nvPr/>
        </p:nvPicPr>
        <p:blipFill>
          <a:blip r:embed="rId12"/>
          <a:stretch>
            <a:fillRect/>
          </a:stretch>
        </p:blipFill>
        <p:spPr>
          <a:xfrm>
            <a:off x="2042160" y="3573780"/>
            <a:ext cx="1418667" cy="1440000"/>
          </a:xfrm>
          <a:prstGeom prst="rect">
            <a:avLst/>
          </a:prstGeom>
        </p:spPr>
      </p:pic>
      <p:pic>
        <p:nvPicPr>
          <p:cNvPr id="31" name="图片 30" descr="图片2.png (red) with bar"/>
          <p:cNvPicPr>
            <a:picLocks noChangeAspect="1"/>
          </p:cNvPicPr>
          <p:nvPr/>
        </p:nvPicPr>
        <p:blipFill>
          <a:blip r:embed="rId13"/>
          <a:stretch>
            <a:fillRect/>
          </a:stretch>
        </p:blipFill>
        <p:spPr>
          <a:xfrm>
            <a:off x="3666490" y="3566795"/>
            <a:ext cx="1418667" cy="1440000"/>
          </a:xfrm>
          <a:prstGeom prst="rect">
            <a:avLst/>
          </a:prstGeom>
        </p:spPr>
      </p:pic>
      <p:pic>
        <p:nvPicPr>
          <p:cNvPr id="32" name="图片 31" descr="RGB"/>
          <p:cNvPicPr>
            <a:picLocks noChangeAspect="1"/>
          </p:cNvPicPr>
          <p:nvPr/>
        </p:nvPicPr>
        <p:blipFill>
          <a:blip r:embed="rId14"/>
          <a:stretch>
            <a:fillRect/>
          </a:stretch>
        </p:blipFill>
        <p:spPr>
          <a:xfrm>
            <a:off x="5239385" y="5133975"/>
            <a:ext cx="1426667" cy="1440000"/>
          </a:xfrm>
          <a:prstGeom prst="rect">
            <a:avLst/>
          </a:prstGeom>
        </p:spPr>
      </p:pic>
      <p:pic>
        <p:nvPicPr>
          <p:cNvPr id="34" name="图片 33" descr="图片2.png (green) with bar"/>
          <p:cNvPicPr>
            <a:picLocks noChangeAspect="1"/>
          </p:cNvPicPr>
          <p:nvPr/>
        </p:nvPicPr>
        <p:blipFill>
          <a:blip r:embed="rId15"/>
          <a:stretch>
            <a:fillRect/>
          </a:stretch>
        </p:blipFill>
        <p:spPr>
          <a:xfrm>
            <a:off x="1988820" y="5191760"/>
            <a:ext cx="1426667" cy="1440000"/>
          </a:xfrm>
          <a:prstGeom prst="rect">
            <a:avLst/>
          </a:prstGeom>
        </p:spPr>
      </p:pic>
      <p:pic>
        <p:nvPicPr>
          <p:cNvPr id="35" name="图片 34" descr="图片2.png (red) with bar"/>
          <p:cNvPicPr>
            <a:picLocks noChangeAspect="1"/>
          </p:cNvPicPr>
          <p:nvPr/>
        </p:nvPicPr>
        <p:blipFill>
          <a:blip r:embed="rId16"/>
          <a:stretch>
            <a:fillRect/>
          </a:stretch>
        </p:blipFill>
        <p:spPr>
          <a:xfrm>
            <a:off x="3658235" y="5191760"/>
            <a:ext cx="1426667" cy="1440000"/>
          </a:xfrm>
          <a:prstGeom prst="rect">
            <a:avLst/>
          </a:prstGeom>
        </p:spPr>
      </p:pic>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96620" y="4643755"/>
            <a:ext cx="6621780" cy="804545"/>
          </a:xfrm>
          <a:prstGeom prst="rect">
            <a:avLst/>
          </a:prstGeom>
        </p:spPr>
        <p:txBody>
          <a:bodyPr wrap="square">
            <a:noAutofit/>
          </a:bodyPr>
          <a:p>
            <a:pPr algn="just">
              <a:buClrTx/>
              <a:buSzTx/>
              <a:buFontTx/>
            </a:pPr>
            <a:r>
              <a:rPr lang="en-US" altLang="zh-CN" sz="1200" b="1">
                <a:sym typeface="+mn-ea"/>
              </a:rPr>
              <a:t>Supplementary Figure S3. </a:t>
            </a:r>
            <a:r>
              <a:rPr lang="en-US" altLang="zh-CN" sz="1200">
                <a:sym typeface="+mn-ea"/>
              </a:rPr>
              <a:t>Intracranial hemorrhage in zebrafish embryos treated with BTZ for 72 hours resolves after 24 hours</a:t>
            </a:r>
            <a:r>
              <a:rPr lang="en-US" altLang="zh-CN" sz="1200"/>
              <a:t>. Scale bar: 50 </a:t>
            </a:r>
            <a:r>
              <a:rPr lang="en-US" altLang="en-US" sz="1200"/>
              <a:t>µ</a:t>
            </a:r>
            <a:r>
              <a:rPr lang="en-US" altLang="zh-CN" sz="1200"/>
              <a:t>m. </a:t>
            </a:r>
            <a:endParaRPr lang="en-US" altLang="zh-CN" sz="1200"/>
          </a:p>
        </p:txBody>
      </p:sp>
      <p:pic>
        <p:nvPicPr>
          <p:cNvPr id="2" name="图片 1" descr="4_Series006_ch00"/>
          <p:cNvPicPr>
            <a:picLocks noChangeAspect="1"/>
          </p:cNvPicPr>
          <p:nvPr/>
        </p:nvPicPr>
        <p:blipFill>
          <a:blip r:embed="rId1">
            <a:lum bright="18000" contrast="18000"/>
          </a:blip>
          <a:stretch>
            <a:fillRect/>
          </a:stretch>
        </p:blipFill>
        <p:spPr>
          <a:xfrm>
            <a:off x="896620" y="2560955"/>
            <a:ext cx="2419985" cy="1822450"/>
          </a:xfrm>
          <a:prstGeom prst="rect">
            <a:avLst/>
          </a:prstGeom>
        </p:spPr>
      </p:pic>
      <p:pic>
        <p:nvPicPr>
          <p:cNvPr id="4" name="图片 3" descr="5_Series005_ch00"/>
          <p:cNvPicPr>
            <a:picLocks noChangeAspect="1"/>
          </p:cNvPicPr>
          <p:nvPr/>
        </p:nvPicPr>
        <p:blipFill>
          <a:blip r:embed="rId2">
            <a:lum bright="18000" contrast="18000"/>
          </a:blip>
          <a:stretch>
            <a:fillRect/>
          </a:stretch>
        </p:blipFill>
        <p:spPr>
          <a:xfrm>
            <a:off x="3655695" y="2560955"/>
            <a:ext cx="2419985" cy="1822450"/>
          </a:xfrm>
          <a:prstGeom prst="rect">
            <a:avLst/>
          </a:prstGeom>
        </p:spPr>
      </p:pic>
      <p:pic>
        <p:nvPicPr>
          <p:cNvPr id="9" name="图片 8" descr="拍摄-29"/>
          <p:cNvPicPr>
            <a:picLocks noChangeAspect="1"/>
          </p:cNvPicPr>
          <p:nvPr/>
        </p:nvPicPr>
        <p:blipFill>
          <a:blip r:embed="rId3">
            <a:lum bright="-18000" contrast="24000"/>
          </a:blip>
          <a:stretch>
            <a:fillRect/>
          </a:stretch>
        </p:blipFill>
        <p:spPr>
          <a:xfrm>
            <a:off x="3655695" y="831215"/>
            <a:ext cx="2428240" cy="1619250"/>
          </a:xfrm>
          <a:prstGeom prst="rect">
            <a:avLst/>
          </a:prstGeom>
        </p:spPr>
      </p:pic>
      <p:pic>
        <p:nvPicPr>
          <p:cNvPr id="10" name="图片 9" descr="拍摄-07"/>
          <p:cNvPicPr>
            <a:picLocks noChangeAspect="1"/>
          </p:cNvPicPr>
          <p:nvPr/>
        </p:nvPicPr>
        <p:blipFill>
          <a:blip r:embed="rId4">
            <a:lum bright="-18000" contrast="24000"/>
          </a:blip>
          <a:stretch>
            <a:fillRect/>
          </a:stretch>
        </p:blipFill>
        <p:spPr>
          <a:xfrm>
            <a:off x="896620" y="831215"/>
            <a:ext cx="2428240" cy="1619250"/>
          </a:xfrm>
          <a:prstGeom prst="rect">
            <a:avLst/>
          </a:prstGeom>
        </p:spPr>
      </p:pic>
      <p:sp>
        <p:nvSpPr>
          <p:cNvPr id="11" name="文本框 10"/>
          <p:cNvSpPr txBox="1"/>
          <p:nvPr/>
        </p:nvSpPr>
        <p:spPr>
          <a:xfrm>
            <a:off x="896620" y="2174875"/>
            <a:ext cx="1355090" cy="275590"/>
          </a:xfrm>
          <a:prstGeom prst="rect">
            <a:avLst/>
          </a:prstGeom>
          <a:noFill/>
        </p:spPr>
        <p:txBody>
          <a:bodyPr wrap="square" rtlCol="0">
            <a:spAutoFit/>
          </a:bodyPr>
          <a:p>
            <a:r>
              <a:rPr lang="en-US" altLang="zh-CN" sz="1200" b="1"/>
              <a:t>Control-72hpf</a:t>
            </a:r>
            <a:endParaRPr lang="en-US" altLang="zh-CN" sz="1200" b="1"/>
          </a:p>
        </p:txBody>
      </p:sp>
      <p:sp>
        <p:nvSpPr>
          <p:cNvPr id="12" name="文本框 11"/>
          <p:cNvSpPr txBox="1"/>
          <p:nvPr/>
        </p:nvSpPr>
        <p:spPr>
          <a:xfrm>
            <a:off x="937260" y="4107815"/>
            <a:ext cx="1314450" cy="275590"/>
          </a:xfrm>
          <a:prstGeom prst="rect">
            <a:avLst/>
          </a:prstGeom>
          <a:noFill/>
        </p:spPr>
        <p:txBody>
          <a:bodyPr wrap="square" rtlCol="0">
            <a:spAutoFit/>
          </a:bodyPr>
          <a:p>
            <a:r>
              <a:rPr lang="en-US" altLang="zh-CN" sz="1200" b="1"/>
              <a:t>Control-96</a:t>
            </a:r>
            <a:r>
              <a:rPr lang="en-US" altLang="zh-CN" sz="1200" b="1">
                <a:sym typeface="+mn-ea"/>
              </a:rPr>
              <a:t>hpf</a:t>
            </a:r>
            <a:endParaRPr lang="en-US" altLang="zh-CN" sz="1200" b="1"/>
          </a:p>
        </p:txBody>
      </p:sp>
      <p:sp>
        <p:nvSpPr>
          <p:cNvPr id="13" name="文本框 12"/>
          <p:cNvSpPr txBox="1"/>
          <p:nvPr/>
        </p:nvSpPr>
        <p:spPr>
          <a:xfrm>
            <a:off x="3655695" y="2174875"/>
            <a:ext cx="1355090" cy="275590"/>
          </a:xfrm>
          <a:prstGeom prst="rect">
            <a:avLst/>
          </a:prstGeom>
          <a:noFill/>
        </p:spPr>
        <p:txBody>
          <a:bodyPr wrap="square" rtlCol="0">
            <a:spAutoFit/>
          </a:bodyPr>
          <a:p>
            <a:r>
              <a:rPr lang="en-US" altLang="zh-CN" sz="1200" b="1"/>
              <a:t>5 </a:t>
            </a:r>
            <a:r>
              <a:rPr lang="en-US" altLang="zh-CN" sz="1200" b="1"/>
              <a:t>mg/L-72hpf</a:t>
            </a:r>
            <a:endParaRPr lang="en-US" altLang="zh-CN" sz="1200" b="1"/>
          </a:p>
        </p:txBody>
      </p:sp>
      <p:sp>
        <p:nvSpPr>
          <p:cNvPr id="14" name="文本框 13"/>
          <p:cNvSpPr txBox="1"/>
          <p:nvPr/>
        </p:nvSpPr>
        <p:spPr>
          <a:xfrm>
            <a:off x="3655695" y="4107815"/>
            <a:ext cx="1355090" cy="275590"/>
          </a:xfrm>
          <a:prstGeom prst="rect">
            <a:avLst/>
          </a:prstGeom>
          <a:noFill/>
        </p:spPr>
        <p:txBody>
          <a:bodyPr wrap="square" rtlCol="0">
            <a:spAutoFit/>
          </a:bodyPr>
          <a:p>
            <a:r>
              <a:rPr lang="en-US" altLang="zh-CN" sz="1200" b="1"/>
              <a:t>5 </a:t>
            </a:r>
            <a:r>
              <a:rPr lang="en-US" altLang="zh-CN" sz="1200" b="1"/>
              <a:t>mg/L-96hpf</a:t>
            </a:r>
            <a:endParaRPr lang="en-US" altLang="zh-CN" sz="1200" b="1"/>
          </a:p>
        </p:txBody>
      </p:sp>
    </p:spTree>
    <p:custDataLst>
      <p:tags r:id="rId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Relative lipid area （%）"/>
          <p:cNvPicPr>
            <a:picLocks noChangeAspect="1"/>
          </p:cNvPicPr>
          <p:nvPr/>
        </p:nvPicPr>
        <p:blipFill>
          <a:blip r:embed="rId1"/>
          <a:stretch>
            <a:fillRect/>
          </a:stretch>
        </p:blipFill>
        <p:spPr>
          <a:xfrm>
            <a:off x="5610225" y="1428115"/>
            <a:ext cx="1668780" cy="2260600"/>
          </a:xfrm>
          <a:prstGeom prst="rect">
            <a:avLst/>
          </a:prstGeom>
        </p:spPr>
      </p:pic>
      <p:grpSp>
        <p:nvGrpSpPr>
          <p:cNvPr id="13" name="组合 12"/>
          <p:cNvGrpSpPr/>
          <p:nvPr/>
        </p:nvGrpSpPr>
        <p:grpSpPr>
          <a:xfrm>
            <a:off x="1683385" y="1658620"/>
            <a:ext cx="2390140" cy="1799590"/>
            <a:chOff x="3131" y="3226"/>
            <a:chExt cx="3764" cy="2834"/>
          </a:xfrm>
        </p:grpSpPr>
        <p:pic>
          <p:nvPicPr>
            <p:cNvPr id="3" name="图片 2" descr="4.5_Series004_ch00"/>
            <p:cNvPicPr>
              <a:picLocks noChangeAspect="1"/>
            </p:cNvPicPr>
            <p:nvPr/>
          </p:nvPicPr>
          <p:blipFill>
            <a:blip r:embed="rId2"/>
            <a:stretch>
              <a:fillRect/>
            </a:stretch>
          </p:blipFill>
          <p:spPr>
            <a:xfrm>
              <a:off x="3131" y="3226"/>
              <a:ext cx="3765" cy="2835"/>
            </a:xfrm>
            <a:prstGeom prst="rect">
              <a:avLst/>
            </a:prstGeom>
          </p:spPr>
        </p:pic>
        <p:sp>
          <p:nvSpPr>
            <p:cNvPr id="4" name="任意多边形 3"/>
            <p:cNvSpPr/>
            <p:nvPr/>
          </p:nvSpPr>
          <p:spPr>
            <a:xfrm>
              <a:off x="3649" y="4239"/>
              <a:ext cx="2032" cy="1208"/>
            </a:xfrm>
            <a:custGeom>
              <a:avLst/>
              <a:gdLst>
                <a:gd name="connisteX0" fmla="*/ 99060 w 1348740"/>
                <a:gd name="connsiteY0" fmla="*/ 558800 h 767080"/>
                <a:gd name="connisteX1" fmla="*/ 33020 w 1348740"/>
                <a:gd name="connsiteY1" fmla="*/ 508000 h 767080"/>
                <a:gd name="connisteX2" fmla="*/ 0 w 1348740"/>
                <a:gd name="connsiteY2" fmla="*/ 441960 h 767080"/>
                <a:gd name="connisteX3" fmla="*/ 7620 w 1348740"/>
                <a:gd name="connsiteY3" fmla="*/ 373380 h 767080"/>
                <a:gd name="connisteX4" fmla="*/ 7620 w 1348740"/>
                <a:gd name="connsiteY4" fmla="*/ 307340 h 767080"/>
                <a:gd name="connisteX5" fmla="*/ 38100 w 1348740"/>
                <a:gd name="connsiteY5" fmla="*/ 241300 h 767080"/>
                <a:gd name="connisteX6" fmla="*/ 104140 w 1348740"/>
                <a:gd name="connsiteY6" fmla="*/ 175260 h 767080"/>
                <a:gd name="connisteX7" fmla="*/ 157480 w 1348740"/>
                <a:gd name="connsiteY7" fmla="*/ 109220 h 767080"/>
                <a:gd name="connisteX8" fmla="*/ 218440 w 1348740"/>
                <a:gd name="connsiteY8" fmla="*/ 43180 h 767080"/>
                <a:gd name="connisteX9" fmla="*/ 284480 w 1348740"/>
                <a:gd name="connsiteY9" fmla="*/ 7620 h 767080"/>
                <a:gd name="connisteX10" fmla="*/ 355600 w 1348740"/>
                <a:gd name="connsiteY10" fmla="*/ 17780 h 767080"/>
                <a:gd name="connisteX11" fmla="*/ 424180 w 1348740"/>
                <a:gd name="connsiteY11" fmla="*/ 33020 h 767080"/>
                <a:gd name="connisteX12" fmla="*/ 490220 w 1348740"/>
                <a:gd name="connsiteY12" fmla="*/ 38100 h 767080"/>
                <a:gd name="connisteX13" fmla="*/ 556260 w 1348740"/>
                <a:gd name="connsiteY13" fmla="*/ 27940 h 767080"/>
                <a:gd name="connisteX14" fmla="*/ 622300 w 1348740"/>
                <a:gd name="connsiteY14" fmla="*/ 20320 h 767080"/>
                <a:gd name="connisteX15" fmla="*/ 690880 w 1348740"/>
                <a:gd name="connsiteY15" fmla="*/ 0 h 767080"/>
                <a:gd name="connisteX16" fmla="*/ 756920 w 1348740"/>
                <a:gd name="connsiteY16" fmla="*/ 12700 h 767080"/>
                <a:gd name="connisteX17" fmla="*/ 822960 w 1348740"/>
                <a:gd name="connsiteY17" fmla="*/ 68580 h 767080"/>
                <a:gd name="connisteX18" fmla="*/ 889000 w 1348740"/>
                <a:gd name="connsiteY18" fmla="*/ 111760 h 767080"/>
                <a:gd name="connisteX19" fmla="*/ 957580 w 1348740"/>
                <a:gd name="connsiteY19" fmla="*/ 154940 h 767080"/>
                <a:gd name="connisteX20" fmla="*/ 1026160 w 1348740"/>
                <a:gd name="connsiteY20" fmla="*/ 177800 h 767080"/>
                <a:gd name="connisteX21" fmla="*/ 1094740 w 1348740"/>
                <a:gd name="connsiteY21" fmla="*/ 193040 h 767080"/>
                <a:gd name="connisteX22" fmla="*/ 1160780 w 1348740"/>
                <a:gd name="connsiteY22" fmla="*/ 215900 h 767080"/>
                <a:gd name="connisteX23" fmla="*/ 1229360 w 1348740"/>
                <a:gd name="connsiteY23" fmla="*/ 233680 h 767080"/>
                <a:gd name="connisteX24" fmla="*/ 1295400 w 1348740"/>
                <a:gd name="connsiteY24" fmla="*/ 297180 h 767080"/>
                <a:gd name="connisteX25" fmla="*/ 1320800 w 1348740"/>
                <a:gd name="connsiteY25" fmla="*/ 363220 h 767080"/>
                <a:gd name="connisteX26" fmla="*/ 1348740 w 1348740"/>
                <a:gd name="connsiteY26" fmla="*/ 431800 h 767080"/>
                <a:gd name="connisteX27" fmla="*/ 1346200 w 1348740"/>
                <a:gd name="connsiteY27" fmla="*/ 497840 h 767080"/>
                <a:gd name="connisteX28" fmla="*/ 1280160 w 1348740"/>
                <a:gd name="connsiteY28" fmla="*/ 566420 h 767080"/>
                <a:gd name="connisteX29" fmla="*/ 1214120 w 1348740"/>
                <a:gd name="connsiteY29" fmla="*/ 601980 h 767080"/>
                <a:gd name="connisteX30" fmla="*/ 1145540 w 1348740"/>
                <a:gd name="connsiteY30" fmla="*/ 627380 h 767080"/>
                <a:gd name="connisteX31" fmla="*/ 1079500 w 1348740"/>
                <a:gd name="connsiteY31" fmla="*/ 645160 h 767080"/>
                <a:gd name="connisteX32" fmla="*/ 1010920 w 1348740"/>
                <a:gd name="connsiteY32" fmla="*/ 675640 h 767080"/>
                <a:gd name="connisteX33" fmla="*/ 942340 w 1348740"/>
                <a:gd name="connsiteY33" fmla="*/ 695960 h 767080"/>
                <a:gd name="connisteX34" fmla="*/ 876300 w 1348740"/>
                <a:gd name="connsiteY34" fmla="*/ 711200 h 767080"/>
                <a:gd name="connisteX35" fmla="*/ 807720 w 1348740"/>
                <a:gd name="connsiteY35" fmla="*/ 723900 h 767080"/>
                <a:gd name="connisteX36" fmla="*/ 739140 w 1348740"/>
                <a:gd name="connsiteY36" fmla="*/ 728980 h 767080"/>
                <a:gd name="connisteX37" fmla="*/ 673100 w 1348740"/>
                <a:gd name="connsiteY37" fmla="*/ 746760 h 767080"/>
                <a:gd name="connisteX38" fmla="*/ 607060 w 1348740"/>
                <a:gd name="connsiteY38" fmla="*/ 764540 h 767080"/>
                <a:gd name="connisteX39" fmla="*/ 541020 w 1348740"/>
                <a:gd name="connsiteY39" fmla="*/ 767080 h 767080"/>
                <a:gd name="connisteX40" fmla="*/ 472440 w 1348740"/>
                <a:gd name="connsiteY40" fmla="*/ 751840 h 767080"/>
                <a:gd name="connisteX41" fmla="*/ 406400 w 1348740"/>
                <a:gd name="connsiteY41" fmla="*/ 721360 h 767080"/>
                <a:gd name="connisteX42" fmla="*/ 335280 w 1348740"/>
                <a:gd name="connsiteY42" fmla="*/ 723900 h 767080"/>
                <a:gd name="connisteX43" fmla="*/ 266700 w 1348740"/>
                <a:gd name="connsiteY43" fmla="*/ 683260 h 767080"/>
                <a:gd name="connisteX44" fmla="*/ 200660 w 1348740"/>
                <a:gd name="connsiteY44" fmla="*/ 635000 h 767080"/>
                <a:gd name="connisteX45" fmla="*/ 134620 w 1348740"/>
                <a:gd name="connsiteY45" fmla="*/ 596900 h 767080"/>
                <a:gd name="connisteX46" fmla="*/ 99060 w 1348740"/>
                <a:gd name="connsiteY46" fmla="*/ 558800 h 7670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Lst>
              <a:rect l="l" t="t" r="r" b="b"/>
              <a:pathLst>
                <a:path w="1348740" h="767080">
                  <a:moveTo>
                    <a:pt x="99060" y="558800"/>
                  </a:moveTo>
                  <a:lnTo>
                    <a:pt x="33020" y="508000"/>
                  </a:lnTo>
                  <a:lnTo>
                    <a:pt x="0" y="441960"/>
                  </a:lnTo>
                  <a:lnTo>
                    <a:pt x="7620" y="373380"/>
                  </a:lnTo>
                  <a:lnTo>
                    <a:pt x="7620" y="307340"/>
                  </a:lnTo>
                  <a:lnTo>
                    <a:pt x="38100" y="241300"/>
                  </a:lnTo>
                  <a:lnTo>
                    <a:pt x="104140" y="175260"/>
                  </a:lnTo>
                  <a:lnTo>
                    <a:pt x="157480" y="109220"/>
                  </a:lnTo>
                  <a:lnTo>
                    <a:pt x="218440" y="43180"/>
                  </a:lnTo>
                  <a:lnTo>
                    <a:pt x="284480" y="7620"/>
                  </a:lnTo>
                  <a:lnTo>
                    <a:pt x="355600" y="17780"/>
                  </a:lnTo>
                  <a:lnTo>
                    <a:pt x="424180" y="33020"/>
                  </a:lnTo>
                  <a:lnTo>
                    <a:pt x="490220" y="38100"/>
                  </a:lnTo>
                  <a:lnTo>
                    <a:pt x="556260" y="27940"/>
                  </a:lnTo>
                  <a:lnTo>
                    <a:pt x="622300" y="20320"/>
                  </a:lnTo>
                  <a:lnTo>
                    <a:pt x="690880" y="0"/>
                  </a:lnTo>
                  <a:lnTo>
                    <a:pt x="756920" y="12700"/>
                  </a:lnTo>
                  <a:lnTo>
                    <a:pt x="822960" y="68580"/>
                  </a:lnTo>
                  <a:lnTo>
                    <a:pt x="889000" y="111760"/>
                  </a:lnTo>
                  <a:lnTo>
                    <a:pt x="957580" y="154940"/>
                  </a:lnTo>
                  <a:lnTo>
                    <a:pt x="1026160" y="177800"/>
                  </a:lnTo>
                  <a:lnTo>
                    <a:pt x="1094740" y="193040"/>
                  </a:lnTo>
                  <a:lnTo>
                    <a:pt x="1160780" y="215900"/>
                  </a:lnTo>
                  <a:lnTo>
                    <a:pt x="1229360" y="233680"/>
                  </a:lnTo>
                  <a:lnTo>
                    <a:pt x="1295400" y="297180"/>
                  </a:lnTo>
                  <a:lnTo>
                    <a:pt x="1320800" y="363220"/>
                  </a:lnTo>
                  <a:lnTo>
                    <a:pt x="1348740" y="431800"/>
                  </a:lnTo>
                  <a:lnTo>
                    <a:pt x="1346200" y="497840"/>
                  </a:lnTo>
                  <a:lnTo>
                    <a:pt x="1280160" y="566420"/>
                  </a:lnTo>
                  <a:lnTo>
                    <a:pt x="1214120" y="601980"/>
                  </a:lnTo>
                  <a:lnTo>
                    <a:pt x="1145540" y="627380"/>
                  </a:lnTo>
                  <a:lnTo>
                    <a:pt x="1079500" y="645160"/>
                  </a:lnTo>
                  <a:lnTo>
                    <a:pt x="1010920" y="675640"/>
                  </a:lnTo>
                  <a:lnTo>
                    <a:pt x="942340" y="695960"/>
                  </a:lnTo>
                  <a:lnTo>
                    <a:pt x="876300" y="711200"/>
                  </a:lnTo>
                  <a:lnTo>
                    <a:pt x="807720" y="723900"/>
                  </a:lnTo>
                  <a:lnTo>
                    <a:pt x="739140" y="728980"/>
                  </a:lnTo>
                  <a:lnTo>
                    <a:pt x="673100" y="746760"/>
                  </a:lnTo>
                  <a:lnTo>
                    <a:pt x="607060" y="764540"/>
                  </a:lnTo>
                  <a:lnTo>
                    <a:pt x="541020" y="767080"/>
                  </a:lnTo>
                  <a:lnTo>
                    <a:pt x="472440" y="751840"/>
                  </a:lnTo>
                  <a:lnTo>
                    <a:pt x="406400" y="721360"/>
                  </a:lnTo>
                  <a:lnTo>
                    <a:pt x="335280" y="723900"/>
                  </a:lnTo>
                  <a:lnTo>
                    <a:pt x="266700" y="683260"/>
                  </a:lnTo>
                  <a:lnTo>
                    <a:pt x="200660" y="635000"/>
                  </a:lnTo>
                  <a:lnTo>
                    <a:pt x="134620" y="596900"/>
                  </a:lnTo>
                  <a:lnTo>
                    <a:pt x="99060" y="558800"/>
                  </a:lnTo>
                  <a:close/>
                </a:path>
              </a:pathLst>
            </a:custGeom>
            <a:noFill/>
            <a:ln>
              <a:solidFill>
                <a:srgbClr val="FFFF00"/>
              </a:solidFill>
              <a:prstDash val="sysDash"/>
            </a:ln>
            <a:extLst>
              <a:ext uri="{909E8E84-426E-40DD-AFC4-6F175D3DCCD1}">
                <a14:hiddenFill xmlns:a14="http://schemas.microsoft.com/office/drawing/2010/main">
                  <a:solidFill>
                    <a:schemeClr val="bg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任意多边形 10"/>
            <p:cNvSpPr/>
            <p:nvPr/>
          </p:nvSpPr>
          <p:spPr>
            <a:xfrm>
              <a:off x="4098" y="4454"/>
              <a:ext cx="1167" cy="801"/>
            </a:xfrm>
            <a:custGeom>
              <a:avLst/>
              <a:gdLst>
                <a:gd name="connisteX0" fmla="*/ 0 w 741045"/>
                <a:gd name="connsiteY0" fmla="*/ 201930 h 508635"/>
                <a:gd name="connisteX1" fmla="*/ 40005 w 741045"/>
                <a:gd name="connsiteY1" fmla="*/ 266700 h 508635"/>
                <a:gd name="connisteX2" fmla="*/ 45720 w 741045"/>
                <a:gd name="connsiteY2" fmla="*/ 331470 h 508635"/>
                <a:gd name="connisteX3" fmla="*/ 45720 w 741045"/>
                <a:gd name="connsiteY3" fmla="*/ 396240 h 508635"/>
                <a:gd name="connisteX4" fmla="*/ 112395 w 741045"/>
                <a:gd name="connsiteY4" fmla="*/ 449580 h 508635"/>
                <a:gd name="connisteX5" fmla="*/ 177165 w 741045"/>
                <a:gd name="connsiteY5" fmla="*/ 506730 h 508635"/>
                <a:gd name="connisteX6" fmla="*/ 241935 w 741045"/>
                <a:gd name="connsiteY6" fmla="*/ 506730 h 508635"/>
                <a:gd name="connisteX7" fmla="*/ 289560 w 741045"/>
                <a:gd name="connsiteY7" fmla="*/ 441960 h 508635"/>
                <a:gd name="connisteX8" fmla="*/ 350520 w 741045"/>
                <a:gd name="connsiteY8" fmla="*/ 508635 h 508635"/>
                <a:gd name="connisteX9" fmla="*/ 415290 w 741045"/>
                <a:gd name="connsiteY9" fmla="*/ 502920 h 508635"/>
                <a:gd name="connisteX10" fmla="*/ 480060 w 741045"/>
                <a:gd name="connsiteY10" fmla="*/ 502920 h 508635"/>
                <a:gd name="connisteX11" fmla="*/ 544830 w 741045"/>
                <a:gd name="connsiteY11" fmla="*/ 466725 h 508635"/>
                <a:gd name="connisteX12" fmla="*/ 592455 w 741045"/>
                <a:gd name="connsiteY12" fmla="*/ 400050 h 508635"/>
                <a:gd name="connisteX13" fmla="*/ 657225 w 741045"/>
                <a:gd name="connsiteY13" fmla="*/ 379095 h 508635"/>
                <a:gd name="connisteX14" fmla="*/ 708660 w 741045"/>
                <a:gd name="connsiteY14" fmla="*/ 314325 h 508635"/>
                <a:gd name="connisteX15" fmla="*/ 741045 w 741045"/>
                <a:gd name="connsiteY15" fmla="*/ 247650 h 508635"/>
                <a:gd name="connisteX16" fmla="*/ 674370 w 741045"/>
                <a:gd name="connsiteY16" fmla="*/ 194310 h 508635"/>
                <a:gd name="connisteX17" fmla="*/ 609600 w 741045"/>
                <a:gd name="connsiteY17" fmla="*/ 142875 h 508635"/>
                <a:gd name="connisteX18" fmla="*/ 542925 w 741045"/>
                <a:gd name="connsiteY18" fmla="*/ 85725 h 508635"/>
                <a:gd name="connisteX19" fmla="*/ 579120 w 741045"/>
                <a:gd name="connsiteY19" fmla="*/ 20955 h 508635"/>
                <a:gd name="connisteX20" fmla="*/ 514350 w 741045"/>
                <a:gd name="connsiteY20" fmla="*/ 7620 h 508635"/>
                <a:gd name="connisteX21" fmla="*/ 447675 w 741045"/>
                <a:gd name="connsiteY21" fmla="*/ 19050 h 508635"/>
                <a:gd name="connisteX22" fmla="*/ 382905 w 741045"/>
                <a:gd name="connsiteY22" fmla="*/ 13335 h 508635"/>
                <a:gd name="connisteX23" fmla="*/ 318135 w 741045"/>
                <a:gd name="connsiteY23" fmla="*/ 0 h 508635"/>
                <a:gd name="connisteX24" fmla="*/ 253365 w 741045"/>
                <a:gd name="connsiteY24" fmla="*/ 32385 h 508635"/>
                <a:gd name="connisteX25" fmla="*/ 201930 w 741045"/>
                <a:gd name="connsiteY25" fmla="*/ 99060 h 508635"/>
                <a:gd name="connisteX26" fmla="*/ 137160 w 741045"/>
                <a:gd name="connsiteY26" fmla="*/ 49530 h 508635"/>
                <a:gd name="connisteX27" fmla="*/ 106680 w 741045"/>
                <a:gd name="connsiteY27" fmla="*/ 116205 h 508635"/>
                <a:gd name="connisteX28" fmla="*/ 87630 w 741045"/>
                <a:gd name="connsiteY28" fmla="*/ 180975 h 508635"/>
                <a:gd name="connisteX29" fmla="*/ 20955 w 741045"/>
                <a:gd name="connsiteY29" fmla="*/ 154305 h 508635"/>
                <a:gd name="connisteX30" fmla="*/ 0 w 741045"/>
                <a:gd name="connsiteY30" fmla="*/ 201930 h 5086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Lst>
              <a:rect l="l" t="t" r="r" b="b"/>
              <a:pathLst>
                <a:path w="741045" h="508635">
                  <a:moveTo>
                    <a:pt x="0" y="201930"/>
                  </a:moveTo>
                  <a:lnTo>
                    <a:pt x="40005" y="266700"/>
                  </a:lnTo>
                  <a:lnTo>
                    <a:pt x="45720" y="331470"/>
                  </a:lnTo>
                  <a:lnTo>
                    <a:pt x="45720" y="396240"/>
                  </a:lnTo>
                  <a:lnTo>
                    <a:pt x="112395" y="449580"/>
                  </a:lnTo>
                  <a:lnTo>
                    <a:pt x="177165" y="506730"/>
                  </a:lnTo>
                  <a:lnTo>
                    <a:pt x="241935" y="506730"/>
                  </a:lnTo>
                  <a:lnTo>
                    <a:pt x="289560" y="441960"/>
                  </a:lnTo>
                  <a:lnTo>
                    <a:pt x="350520" y="508635"/>
                  </a:lnTo>
                  <a:lnTo>
                    <a:pt x="415290" y="502920"/>
                  </a:lnTo>
                  <a:lnTo>
                    <a:pt x="480060" y="502920"/>
                  </a:lnTo>
                  <a:lnTo>
                    <a:pt x="544830" y="466725"/>
                  </a:lnTo>
                  <a:lnTo>
                    <a:pt x="592455" y="400050"/>
                  </a:lnTo>
                  <a:lnTo>
                    <a:pt x="657225" y="379095"/>
                  </a:lnTo>
                  <a:lnTo>
                    <a:pt x="708660" y="314325"/>
                  </a:lnTo>
                  <a:lnTo>
                    <a:pt x="741045" y="247650"/>
                  </a:lnTo>
                  <a:lnTo>
                    <a:pt x="674370" y="194310"/>
                  </a:lnTo>
                  <a:lnTo>
                    <a:pt x="609600" y="142875"/>
                  </a:lnTo>
                  <a:lnTo>
                    <a:pt x="542925" y="85725"/>
                  </a:lnTo>
                  <a:lnTo>
                    <a:pt x="579120" y="20955"/>
                  </a:lnTo>
                  <a:lnTo>
                    <a:pt x="514350" y="7620"/>
                  </a:lnTo>
                  <a:lnTo>
                    <a:pt x="447675" y="19050"/>
                  </a:lnTo>
                  <a:lnTo>
                    <a:pt x="382905" y="13335"/>
                  </a:lnTo>
                  <a:lnTo>
                    <a:pt x="318135" y="0"/>
                  </a:lnTo>
                  <a:lnTo>
                    <a:pt x="253365" y="32385"/>
                  </a:lnTo>
                  <a:lnTo>
                    <a:pt x="201930" y="99060"/>
                  </a:lnTo>
                  <a:lnTo>
                    <a:pt x="137160" y="49530"/>
                  </a:lnTo>
                  <a:lnTo>
                    <a:pt x="106680" y="116205"/>
                  </a:lnTo>
                  <a:lnTo>
                    <a:pt x="87630" y="180975"/>
                  </a:lnTo>
                  <a:lnTo>
                    <a:pt x="20955" y="154305"/>
                  </a:lnTo>
                  <a:lnTo>
                    <a:pt x="0" y="201930"/>
                  </a:lnTo>
                  <a:close/>
                </a:path>
              </a:pathLst>
            </a:custGeom>
            <a:noFill/>
            <a:ln>
              <a:solidFill>
                <a:srgbClr val="FF0000"/>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文本框 11"/>
          <p:cNvSpPr txBox="1"/>
          <p:nvPr/>
        </p:nvSpPr>
        <p:spPr>
          <a:xfrm>
            <a:off x="1249680" y="3844290"/>
            <a:ext cx="7870825" cy="645160"/>
          </a:xfrm>
          <a:prstGeom prst="rect">
            <a:avLst/>
          </a:prstGeom>
          <a:noFill/>
        </p:spPr>
        <p:txBody>
          <a:bodyPr wrap="square" rtlCol="0" anchor="t">
            <a:spAutoFit/>
          </a:bodyPr>
          <a:p>
            <a:pPr algn="just">
              <a:buClrTx/>
              <a:buSzTx/>
              <a:buFontTx/>
            </a:pPr>
            <a:r>
              <a:rPr lang="en-US" altLang="zh-CN" sz="1200" b="1">
                <a:sym typeface="+mn-ea"/>
              </a:rPr>
              <a:t>Supplementary Figure S4. </a:t>
            </a:r>
            <a:r>
              <a:rPr lang="en-US" altLang="zh-CN" sz="1200">
                <a:sym typeface="+mn-ea"/>
              </a:rPr>
              <a:t>(A) The entire brain region is outlined with a yellow dashed line, while the stained area is outlined with a red dashed line. (B) Quantitative analysis of the Oil Red O staining results following BTZ treatment. Scale bar: 250 µm.</a:t>
            </a:r>
            <a:endParaRPr lang="en-US" altLang="zh-CN" sz="1200">
              <a:sym typeface="+mn-ea"/>
            </a:endParaRPr>
          </a:p>
        </p:txBody>
      </p:sp>
      <p:sp>
        <p:nvSpPr>
          <p:cNvPr id="14" name="文本框 13"/>
          <p:cNvSpPr txBox="1"/>
          <p:nvPr/>
        </p:nvSpPr>
        <p:spPr>
          <a:xfrm>
            <a:off x="1249680" y="1561465"/>
            <a:ext cx="361315" cy="368300"/>
          </a:xfrm>
          <a:prstGeom prst="rect">
            <a:avLst/>
          </a:prstGeom>
          <a:noFill/>
        </p:spPr>
        <p:txBody>
          <a:bodyPr wrap="square" rtlCol="0">
            <a:spAutoFit/>
          </a:bodyPr>
          <a:p>
            <a:r>
              <a:rPr lang="en-US" altLang="zh-CN"/>
              <a:t>A</a:t>
            </a:r>
            <a:endParaRPr lang="en-US" altLang="zh-CN"/>
          </a:p>
        </p:txBody>
      </p:sp>
      <p:sp>
        <p:nvSpPr>
          <p:cNvPr id="15" name="文本框 14"/>
          <p:cNvSpPr txBox="1"/>
          <p:nvPr/>
        </p:nvSpPr>
        <p:spPr>
          <a:xfrm>
            <a:off x="5181600" y="1561465"/>
            <a:ext cx="361315" cy="368300"/>
          </a:xfrm>
          <a:prstGeom prst="rect">
            <a:avLst/>
          </a:prstGeom>
          <a:noFill/>
        </p:spPr>
        <p:txBody>
          <a:bodyPr wrap="square" rtlCol="0">
            <a:spAutoFit/>
          </a:bodyPr>
          <a:p>
            <a:r>
              <a:rPr lang="en-US" altLang="zh-CN"/>
              <a:t>B</a:t>
            </a:r>
            <a:endParaRPr lang="en-US" alt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TABLE_ENDDRAG_ORIGIN_RECT" val="443*182"/>
  <p:tag name="TABLE_ENDDRAG_RECT" val="301*154*443*182"/>
</p:tagLst>
</file>

<file path=ppt/tags/tag64.xml><?xml version="1.0" encoding="utf-8"?>
<p:tagLst xmlns:p="http://schemas.openxmlformats.org/presentationml/2006/main">
  <p:tag name="KSO_WM_BEAUTIFY_FLAG" val="#wm#"/>
  <p:tag name="KSO_WM_TEMPLATE_CATEGORY" val="custom"/>
  <p:tag name="KSO_WM_TEMPLATE_INDEX" val="20205081"/>
  <p:tag name="resource_record_key" val="{&quot;29&quot;:[50052436],&quot;65&quot;:[20205081]}"/>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resource_record_key" val="{&quot;29&quot;:[50052436],&quot;65&quot;:[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1070</Words>
  <Application>WPS 演示</Application>
  <PresentationFormat>宽屏</PresentationFormat>
  <Paragraphs>56</Paragraphs>
  <Slides>4</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vt:i4>
      </vt:variant>
    </vt:vector>
  </HeadingPairs>
  <TitlesOfParts>
    <vt:vector size="13" baseType="lpstr">
      <vt:lpstr>Arial</vt:lpstr>
      <vt:lpstr>宋体</vt:lpstr>
      <vt:lpstr>Wingdings</vt:lpstr>
      <vt:lpstr>Wingdings</vt:lpstr>
      <vt:lpstr>黑体</vt:lpstr>
      <vt:lpstr>微软雅黑</vt:lpstr>
      <vt:lpstr>Arial Unicode MS</vt:lpstr>
      <vt:lpstr>Calibri</vt:lpstr>
      <vt:lpstr>WPS</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逍遥</cp:lastModifiedBy>
  <cp:revision>171</cp:revision>
  <dcterms:created xsi:type="dcterms:W3CDTF">2019-06-19T02:08:00Z</dcterms:created>
  <dcterms:modified xsi:type="dcterms:W3CDTF">2026-08-07T12:34:09Z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DB9879252D60454FB84A113770911768_11</vt:lpwstr>
  </property>
</Properties>
</file>