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300" r:id="rId2"/>
  </p:sldIdLst>
  <p:sldSz cx="6858000" cy="9144000" type="screen4x3"/>
  <p:notesSz cx="6742113" cy="9872663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my LB Frazier" initials="ALBF" lastIdx="9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CC00CC"/>
    <a:srgbClr val="F9F9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89748" autoAdjust="0"/>
  </p:normalViewPr>
  <p:slideViewPr>
    <p:cSldViewPr>
      <p:cViewPr>
        <p:scale>
          <a:sx n="125" d="100"/>
          <a:sy n="125" d="100"/>
        </p:scale>
        <p:origin x="-468" y="-84"/>
      </p:cViewPr>
      <p:guideLst>
        <p:guide orient="horz" pos="2880"/>
        <p:guide pos="2160"/>
      </p:guideLst>
    </p:cSldViewPr>
  </p:slideViewPr>
  <p:notesTextViewPr>
    <p:cViewPr>
      <p:scale>
        <a:sx n="20" d="100"/>
        <a:sy n="2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210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373" tIns="45686" rIns="91373" bIns="45686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Calibri" pitchFamily="34" charset="0"/>
              </a:defRPr>
            </a:lvl1pPr>
          </a:lstStyle>
          <a:p>
            <a:endParaRPr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idx="1"/>
          </p:nvPr>
        </p:nvSpPr>
        <p:spPr bwMode="auto">
          <a:xfrm>
            <a:off x="3819525" y="0"/>
            <a:ext cx="29210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373" tIns="45686" rIns="91373" bIns="45686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</a:defRPr>
            </a:lvl1pPr>
          </a:lstStyle>
          <a:p>
            <a:fld id="{796DDEAB-8356-42EA-8984-6F42B76A9A52}" type="datetimeFigureOut">
              <a:rPr lang="ja-JP" altLang="en-US"/>
              <a:pPr/>
              <a:t>2015/6/25</a:t>
            </a:fld>
            <a:endParaRPr lang="ja-JP" altLang="en-US"/>
          </a:p>
        </p:txBody>
      </p:sp>
      <p:sp>
        <p:nvSpPr>
          <p:cNvPr id="4" name="スライド イメージ プレースホルダ 3"/>
          <p:cNvSpPr>
            <a:spLocks noGrp="1" noRot="1" noChangeAspect="1"/>
          </p:cNvSpPr>
          <p:nvPr>
            <p:ph type="sldImg" idx="2"/>
          </p:nvPr>
        </p:nvSpPr>
        <p:spPr>
          <a:xfrm>
            <a:off x="1982788" y="738188"/>
            <a:ext cx="2778125" cy="3705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1379" tIns="45689" rIns="91379" bIns="45689" numCol="1" anchor="ctr" anchorCtr="0" compatLnSpc="1">
            <a:prstTxWarp prst="textNoShape">
              <a:avLst/>
            </a:prstTxWarp>
          </a:bodyPr>
          <a:lstStyle/>
          <a:p>
            <a:pPr lvl="0"/>
            <a:endParaRPr lang="ja-JP" altLang="en-US" noProof="0" smtClean="0"/>
          </a:p>
        </p:txBody>
      </p:sp>
      <p:sp>
        <p:nvSpPr>
          <p:cNvPr id="5" name="ノート プレースホルダ 4"/>
          <p:cNvSpPr>
            <a:spLocks noGrp="1"/>
          </p:cNvSpPr>
          <p:nvPr>
            <p:ph type="body" sz="quarter" idx="3"/>
          </p:nvPr>
        </p:nvSpPr>
        <p:spPr bwMode="auto">
          <a:xfrm>
            <a:off x="673100" y="4691063"/>
            <a:ext cx="5395913" cy="4443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373" tIns="45686" rIns="91373" bIns="4568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4"/>
          </p:nvPr>
        </p:nvSpPr>
        <p:spPr bwMode="auto">
          <a:xfrm>
            <a:off x="0" y="9375775"/>
            <a:ext cx="29210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373" tIns="45686" rIns="91373" bIns="45686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Calibri" pitchFamily="34" charset="0"/>
              </a:defRPr>
            </a:lvl1pPr>
          </a:lstStyle>
          <a:p>
            <a:endParaRPr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5"/>
          </p:nvPr>
        </p:nvSpPr>
        <p:spPr bwMode="auto">
          <a:xfrm>
            <a:off x="3819525" y="9375775"/>
            <a:ext cx="29210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373" tIns="45686" rIns="91373" bIns="45686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</a:defRPr>
            </a:lvl1pPr>
          </a:lstStyle>
          <a:p>
            <a:fld id="{F89F205F-7083-4F02-AB37-EB6A019C1DA0}" type="slidenum">
              <a:rPr lang="ja-JP" altLang="en-US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76840588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ノート プレースホル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ja-JP" altLang="en-US" dirty="0" smtClean="0"/>
          </a:p>
        </p:txBody>
      </p:sp>
      <p:sp>
        <p:nvSpPr>
          <p:cNvPr id="8196" name="スライド番号プレースホル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>
              <a:spcBef>
                <a:spcPct val="0"/>
              </a:spcBef>
            </a:pPr>
            <a:fld id="{18EC62F7-C00D-46C7-B9C1-8221B69D36D9}" type="slidenum">
              <a:rPr lang="ja-JP" altLang="en-US"/>
              <a:pPr>
                <a:spcBef>
                  <a:spcPct val="0"/>
                </a:spcBef>
              </a:pPr>
              <a:t>1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8081655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 smtClean="0"/>
              <a:t>マスタ サブタイトルの書式設定</a:t>
            </a:r>
            <a:endParaRPr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C7B4969-4499-4BB8-ABED-942D8D92A51C}" type="datetimeFigureOut">
              <a:rPr lang="ja-JP" altLang="en-US"/>
              <a:pPr/>
              <a:t>2015/6/25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50BFD5E-C910-4704-99F4-CC0CEA4FA6ED}" type="slidenum">
              <a:rPr lang="ja-JP" altLang="en-US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614885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DC5D48D-D7CE-43C4-A511-63684C0EF6A3}" type="datetimeFigureOut">
              <a:rPr lang="ja-JP" altLang="en-US"/>
              <a:pPr/>
              <a:t>2015/6/25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94AA95-80BB-43B8-A90E-A298BF1D9C17}" type="slidenum">
              <a:rPr lang="ja-JP" altLang="en-US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7193769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DD6B139-A068-4A6B-85C2-2876B2C22EA8}" type="datetimeFigureOut">
              <a:rPr lang="ja-JP" altLang="en-US"/>
              <a:pPr/>
              <a:t>2015/6/25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95209A-26D0-483C-BB6E-B1AF9DBDC924}" type="slidenum">
              <a:rPr lang="ja-JP" altLang="en-US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8624692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27FEFBD-5C03-4CE2-BACB-142A804A3579}" type="datetimeFigureOut">
              <a:rPr lang="ja-JP" altLang="en-US"/>
              <a:pPr/>
              <a:t>2015/6/25</a:t>
            </a:fld>
            <a:endParaRPr lang="ja-JP" altLang="en-US"/>
          </a:p>
        </p:txBody>
      </p:sp>
      <p:sp>
        <p:nvSpPr>
          <p:cNvPr id="6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ja-JP" altLang="en-US"/>
          </a:p>
        </p:txBody>
      </p:sp>
      <p:sp>
        <p:nvSpPr>
          <p:cNvPr id="7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86FD38-432F-44F0-ABAF-51FA44B422C3}" type="slidenum">
              <a:rPr lang="ja-JP" altLang="en-US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8033641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898D62F-0A04-4C81-B186-F1088B18135A}" type="datetimeFigureOut">
              <a:rPr lang="ja-JP" altLang="en-US"/>
              <a:pPr/>
              <a:t>2015/6/25</a:t>
            </a:fld>
            <a:endParaRPr lang="ja-JP" altLang="en-US"/>
          </a:p>
        </p:txBody>
      </p:sp>
      <p:sp>
        <p:nvSpPr>
          <p:cNvPr id="8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ja-JP" altLang="en-US"/>
          </a:p>
        </p:txBody>
      </p:sp>
      <p:sp>
        <p:nvSpPr>
          <p:cNvPr id="9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36A14A-6496-4EC6-B1E8-1ADBA4B71BBB}" type="slidenum">
              <a:rPr lang="ja-JP" altLang="en-US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7025647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A171710-E9C1-40FE-94B1-69E3B8CA8FA7}" type="datetimeFigureOut">
              <a:rPr lang="ja-JP" altLang="en-US"/>
              <a:pPr/>
              <a:t>2015/6/25</a:t>
            </a:fld>
            <a:endParaRPr lang="ja-JP" altLang="en-US"/>
          </a:p>
        </p:txBody>
      </p:sp>
      <p:sp>
        <p:nvSpPr>
          <p:cNvPr id="4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ja-JP" altLang="en-US"/>
          </a:p>
        </p:txBody>
      </p:sp>
      <p:sp>
        <p:nvSpPr>
          <p:cNvPr id="5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67EAEB7-8AA5-47EB-BA97-CF33D58FD250}" type="slidenum">
              <a:rPr lang="ja-JP" altLang="en-US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0764964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E849F93-47AC-4A2C-9EEA-FB540BDAF3B6}" type="datetimeFigureOut">
              <a:rPr lang="ja-JP" altLang="en-US"/>
              <a:pPr/>
              <a:t>2015/6/25</a:t>
            </a:fld>
            <a:endParaRPr lang="ja-JP" altLang="en-US"/>
          </a:p>
        </p:txBody>
      </p:sp>
      <p:sp>
        <p:nvSpPr>
          <p:cNvPr id="3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ja-JP" altLang="en-US"/>
          </a:p>
        </p:txBody>
      </p:sp>
      <p:sp>
        <p:nvSpPr>
          <p:cNvPr id="4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723077-D139-4BF7-A1F1-A2FDFD9607B9}" type="slidenum">
              <a:rPr lang="ja-JP" altLang="en-US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7365470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5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E46E65D-B9A6-4EF7-BC07-D10C6CC62F7A}" type="datetimeFigureOut">
              <a:rPr lang="ja-JP" altLang="en-US"/>
              <a:pPr/>
              <a:t>2015/6/25</a:t>
            </a:fld>
            <a:endParaRPr lang="ja-JP" altLang="en-US"/>
          </a:p>
        </p:txBody>
      </p:sp>
      <p:sp>
        <p:nvSpPr>
          <p:cNvPr id="6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ja-JP" altLang="en-US"/>
          </a:p>
        </p:txBody>
      </p:sp>
      <p:sp>
        <p:nvSpPr>
          <p:cNvPr id="7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36AF99-DCFB-4B6B-80A7-52B910680822}" type="slidenum">
              <a:rPr lang="ja-JP" altLang="en-US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6060685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dirty="0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5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4499EB7-8F50-4FA6-89B8-C4D9419A7418}" type="datetimeFigureOut">
              <a:rPr lang="ja-JP" altLang="en-US"/>
              <a:pPr/>
              <a:t>2015/6/25</a:t>
            </a:fld>
            <a:endParaRPr lang="ja-JP" altLang="en-US"/>
          </a:p>
        </p:txBody>
      </p:sp>
      <p:sp>
        <p:nvSpPr>
          <p:cNvPr id="6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ja-JP" altLang="en-US"/>
          </a:p>
        </p:txBody>
      </p:sp>
      <p:sp>
        <p:nvSpPr>
          <p:cNvPr id="7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3408EC-7BFF-46CE-8F13-0CC9EC8645F7}" type="slidenum">
              <a:rPr lang="ja-JP" altLang="en-US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7147330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4A5A92D-56F5-47EF-98EC-F5673E0EB5E6}" type="datetimeFigureOut">
              <a:rPr lang="ja-JP" altLang="en-US"/>
              <a:pPr/>
              <a:t>2015/6/25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219DF9-96A1-412C-8C26-6E4538FCACA0}" type="slidenum">
              <a:rPr lang="ja-JP" altLang="en-US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4702179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C225A12-C281-4DE8-992A-2991BE851116}" type="datetimeFigureOut">
              <a:rPr lang="ja-JP" altLang="en-US"/>
              <a:pPr/>
              <a:t>2015/6/25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101B9E-710C-45EF-9B09-0BA68F483BE0}" type="slidenum">
              <a:rPr lang="ja-JP" altLang="en-US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309013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タイトル プレースホルダ 1"/>
          <p:cNvSpPr>
            <a:spLocks noGrp="1"/>
          </p:cNvSpPr>
          <p:nvPr>
            <p:ph type="title"/>
          </p:nvPr>
        </p:nvSpPr>
        <p:spPr bwMode="auto">
          <a:xfrm>
            <a:off x="342900" y="366713"/>
            <a:ext cx="61722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7" name="テキスト プレースホルダ 2"/>
          <p:cNvSpPr>
            <a:spLocks noGrp="1"/>
          </p:cNvSpPr>
          <p:nvPr>
            <p:ph type="body" idx="1"/>
          </p:nvPr>
        </p:nvSpPr>
        <p:spPr bwMode="auto">
          <a:xfrm>
            <a:off x="342900" y="2133600"/>
            <a:ext cx="6172200" cy="603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342900" y="8475663"/>
            <a:ext cx="1600200" cy="4857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fld id="{53581499-9C59-43C5-A92D-D1BF446F330A}" type="datetimeFigureOut">
              <a:rPr lang="ja-JP" altLang="en-US"/>
              <a:pPr/>
              <a:t>2015/6/25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2343150" y="8475663"/>
            <a:ext cx="2171700" cy="4857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4914900" y="8475663"/>
            <a:ext cx="1600200" cy="4857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fld id="{A0093A28-7CDA-44E5-9C44-2B7386A53110}" type="slidenum">
              <a:rPr lang="ja-JP" altLang="en-US"/>
              <a:pPr/>
              <a:t>‹#›</a:t>
            </a:fld>
            <a:endParaRPr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+mj-ea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テキスト ボックス 51"/>
          <p:cNvSpPr txBox="1">
            <a:spLocks noChangeArrowheads="1"/>
          </p:cNvSpPr>
          <p:nvPr/>
        </p:nvSpPr>
        <p:spPr bwMode="auto">
          <a:xfrm>
            <a:off x="1588" y="-1588"/>
            <a:ext cx="328612" cy="2762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1200" b="1">
                <a:latin typeface="Arial" charset="0"/>
                <a:cs typeface="Arial" charset="0"/>
              </a:rPr>
              <a:t>A</a:t>
            </a:r>
            <a:endParaRPr lang="ja-JP" altLang="en-US" sz="1200" b="1">
              <a:latin typeface="Arial" charset="0"/>
              <a:cs typeface="Arial" charset="0"/>
            </a:endParaRPr>
          </a:p>
        </p:txBody>
      </p:sp>
      <p:sp>
        <p:nvSpPr>
          <p:cNvPr id="2051" name="テキスト ボックス 51"/>
          <p:cNvSpPr txBox="1">
            <a:spLocks noChangeArrowheads="1"/>
          </p:cNvSpPr>
          <p:nvPr/>
        </p:nvSpPr>
        <p:spPr bwMode="auto">
          <a:xfrm>
            <a:off x="3481388" y="-1588"/>
            <a:ext cx="328612" cy="2762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1200" b="1">
                <a:latin typeface="Arial" charset="0"/>
                <a:cs typeface="Arial" charset="0"/>
              </a:rPr>
              <a:t>B</a:t>
            </a:r>
            <a:endParaRPr lang="ja-JP" altLang="en-US" sz="1200" b="1">
              <a:latin typeface="Arial" charset="0"/>
              <a:cs typeface="Arial" charset="0"/>
            </a:endParaRPr>
          </a:p>
        </p:txBody>
      </p:sp>
      <p:sp>
        <p:nvSpPr>
          <p:cNvPr id="2052" name="テキスト ボックス 51"/>
          <p:cNvSpPr txBox="1">
            <a:spLocks noChangeArrowheads="1"/>
          </p:cNvSpPr>
          <p:nvPr/>
        </p:nvSpPr>
        <p:spPr bwMode="auto">
          <a:xfrm>
            <a:off x="1588" y="1593850"/>
            <a:ext cx="328612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1200" b="1">
                <a:latin typeface="Arial" charset="0"/>
                <a:cs typeface="Arial" charset="0"/>
              </a:rPr>
              <a:t>D</a:t>
            </a:r>
            <a:endParaRPr lang="ja-JP" altLang="en-US" sz="1200" b="1">
              <a:latin typeface="Arial" charset="0"/>
              <a:cs typeface="Arial" charset="0"/>
            </a:endParaRPr>
          </a:p>
        </p:txBody>
      </p:sp>
      <p:sp>
        <p:nvSpPr>
          <p:cNvPr id="2053" name="テキスト ボックス 51"/>
          <p:cNvSpPr txBox="1">
            <a:spLocks noChangeArrowheads="1"/>
          </p:cNvSpPr>
          <p:nvPr/>
        </p:nvSpPr>
        <p:spPr bwMode="auto">
          <a:xfrm>
            <a:off x="12700" y="3203575"/>
            <a:ext cx="328613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1200" b="1">
                <a:latin typeface="Arial" charset="0"/>
                <a:cs typeface="Arial" charset="0"/>
              </a:rPr>
              <a:t>E</a:t>
            </a:r>
            <a:endParaRPr lang="ja-JP" altLang="en-US" sz="1200" b="1">
              <a:latin typeface="Arial" charset="0"/>
              <a:cs typeface="Arial" charset="0"/>
            </a:endParaRPr>
          </a:p>
        </p:txBody>
      </p:sp>
      <p:sp>
        <p:nvSpPr>
          <p:cNvPr id="2054" name="テキスト ボックス 51"/>
          <p:cNvSpPr txBox="1">
            <a:spLocks noChangeArrowheads="1"/>
          </p:cNvSpPr>
          <p:nvPr/>
        </p:nvSpPr>
        <p:spPr bwMode="auto">
          <a:xfrm>
            <a:off x="1398588" y="3203575"/>
            <a:ext cx="330200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1200" b="1">
                <a:latin typeface="Arial" charset="0"/>
                <a:cs typeface="Arial" charset="0"/>
              </a:rPr>
              <a:t>F</a:t>
            </a:r>
            <a:endParaRPr lang="ja-JP" altLang="en-US" sz="1200" b="1">
              <a:latin typeface="Arial" charset="0"/>
              <a:cs typeface="Arial" charset="0"/>
            </a:endParaRPr>
          </a:p>
        </p:txBody>
      </p:sp>
      <p:sp>
        <p:nvSpPr>
          <p:cNvPr id="2055" name="テキスト ボックス 95"/>
          <p:cNvSpPr txBox="1">
            <a:spLocks noChangeArrowheads="1"/>
          </p:cNvSpPr>
          <p:nvPr/>
        </p:nvSpPr>
        <p:spPr bwMode="auto">
          <a:xfrm>
            <a:off x="3724275" y="8774113"/>
            <a:ext cx="31337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1800" b="1">
                <a:latin typeface="Arial" charset="0"/>
              </a:rPr>
              <a:t>Additional file 1</a:t>
            </a:r>
            <a:r>
              <a:rPr lang="en-US" altLang="ja-JP" sz="1800" b="1">
                <a:latin typeface="Arial" charset="0"/>
                <a:cs typeface="Arial" charset="0"/>
              </a:rPr>
              <a:t>. Hirai et al.</a:t>
            </a:r>
            <a:endParaRPr lang="ja-JP" altLang="en-US" sz="1800" b="1">
              <a:latin typeface="Arial" charset="0"/>
              <a:cs typeface="Arial" charset="0"/>
            </a:endParaRPr>
          </a:p>
        </p:txBody>
      </p:sp>
      <p:pic>
        <p:nvPicPr>
          <p:cNvPr id="4104" name="Picture 33"/>
          <p:cNvPicPr>
            <a:picLocks noChangeAspect="1" noChangeArrowheads="1"/>
          </p:cNvPicPr>
          <p:nvPr/>
        </p:nvPicPr>
        <p:blipFill>
          <a:blip r:embed="rId3"/>
          <a:srcRect l="73" r="9631" b="9999"/>
          <a:stretch>
            <a:fillRect/>
          </a:stretch>
        </p:blipFill>
        <p:spPr bwMode="auto">
          <a:xfrm>
            <a:off x="4092575" y="365125"/>
            <a:ext cx="1295400" cy="971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cxnSp>
        <p:nvCxnSpPr>
          <p:cNvPr id="42" name="直線コネクタ 41"/>
          <p:cNvCxnSpPr/>
          <p:nvPr/>
        </p:nvCxnSpPr>
        <p:spPr bwMode="auto">
          <a:xfrm flipV="1">
            <a:off x="5106988" y="1201738"/>
            <a:ext cx="18097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06" name="Picture 32"/>
          <p:cNvPicPr>
            <a:picLocks noChangeAspect="1" noChangeArrowheads="1"/>
          </p:cNvPicPr>
          <p:nvPr/>
        </p:nvPicPr>
        <p:blipFill>
          <a:blip r:embed="rId4"/>
          <a:srcRect r="9706" b="9999"/>
          <a:stretch>
            <a:fillRect/>
          </a:stretch>
        </p:blipFill>
        <p:spPr bwMode="auto">
          <a:xfrm>
            <a:off x="5462588" y="365125"/>
            <a:ext cx="1295400" cy="971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cxnSp>
        <p:nvCxnSpPr>
          <p:cNvPr id="44" name="直線コネクタ 43"/>
          <p:cNvCxnSpPr/>
          <p:nvPr/>
        </p:nvCxnSpPr>
        <p:spPr bwMode="auto">
          <a:xfrm flipV="1">
            <a:off x="6450013" y="1201738"/>
            <a:ext cx="18097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60" name="Picture 36" descr="E:\130702 nanozoomer mast cells\PBS-1 アップ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13" t="3854" r="22119" b="6145"/>
          <a:stretch>
            <a:fillRect/>
          </a:stretch>
        </p:blipFill>
        <p:spPr bwMode="auto">
          <a:xfrm>
            <a:off x="4092575" y="1476375"/>
            <a:ext cx="1296988" cy="9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4" name="直線コネクタ 63"/>
          <p:cNvCxnSpPr/>
          <p:nvPr/>
        </p:nvCxnSpPr>
        <p:spPr bwMode="auto">
          <a:xfrm>
            <a:off x="5130800" y="2316163"/>
            <a:ext cx="15557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10" name="Picture 38"/>
          <p:cNvPicPr>
            <a:picLocks noChangeAspect="1" noChangeArrowheads="1"/>
          </p:cNvPicPr>
          <p:nvPr/>
        </p:nvPicPr>
        <p:blipFill>
          <a:blip r:embed="rId6"/>
          <a:srcRect l="12515" t="2646" r="20012" b="7353"/>
          <a:stretch>
            <a:fillRect/>
          </a:stretch>
        </p:blipFill>
        <p:spPr bwMode="auto">
          <a:xfrm>
            <a:off x="5462588" y="1476375"/>
            <a:ext cx="1295400" cy="971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cxnSp>
        <p:nvCxnSpPr>
          <p:cNvPr id="59" name="直線コネクタ 58"/>
          <p:cNvCxnSpPr/>
          <p:nvPr/>
        </p:nvCxnSpPr>
        <p:spPr bwMode="auto">
          <a:xfrm>
            <a:off x="6457950" y="2314575"/>
            <a:ext cx="153988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64" name="Line 11"/>
          <p:cNvSpPr>
            <a:spLocks noChangeShapeType="1"/>
          </p:cNvSpPr>
          <p:nvPr/>
        </p:nvSpPr>
        <p:spPr bwMode="auto">
          <a:xfrm>
            <a:off x="584200" y="1862138"/>
            <a:ext cx="0" cy="99060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2065" name="Line 12"/>
          <p:cNvSpPr>
            <a:spLocks noChangeShapeType="1"/>
          </p:cNvSpPr>
          <p:nvPr/>
        </p:nvSpPr>
        <p:spPr bwMode="auto">
          <a:xfrm>
            <a:off x="531813" y="2852738"/>
            <a:ext cx="53975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2066" name="Line 13"/>
          <p:cNvSpPr>
            <a:spLocks noChangeShapeType="1"/>
          </p:cNvSpPr>
          <p:nvPr/>
        </p:nvSpPr>
        <p:spPr bwMode="auto">
          <a:xfrm>
            <a:off x="531813" y="2606675"/>
            <a:ext cx="53975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2067" name="Line 14"/>
          <p:cNvSpPr>
            <a:spLocks noChangeShapeType="1"/>
          </p:cNvSpPr>
          <p:nvPr/>
        </p:nvSpPr>
        <p:spPr bwMode="auto">
          <a:xfrm>
            <a:off x="531813" y="2357438"/>
            <a:ext cx="53975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2068" name="Line 15"/>
          <p:cNvSpPr>
            <a:spLocks noChangeShapeType="1"/>
          </p:cNvSpPr>
          <p:nvPr/>
        </p:nvSpPr>
        <p:spPr bwMode="auto">
          <a:xfrm>
            <a:off x="531813" y="2111375"/>
            <a:ext cx="53975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2069" name="Line 16"/>
          <p:cNvSpPr>
            <a:spLocks noChangeShapeType="1"/>
          </p:cNvSpPr>
          <p:nvPr/>
        </p:nvSpPr>
        <p:spPr bwMode="auto">
          <a:xfrm>
            <a:off x="531813" y="1862138"/>
            <a:ext cx="53975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2070" name="Line 17"/>
          <p:cNvSpPr>
            <a:spLocks noChangeShapeType="1"/>
          </p:cNvSpPr>
          <p:nvPr/>
        </p:nvSpPr>
        <p:spPr bwMode="auto">
          <a:xfrm>
            <a:off x="584200" y="2852738"/>
            <a:ext cx="773113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2071" name="Line 18"/>
          <p:cNvSpPr>
            <a:spLocks noChangeShapeType="1"/>
          </p:cNvSpPr>
          <p:nvPr/>
        </p:nvSpPr>
        <p:spPr bwMode="auto">
          <a:xfrm flipV="1">
            <a:off x="584200" y="2852738"/>
            <a:ext cx="0" cy="53975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2072" name="Line 19"/>
          <p:cNvSpPr>
            <a:spLocks noChangeShapeType="1"/>
          </p:cNvSpPr>
          <p:nvPr/>
        </p:nvSpPr>
        <p:spPr bwMode="auto">
          <a:xfrm flipV="1">
            <a:off x="973138" y="2852738"/>
            <a:ext cx="0" cy="53975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2073" name="Line 20"/>
          <p:cNvSpPr>
            <a:spLocks noChangeShapeType="1"/>
          </p:cNvSpPr>
          <p:nvPr/>
        </p:nvSpPr>
        <p:spPr bwMode="auto">
          <a:xfrm flipV="1">
            <a:off x="1358900" y="2852738"/>
            <a:ext cx="0" cy="53975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2074" name="Rectangle 22"/>
          <p:cNvSpPr>
            <a:spLocks noChangeArrowheads="1"/>
          </p:cNvSpPr>
          <p:nvPr/>
        </p:nvSpPr>
        <p:spPr bwMode="auto">
          <a:xfrm>
            <a:off x="460375" y="2786063"/>
            <a:ext cx="58738" cy="12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ja-JP" sz="800">
                <a:latin typeface="Arial" charset="0"/>
                <a:ea typeface="メイリオ" pitchFamily="50" charset="-128"/>
                <a:cs typeface="Arial" charset="0"/>
              </a:rPr>
              <a:t>0</a:t>
            </a:r>
            <a:endParaRPr lang="ja-JP" altLang="ja-JP" sz="800">
              <a:latin typeface="Arial" charset="0"/>
              <a:ea typeface="メイリオ" pitchFamily="50" charset="-128"/>
              <a:cs typeface="Arial" charset="0"/>
            </a:endParaRPr>
          </a:p>
        </p:txBody>
      </p:sp>
      <p:sp>
        <p:nvSpPr>
          <p:cNvPr id="2075" name="Rectangle 23"/>
          <p:cNvSpPr>
            <a:spLocks noChangeArrowheads="1"/>
          </p:cNvSpPr>
          <p:nvPr/>
        </p:nvSpPr>
        <p:spPr bwMode="auto">
          <a:xfrm>
            <a:off x="460375" y="2538413"/>
            <a:ext cx="58738" cy="12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ja-JP" sz="800">
                <a:latin typeface="Arial" charset="0"/>
                <a:ea typeface="メイリオ" pitchFamily="50" charset="-128"/>
                <a:cs typeface="Arial" charset="0"/>
              </a:rPr>
              <a:t>1</a:t>
            </a:r>
            <a:endParaRPr lang="ja-JP" altLang="ja-JP" sz="800">
              <a:latin typeface="Arial" charset="0"/>
              <a:ea typeface="メイリオ" pitchFamily="50" charset="-128"/>
              <a:cs typeface="Arial" charset="0"/>
            </a:endParaRPr>
          </a:p>
        </p:txBody>
      </p:sp>
      <p:sp>
        <p:nvSpPr>
          <p:cNvPr id="2076" name="Rectangle 24"/>
          <p:cNvSpPr>
            <a:spLocks noChangeArrowheads="1"/>
          </p:cNvSpPr>
          <p:nvPr/>
        </p:nvSpPr>
        <p:spPr bwMode="auto">
          <a:xfrm>
            <a:off x="460375" y="2289175"/>
            <a:ext cx="58738" cy="12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ja-JP" sz="800">
                <a:latin typeface="Arial" charset="0"/>
                <a:ea typeface="メイリオ" pitchFamily="50" charset="-128"/>
                <a:cs typeface="Arial" charset="0"/>
              </a:rPr>
              <a:t>2</a:t>
            </a:r>
            <a:endParaRPr lang="ja-JP" altLang="ja-JP" sz="800">
              <a:latin typeface="Arial" charset="0"/>
              <a:ea typeface="メイリオ" pitchFamily="50" charset="-128"/>
              <a:cs typeface="Arial" charset="0"/>
            </a:endParaRPr>
          </a:p>
        </p:txBody>
      </p:sp>
      <p:sp>
        <p:nvSpPr>
          <p:cNvPr id="2077" name="Rectangle 25"/>
          <p:cNvSpPr>
            <a:spLocks noChangeArrowheads="1"/>
          </p:cNvSpPr>
          <p:nvPr/>
        </p:nvSpPr>
        <p:spPr bwMode="auto">
          <a:xfrm>
            <a:off x="460375" y="2043113"/>
            <a:ext cx="58738" cy="12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ja-JP" sz="800">
                <a:latin typeface="Arial" charset="0"/>
                <a:ea typeface="メイリオ" pitchFamily="50" charset="-128"/>
                <a:cs typeface="Arial" charset="0"/>
              </a:rPr>
              <a:t>3</a:t>
            </a:r>
            <a:endParaRPr lang="ja-JP" altLang="ja-JP" sz="800">
              <a:latin typeface="Arial" charset="0"/>
              <a:ea typeface="メイリオ" pitchFamily="50" charset="-128"/>
              <a:cs typeface="Arial" charset="0"/>
            </a:endParaRPr>
          </a:p>
        </p:txBody>
      </p:sp>
      <p:sp>
        <p:nvSpPr>
          <p:cNvPr id="2078" name="Rectangle 26"/>
          <p:cNvSpPr>
            <a:spLocks noChangeArrowheads="1"/>
          </p:cNvSpPr>
          <p:nvPr/>
        </p:nvSpPr>
        <p:spPr bwMode="auto">
          <a:xfrm>
            <a:off x="460375" y="1793875"/>
            <a:ext cx="58738" cy="12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ja-JP" sz="800">
                <a:latin typeface="Arial" charset="0"/>
                <a:ea typeface="メイリオ" pitchFamily="50" charset="-128"/>
                <a:cs typeface="Arial" charset="0"/>
              </a:rPr>
              <a:t>4</a:t>
            </a:r>
            <a:endParaRPr lang="ja-JP" altLang="ja-JP" sz="800">
              <a:latin typeface="Arial" charset="0"/>
              <a:ea typeface="メイリオ" pitchFamily="50" charset="-128"/>
              <a:cs typeface="Arial" charset="0"/>
            </a:endParaRPr>
          </a:p>
        </p:txBody>
      </p:sp>
      <p:sp>
        <p:nvSpPr>
          <p:cNvPr id="2079" name="Rectangle 27"/>
          <p:cNvSpPr>
            <a:spLocks noChangeArrowheads="1"/>
          </p:cNvSpPr>
          <p:nvPr/>
        </p:nvSpPr>
        <p:spPr bwMode="auto">
          <a:xfrm>
            <a:off x="676275" y="2895600"/>
            <a:ext cx="206375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800">
                <a:latin typeface="Arial" charset="0"/>
                <a:ea typeface="メイリオ" pitchFamily="50" charset="-128"/>
                <a:cs typeface="Arial" charset="0"/>
              </a:rPr>
              <a:t>PBS</a:t>
            </a:r>
            <a:endParaRPr lang="ja-JP" altLang="ja-JP" sz="800">
              <a:latin typeface="Arial" charset="0"/>
              <a:ea typeface="メイリオ" pitchFamily="50" charset="-128"/>
              <a:cs typeface="Arial" charset="0"/>
            </a:endParaRPr>
          </a:p>
        </p:txBody>
      </p:sp>
      <p:sp>
        <p:nvSpPr>
          <p:cNvPr id="2080" name="Rectangle 28"/>
          <p:cNvSpPr>
            <a:spLocks noChangeArrowheads="1"/>
          </p:cNvSpPr>
          <p:nvPr/>
        </p:nvSpPr>
        <p:spPr bwMode="auto">
          <a:xfrm>
            <a:off x="1009650" y="2895600"/>
            <a:ext cx="311150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800">
                <a:latin typeface="Arial" charset="0"/>
                <a:ea typeface="メイリオ" pitchFamily="50" charset="-128"/>
                <a:cs typeface="Arial" charset="0"/>
              </a:rPr>
              <a:t>nSP30</a:t>
            </a:r>
            <a:endParaRPr lang="ja-JP" altLang="ja-JP" sz="800">
              <a:latin typeface="Arial" charset="0"/>
              <a:ea typeface="メイリオ" pitchFamily="50" charset="-128"/>
              <a:cs typeface="Arial" charset="0"/>
            </a:endParaRPr>
          </a:p>
        </p:txBody>
      </p:sp>
      <p:sp>
        <p:nvSpPr>
          <p:cNvPr id="2081" name="Rectangle 30"/>
          <p:cNvSpPr>
            <a:spLocks noChangeArrowheads="1"/>
          </p:cNvSpPr>
          <p:nvPr/>
        </p:nvSpPr>
        <p:spPr bwMode="auto">
          <a:xfrm rot="-5400000">
            <a:off x="-218281" y="2296319"/>
            <a:ext cx="1042987" cy="12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800">
                <a:latin typeface="Arial" charset="0"/>
                <a:ea typeface="メイリオ" pitchFamily="50" charset="-128"/>
                <a:cs typeface="Arial" charset="0"/>
              </a:rPr>
              <a:t>Scab formation (score)</a:t>
            </a:r>
            <a:endParaRPr lang="ja-JP" altLang="ja-JP" sz="800">
              <a:latin typeface="Arial" charset="0"/>
              <a:ea typeface="メイリオ" pitchFamily="50" charset="-128"/>
              <a:cs typeface="Arial" charset="0"/>
            </a:endParaRPr>
          </a:p>
        </p:txBody>
      </p:sp>
      <p:sp>
        <p:nvSpPr>
          <p:cNvPr id="2082" name="Line 5"/>
          <p:cNvSpPr>
            <a:spLocks noChangeShapeType="1"/>
          </p:cNvSpPr>
          <p:nvPr/>
        </p:nvSpPr>
        <p:spPr bwMode="auto">
          <a:xfrm>
            <a:off x="1966913" y="2855913"/>
            <a:ext cx="0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2083" name="Line 6"/>
          <p:cNvSpPr>
            <a:spLocks noChangeShapeType="1"/>
          </p:cNvSpPr>
          <p:nvPr/>
        </p:nvSpPr>
        <p:spPr bwMode="auto">
          <a:xfrm>
            <a:off x="1955800" y="2855913"/>
            <a:ext cx="25400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2084" name="Line 11"/>
          <p:cNvSpPr>
            <a:spLocks noChangeShapeType="1"/>
          </p:cNvSpPr>
          <p:nvPr/>
        </p:nvSpPr>
        <p:spPr bwMode="auto">
          <a:xfrm>
            <a:off x="1776413" y="1865313"/>
            <a:ext cx="0" cy="99060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2085" name="Line 12"/>
          <p:cNvSpPr>
            <a:spLocks noChangeShapeType="1"/>
          </p:cNvSpPr>
          <p:nvPr/>
        </p:nvSpPr>
        <p:spPr bwMode="auto">
          <a:xfrm>
            <a:off x="1720850" y="2855913"/>
            <a:ext cx="53975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2086" name="Line 13"/>
          <p:cNvSpPr>
            <a:spLocks noChangeShapeType="1"/>
          </p:cNvSpPr>
          <p:nvPr/>
        </p:nvSpPr>
        <p:spPr bwMode="auto">
          <a:xfrm>
            <a:off x="1720850" y="2609850"/>
            <a:ext cx="53975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2087" name="Line 14"/>
          <p:cNvSpPr>
            <a:spLocks noChangeShapeType="1"/>
          </p:cNvSpPr>
          <p:nvPr/>
        </p:nvSpPr>
        <p:spPr bwMode="auto">
          <a:xfrm>
            <a:off x="1720850" y="2360613"/>
            <a:ext cx="53975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2088" name="Line 15"/>
          <p:cNvSpPr>
            <a:spLocks noChangeShapeType="1"/>
          </p:cNvSpPr>
          <p:nvPr/>
        </p:nvSpPr>
        <p:spPr bwMode="auto">
          <a:xfrm>
            <a:off x="1720850" y="2114550"/>
            <a:ext cx="53975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2089" name="Line 16"/>
          <p:cNvSpPr>
            <a:spLocks noChangeShapeType="1"/>
          </p:cNvSpPr>
          <p:nvPr/>
        </p:nvSpPr>
        <p:spPr bwMode="auto">
          <a:xfrm>
            <a:off x="1720850" y="1865313"/>
            <a:ext cx="53975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2090" name="Line 17"/>
          <p:cNvSpPr>
            <a:spLocks noChangeShapeType="1"/>
          </p:cNvSpPr>
          <p:nvPr/>
        </p:nvSpPr>
        <p:spPr bwMode="auto">
          <a:xfrm>
            <a:off x="1776413" y="2855913"/>
            <a:ext cx="773112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2091" name="Line 18"/>
          <p:cNvSpPr>
            <a:spLocks noChangeShapeType="1"/>
          </p:cNvSpPr>
          <p:nvPr/>
        </p:nvSpPr>
        <p:spPr bwMode="auto">
          <a:xfrm flipV="1">
            <a:off x="1776413" y="2855913"/>
            <a:ext cx="0" cy="53975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2092" name="Line 19"/>
          <p:cNvSpPr>
            <a:spLocks noChangeShapeType="1"/>
          </p:cNvSpPr>
          <p:nvPr/>
        </p:nvSpPr>
        <p:spPr bwMode="auto">
          <a:xfrm flipV="1">
            <a:off x="2165350" y="2855913"/>
            <a:ext cx="0" cy="53975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2093" name="Line 20"/>
          <p:cNvSpPr>
            <a:spLocks noChangeShapeType="1"/>
          </p:cNvSpPr>
          <p:nvPr/>
        </p:nvSpPr>
        <p:spPr bwMode="auto">
          <a:xfrm flipV="1">
            <a:off x="2549525" y="2855913"/>
            <a:ext cx="0" cy="53975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2094" name="Rectangle 22"/>
          <p:cNvSpPr>
            <a:spLocks noChangeArrowheads="1"/>
          </p:cNvSpPr>
          <p:nvPr/>
        </p:nvSpPr>
        <p:spPr bwMode="auto">
          <a:xfrm>
            <a:off x="1644650" y="2798763"/>
            <a:ext cx="57150" cy="12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ja-JP" sz="800">
                <a:latin typeface="Arial" charset="0"/>
                <a:ea typeface="メイリオ" pitchFamily="50" charset="-128"/>
                <a:cs typeface="Arial" charset="0"/>
              </a:rPr>
              <a:t>0</a:t>
            </a:r>
            <a:endParaRPr lang="ja-JP" altLang="ja-JP" sz="800">
              <a:latin typeface="Arial" charset="0"/>
              <a:ea typeface="メイリオ" pitchFamily="50" charset="-128"/>
              <a:cs typeface="Arial" charset="0"/>
            </a:endParaRPr>
          </a:p>
        </p:txBody>
      </p:sp>
      <p:sp>
        <p:nvSpPr>
          <p:cNvPr id="2095" name="Rectangle 23"/>
          <p:cNvSpPr>
            <a:spLocks noChangeArrowheads="1"/>
          </p:cNvSpPr>
          <p:nvPr/>
        </p:nvSpPr>
        <p:spPr bwMode="auto">
          <a:xfrm>
            <a:off x="1644650" y="2552700"/>
            <a:ext cx="57150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ja-JP" sz="800">
                <a:latin typeface="Arial" charset="0"/>
                <a:ea typeface="メイリオ" pitchFamily="50" charset="-128"/>
                <a:cs typeface="Arial" charset="0"/>
              </a:rPr>
              <a:t>1</a:t>
            </a:r>
            <a:endParaRPr lang="ja-JP" altLang="ja-JP" sz="800">
              <a:latin typeface="Arial" charset="0"/>
              <a:ea typeface="メイリオ" pitchFamily="50" charset="-128"/>
              <a:cs typeface="Arial" charset="0"/>
            </a:endParaRPr>
          </a:p>
        </p:txBody>
      </p:sp>
      <p:sp>
        <p:nvSpPr>
          <p:cNvPr id="2096" name="Rectangle 24"/>
          <p:cNvSpPr>
            <a:spLocks noChangeArrowheads="1"/>
          </p:cNvSpPr>
          <p:nvPr/>
        </p:nvSpPr>
        <p:spPr bwMode="auto">
          <a:xfrm>
            <a:off x="1644650" y="2303463"/>
            <a:ext cx="57150" cy="12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ja-JP" sz="800">
                <a:latin typeface="Arial" charset="0"/>
                <a:ea typeface="メイリオ" pitchFamily="50" charset="-128"/>
                <a:cs typeface="Arial" charset="0"/>
              </a:rPr>
              <a:t>2</a:t>
            </a:r>
            <a:endParaRPr lang="ja-JP" altLang="ja-JP" sz="800">
              <a:latin typeface="Arial" charset="0"/>
              <a:ea typeface="メイリオ" pitchFamily="50" charset="-128"/>
              <a:cs typeface="Arial" charset="0"/>
            </a:endParaRPr>
          </a:p>
        </p:txBody>
      </p:sp>
      <p:sp>
        <p:nvSpPr>
          <p:cNvPr id="2097" name="Rectangle 25"/>
          <p:cNvSpPr>
            <a:spLocks noChangeArrowheads="1"/>
          </p:cNvSpPr>
          <p:nvPr/>
        </p:nvSpPr>
        <p:spPr bwMode="auto">
          <a:xfrm>
            <a:off x="1644650" y="2055813"/>
            <a:ext cx="57150" cy="12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ja-JP" sz="800">
                <a:latin typeface="Arial" charset="0"/>
                <a:ea typeface="メイリオ" pitchFamily="50" charset="-128"/>
                <a:cs typeface="Arial" charset="0"/>
              </a:rPr>
              <a:t>3</a:t>
            </a:r>
            <a:endParaRPr lang="ja-JP" altLang="ja-JP" sz="800">
              <a:latin typeface="Arial" charset="0"/>
              <a:ea typeface="メイリオ" pitchFamily="50" charset="-128"/>
              <a:cs typeface="Arial" charset="0"/>
            </a:endParaRPr>
          </a:p>
        </p:txBody>
      </p:sp>
      <p:sp>
        <p:nvSpPr>
          <p:cNvPr id="2098" name="Rectangle 26"/>
          <p:cNvSpPr>
            <a:spLocks noChangeArrowheads="1"/>
          </p:cNvSpPr>
          <p:nvPr/>
        </p:nvSpPr>
        <p:spPr bwMode="auto">
          <a:xfrm>
            <a:off x="1644650" y="1806575"/>
            <a:ext cx="57150" cy="12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ja-JP" sz="800">
                <a:latin typeface="Arial" charset="0"/>
                <a:ea typeface="メイリオ" pitchFamily="50" charset="-128"/>
                <a:cs typeface="Arial" charset="0"/>
              </a:rPr>
              <a:t>4</a:t>
            </a:r>
            <a:endParaRPr lang="ja-JP" altLang="ja-JP" sz="800">
              <a:latin typeface="Arial" charset="0"/>
              <a:ea typeface="メイリオ" pitchFamily="50" charset="-128"/>
              <a:cs typeface="Arial" charset="0"/>
            </a:endParaRPr>
          </a:p>
        </p:txBody>
      </p:sp>
      <p:sp>
        <p:nvSpPr>
          <p:cNvPr id="2099" name="Rectangle 27"/>
          <p:cNvSpPr>
            <a:spLocks noChangeArrowheads="1"/>
          </p:cNvSpPr>
          <p:nvPr/>
        </p:nvSpPr>
        <p:spPr bwMode="auto">
          <a:xfrm>
            <a:off x="1866900" y="2897188"/>
            <a:ext cx="206375" cy="12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800">
                <a:latin typeface="Arial" charset="0"/>
                <a:ea typeface="メイリオ" pitchFamily="50" charset="-128"/>
                <a:cs typeface="Arial" charset="0"/>
              </a:rPr>
              <a:t>PBS</a:t>
            </a:r>
            <a:endParaRPr lang="ja-JP" altLang="ja-JP" sz="800">
              <a:latin typeface="Arial" charset="0"/>
              <a:ea typeface="メイリオ" pitchFamily="50" charset="-128"/>
              <a:cs typeface="Arial" charset="0"/>
            </a:endParaRPr>
          </a:p>
        </p:txBody>
      </p:sp>
      <p:sp>
        <p:nvSpPr>
          <p:cNvPr id="2100" name="Rectangle 28"/>
          <p:cNvSpPr>
            <a:spLocks noChangeArrowheads="1"/>
          </p:cNvSpPr>
          <p:nvPr/>
        </p:nvSpPr>
        <p:spPr bwMode="auto">
          <a:xfrm>
            <a:off x="2201863" y="2897188"/>
            <a:ext cx="311150" cy="12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800">
                <a:latin typeface="Arial" charset="0"/>
                <a:ea typeface="メイリオ" pitchFamily="50" charset="-128"/>
                <a:cs typeface="Arial" charset="0"/>
              </a:rPr>
              <a:t>nSP30</a:t>
            </a:r>
            <a:endParaRPr lang="ja-JP" altLang="ja-JP" sz="800">
              <a:latin typeface="Arial" charset="0"/>
              <a:ea typeface="メイリオ" pitchFamily="50" charset="-128"/>
              <a:cs typeface="Arial" charset="0"/>
            </a:endParaRPr>
          </a:p>
        </p:txBody>
      </p:sp>
      <p:sp>
        <p:nvSpPr>
          <p:cNvPr id="2101" name="Rectangle 30"/>
          <p:cNvSpPr>
            <a:spLocks noChangeArrowheads="1"/>
          </p:cNvSpPr>
          <p:nvPr/>
        </p:nvSpPr>
        <p:spPr bwMode="auto">
          <a:xfrm rot="-5400000">
            <a:off x="1047750" y="2300288"/>
            <a:ext cx="852487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800">
                <a:latin typeface="Arial" charset="0"/>
                <a:ea typeface="メイリオ" pitchFamily="50" charset="-128"/>
                <a:cs typeface="Arial" charset="0"/>
              </a:rPr>
              <a:t>Acanthosis (score)</a:t>
            </a:r>
            <a:endParaRPr lang="ja-JP" altLang="ja-JP" sz="800">
              <a:latin typeface="Arial" charset="0"/>
              <a:ea typeface="メイリオ" pitchFamily="50" charset="-128"/>
              <a:cs typeface="Arial" charset="0"/>
            </a:endParaRPr>
          </a:p>
        </p:txBody>
      </p:sp>
      <p:sp>
        <p:nvSpPr>
          <p:cNvPr id="2102" name="Line 5"/>
          <p:cNvSpPr>
            <a:spLocks noChangeShapeType="1"/>
          </p:cNvSpPr>
          <p:nvPr/>
        </p:nvSpPr>
        <p:spPr bwMode="auto">
          <a:xfrm>
            <a:off x="3206750" y="2860675"/>
            <a:ext cx="0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2103" name="Line 6"/>
          <p:cNvSpPr>
            <a:spLocks noChangeShapeType="1"/>
          </p:cNvSpPr>
          <p:nvPr/>
        </p:nvSpPr>
        <p:spPr bwMode="auto">
          <a:xfrm>
            <a:off x="3195638" y="2860675"/>
            <a:ext cx="25400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2104" name="Line 11"/>
          <p:cNvSpPr>
            <a:spLocks noChangeShapeType="1"/>
          </p:cNvSpPr>
          <p:nvPr/>
        </p:nvSpPr>
        <p:spPr bwMode="auto">
          <a:xfrm>
            <a:off x="3016250" y="1868488"/>
            <a:ext cx="0" cy="992187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2105" name="Line 12"/>
          <p:cNvSpPr>
            <a:spLocks noChangeShapeType="1"/>
          </p:cNvSpPr>
          <p:nvPr/>
        </p:nvSpPr>
        <p:spPr bwMode="auto">
          <a:xfrm>
            <a:off x="2960688" y="2860675"/>
            <a:ext cx="53975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2106" name="Line 13"/>
          <p:cNvSpPr>
            <a:spLocks noChangeShapeType="1"/>
          </p:cNvSpPr>
          <p:nvPr/>
        </p:nvSpPr>
        <p:spPr bwMode="auto">
          <a:xfrm>
            <a:off x="2960688" y="2613025"/>
            <a:ext cx="53975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2107" name="Line 14"/>
          <p:cNvSpPr>
            <a:spLocks noChangeShapeType="1"/>
          </p:cNvSpPr>
          <p:nvPr/>
        </p:nvSpPr>
        <p:spPr bwMode="auto">
          <a:xfrm>
            <a:off x="2960688" y="2363788"/>
            <a:ext cx="53975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2108" name="Line 15"/>
          <p:cNvSpPr>
            <a:spLocks noChangeShapeType="1"/>
          </p:cNvSpPr>
          <p:nvPr/>
        </p:nvSpPr>
        <p:spPr bwMode="auto">
          <a:xfrm>
            <a:off x="2960688" y="2117725"/>
            <a:ext cx="53975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2109" name="Line 16"/>
          <p:cNvSpPr>
            <a:spLocks noChangeShapeType="1"/>
          </p:cNvSpPr>
          <p:nvPr/>
        </p:nvSpPr>
        <p:spPr bwMode="auto">
          <a:xfrm>
            <a:off x="2960688" y="1868488"/>
            <a:ext cx="53975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2110" name="Line 17"/>
          <p:cNvSpPr>
            <a:spLocks noChangeShapeType="1"/>
          </p:cNvSpPr>
          <p:nvPr/>
        </p:nvSpPr>
        <p:spPr bwMode="auto">
          <a:xfrm>
            <a:off x="3016250" y="2860675"/>
            <a:ext cx="773113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2111" name="Line 18"/>
          <p:cNvSpPr>
            <a:spLocks noChangeShapeType="1"/>
          </p:cNvSpPr>
          <p:nvPr/>
        </p:nvSpPr>
        <p:spPr bwMode="auto">
          <a:xfrm flipV="1">
            <a:off x="3016250" y="2860675"/>
            <a:ext cx="0" cy="53975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2112" name="Line 19"/>
          <p:cNvSpPr>
            <a:spLocks noChangeShapeType="1"/>
          </p:cNvSpPr>
          <p:nvPr/>
        </p:nvSpPr>
        <p:spPr bwMode="auto">
          <a:xfrm flipV="1">
            <a:off x="3403600" y="2860675"/>
            <a:ext cx="0" cy="53975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2113" name="Line 20"/>
          <p:cNvSpPr>
            <a:spLocks noChangeShapeType="1"/>
          </p:cNvSpPr>
          <p:nvPr/>
        </p:nvSpPr>
        <p:spPr bwMode="auto">
          <a:xfrm flipV="1">
            <a:off x="3789363" y="2860675"/>
            <a:ext cx="0" cy="53975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2114" name="Rectangle 22"/>
          <p:cNvSpPr>
            <a:spLocks noChangeArrowheads="1"/>
          </p:cNvSpPr>
          <p:nvPr/>
        </p:nvSpPr>
        <p:spPr bwMode="auto">
          <a:xfrm>
            <a:off x="2879725" y="2798763"/>
            <a:ext cx="57150" cy="12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ja-JP" sz="800">
                <a:latin typeface="Arial" charset="0"/>
                <a:ea typeface="メイリオ" pitchFamily="50" charset="-128"/>
                <a:cs typeface="Arial" charset="0"/>
              </a:rPr>
              <a:t>0</a:t>
            </a:r>
            <a:endParaRPr lang="ja-JP" altLang="ja-JP" sz="800">
              <a:latin typeface="Arial" charset="0"/>
              <a:ea typeface="メイリオ" pitchFamily="50" charset="-128"/>
              <a:cs typeface="Arial" charset="0"/>
            </a:endParaRPr>
          </a:p>
        </p:txBody>
      </p:sp>
      <p:sp>
        <p:nvSpPr>
          <p:cNvPr id="2115" name="Rectangle 23"/>
          <p:cNvSpPr>
            <a:spLocks noChangeArrowheads="1"/>
          </p:cNvSpPr>
          <p:nvPr/>
        </p:nvSpPr>
        <p:spPr bwMode="auto">
          <a:xfrm>
            <a:off x="2879725" y="2552700"/>
            <a:ext cx="57150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ja-JP" sz="800">
                <a:latin typeface="Arial" charset="0"/>
                <a:ea typeface="メイリオ" pitchFamily="50" charset="-128"/>
                <a:cs typeface="Arial" charset="0"/>
              </a:rPr>
              <a:t>1</a:t>
            </a:r>
            <a:endParaRPr lang="ja-JP" altLang="ja-JP" sz="800">
              <a:latin typeface="Arial" charset="0"/>
              <a:ea typeface="メイリオ" pitchFamily="50" charset="-128"/>
              <a:cs typeface="Arial" charset="0"/>
            </a:endParaRPr>
          </a:p>
        </p:txBody>
      </p:sp>
      <p:sp>
        <p:nvSpPr>
          <p:cNvPr id="2116" name="Rectangle 24"/>
          <p:cNvSpPr>
            <a:spLocks noChangeArrowheads="1"/>
          </p:cNvSpPr>
          <p:nvPr/>
        </p:nvSpPr>
        <p:spPr bwMode="auto">
          <a:xfrm>
            <a:off x="2879725" y="2303463"/>
            <a:ext cx="57150" cy="12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ja-JP" sz="800">
                <a:latin typeface="Arial" charset="0"/>
                <a:ea typeface="メイリオ" pitchFamily="50" charset="-128"/>
                <a:cs typeface="Arial" charset="0"/>
              </a:rPr>
              <a:t>2</a:t>
            </a:r>
            <a:endParaRPr lang="ja-JP" altLang="ja-JP" sz="800">
              <a:latin typeface="Arial" charset="0"/>
              <a:ea typeface="メイリオ" pitchFamily="50" charset="-128"/>
              <a:cs typeface="Arial" charset="0"/>
            </a:endParaRPr>
          </a:p>
        </p:txBody>
      </p:sp>
      <p:sp>
        <p:nvSpPr>
          <p:cNvPr id="2117" name="Rectangle 25"/>
          <p:cNvSpPr>
            <a:spLocks noChangeArrowheads="1"/>
          </p:cNvSpPr>
          <p:nvPr/>
        </p:nvSpPr>
        <p:spPr bwMode="auto">
          <a:xfrm>
            <a:off x="2879725" y="2055813"/>
            <a:ext cx="57150" cy="12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ja-JP" sz="800">
                <a:latin typeface="Arial" charset="0"/>
                <a:ea typeface="メイリオ" pitchFamily="50" charset="-128"/>
                <a:cs typeface="Arial" charset="0"/>
              </a:rPr>
              <a:t>3</a:t>
            </a:r>
            <a:endParaRPr lang="ja-JP" altLang="ja-JP" sz="800">
              <a:latin typeface="Arial" charset="0"/>
              <a:ea typeface="メイリオ" pitchFamily="50" charset="-128"/>
              <a:cs typeface="Arial" charset="0"/>
            </a:endParaRPr>
          </a:p>
        </p:txBody>
      </p:sp>
      <p:sp>
        <p:nvSpPr>
          <p:cNvPr id="2118" name="Rectangle 26"/>
          <p:cNvSpPr>
            <a:spLocks noChangeArrowheads="1"/>
          </p:cNvSpPr>
          <p:nvPr/>
        </p:nvSpPr>
        <p:spPr bwMode="auto">
          <a:xfrm>
            <a:off x="2879725" y="1806575"/>
            <a:ext cx="57150" cy="12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ja-JP" sz="800">
                <a:latin typeface="Arial" charset="0"/>
                <a:ea typeface="メイリオ" pitchFamily="50" charset="-128"/>
                <a:cs typeface="Arial" charset="0"/>
              </a:rPr>
              <a:t>4</a:t>
            </a:r>
            <a:endParaRPr lang="ja-JP" altLang="ja-JP" sz="800">
              <a:latin typeface="Arial" charset="0"/>
              <a:ea typeface="メイリオ" pitchFamily="50" charset="-128"/>
              <a:cs typeface="Arial" charset="0"/>
            </a:endParaRPr>
          </a:p>
        </p:txBody>
      </p:sp>
      <p:sp>
        <p:nvSpPr>
          <p:cNvPr id="2119" name="Rectangle 27"/>
          <p:cNvSpPr>
            <a:spLocks noChangeArrowheads="1"/>
          </p:cNvSpPr>
          <p:nvPr/>
        </p:nvSpPr>
        <p:spPr bwMode="auto">
          <a:xfrm>
            <a:off x="3106738" y="2901950"/>
            <a:ext cx="206375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800">
                <a:latin typeface="Arial" charset="0"/>
                <a:ea typeface="メイリオ" pitchFamily="50" charset="-128"/>
                <a:cs typeface="Arial" charset="0"/>
              </a:rPr>
              <a:t>PBS</a:t>
            </a:r>
            <a:endParaRPr lang="ja-JP" altLang="ja-JP" sz="800">
              <a:latin typeface="Arial" charset="0"/>
              <a:ea typeface="メイリオ" pitchFamily="50" charset="-128"/>
              <a:cs typeface="Arial" charset="0"/>
            </a:endParaRPr>
          </a:p>
        </p:txBody>
      </p:sp>
      <p:sp>
        <p:nvSpPr>
          <p:cNvPr id="2120" name="Rectangle 28"/>
          <p:cNvSpPr>
            <a:spLocks noChangeArrowheads="1"/>
          </p:cNvSpPr>
          <p:nvPr/>
        </p:nvSpPr>
        <p:spPr bwMode="auto">
          <a:xfrm>
            <a:off x="3441700" y="2901950"/>
            <a:ext cx="311150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800">
                <a:latin typeface="Arial" charset="0"/>
                <a:ea typeface="メイリオ" pitchFamily="50" charset="-128"/>
                <a:cs typeface="Arial" charset="0"/>
              </a:rPr>
              <a:t>nSP30</a:t>
            </a:r>
            <a:endParaRPr lang="ja-JP" altLang="ja-JP" sz="800">
              <a:latin typeface="Arial" charset="0"/>
              <a:ea typeface="メイリオ" pitchFamily="50" charset="-128"/>
              <a:cs typeface="Arial" charset="0"/>
            </a:endParaRPr>
          </a:p>
        </p:txBody>
      </p:sp>
      <p:sp>
        <p:nvSpPr>
          <p:cNvPr id="2121" name="Rectangle 30"/>
          <p:cNvSpPr>
            <a:spLocks noChangeArrowheads="1"/>
          </p:cNvSpPr>
          <p:nvPr/>
        </p:nvSpPr>
        <p:spPr bwMode="auto">
          <a:xfrm rot="-5400000">
            <a:off x="2216944" y="2247106"/>
            <a:ext cx="100647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800">
                <a:latin typeface="Arial" charset="0"/>
                <a:ea typeface="メイリオ" pitchFamily="50" charset="-128"/>
                <a:cs typeface="Arial" charset="0"/>
              </a:rPr>
              <a:t>Inflammatory cell infiltration (score)</a:t>
            </a:r>
            <a:endParaRPr lang="ja-JP" altLang="ja-JP" sz="800">
              <a:latin typeface="Arial" charset="0"/>
              <a:ea typeface="メイリオ" pitchFamily="50" charset="-128"/>
              <a:cs typeface="Arial" charset="0"/>
            </a:endParaRPr>
          </a:p>
        </p:txBody>
      </p:sp>
      <p:sp>
        <p:nvSpPr>
          <p:cNvPr id="2122" name="Line 9"/>
          <p:cNvSpPr>
            <a:spLocks noChangeShapeType="1"/>
          </p:cNvSpPr>
          <p:nvPr/>
        </p:nvSpPr>
        <p:spPr bwMode="auto">
          <a:xfrm>
            <a:off x="581025" y="3475038"/>
            <a:ext cx="0" cy="100965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2123" name="Line 10"/>
          <p:cNvSpPr>
            <a:spLocks noChangeShapeType="1"/>
          </p:cNvSpPr>
          <p:nvPr/>
        </p:nvSpPr>
        <p:spPr bwMode="auto">
          <a:xfrm>
            <a:off x="527050" y="4484688"/>
            <a:ext cx="53975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2124" name="Line 12"/>
          <p:cNvSpPr>
            <a:spLocks noChangeShapeType="1"/>
          </p:cNvSpPr>
          <p:nvPr/>
        </p:nvSpPr>
        <p:spPr bwMode="auto">
          <a:xfrm>
            <a:off x="527050" y="4281488"/>
            <a:ext cx="53975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2125" name="Line 14"/>
          <p:cNvSpPr>
            <a:spLocks noChangeShapeType="1"/>
          </p:cNvSpPr>
          <p:nvPr/>
        </p:nvSpPr>
        <p:spPr bwMode="auto">
          <a:xfrm>
            <a:off x="527050" y="4078288"/>
            <a:ext cx="53975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2126" name="Line 16"/>
          <p:cNvSpPr>
            <a:spLocks noChangeShapeType="1"/>
          </p:cNvSpPr>
          <p:nvPr/>
        </p:nvSpPr>
        <p:spPr bwMode="auto">
          <a:xfrm>
            <a:off x="527050" y="3879850"/>
            <a:ext cx="53975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2127" name="Line 18"/>
          <p:cNvSpPr>
            <a:spLocks noChangeShapeType="1"/>
          </p:cNvSpPr>
          <p:nvPr/>
        </p:nvSpPr>
        <p:spPr bwMode="auto">
          <a:xfrm>
            <a:off x="527050" y="3676650"/>
            <a:ext cx="53975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2128" name="Line 20"/>
          <p:cNvSpPr>
            <a:spLocks noChangeShapeType="1"/>
          </p:cNvSpPr>
          <p:nvPr/>
        </p:nvSpPr>
        <p:spPr bwMode="auto">
          <a:xfrm>
            <a:off x="527050" y="3475038"/>
            <a:ext cx="53975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2129" name="Line 21"/>
          <p:cNvSpPr>
            <a:spLocks noChangeShapeType="1"/>
          </p:cNvSpPr>
          <p:nvPr/>
        </p:nvSpPr>
        <p:spPr bwMode="auto">
          <a:xfrm>
            <a:off x="581025" y="4484688"/>
            <a:ext cx="777875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2130" name="Line 22"/>
          <p:cNvSpPr>
            <a:spLocks noChangeShapeType="1"/>
          </p:cNvSpPr>
          <p:nvPr/>
        </p:nvSpPr>
        <p:spPr bwMode="auto">
          <a:xfrm flipV="1">
            <a:off x="581025" y="4484688"/>
            <a:ext cx="0" cy="53975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2131" name="Line 23"/>
          <p:cNvSpPr>
            <a:spLocks noChangeShapeType="1"/>
          </p:cNvSpPr>
          <p:nvPr/>
        </p:nvSpPr>
        <p:spPr bwMode="auto">
          <a:xfrm flipV="1">
            <a:off x="969963" y="4484688"/>
            <a:ext cx="0" cy="53975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2132" name="Line 24"/>
          <p:cNvSpPr>
            <a:spLocks noChangeShapeType="1"/>
          </p:cNvSpPr>
          <p:nvPr/>
        </p:nvSpPr>
        <p:spPr bwMode="auto">
          <a:xfrm flipV="1">
            <a:off x="1358900" y="4484688"/>
            <a:ext cx="0" cy="53975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2133" name="Rectangle 25"/>
          <p:cNvSpPr>
            <a:spLocks noChangeArrowheads="1"/>
          </p:cNvSpPr>
          <p:nvPr/>
        </p:nvSpPr>
        <p:spPr bwMode="auto">
          <a:xfrm>
            <a:off x="452438" y="4424363"/>
            <a:ext cx="58737" cy="12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ja-JP" sz="800">
                <a:latin typeface="Arial" charset="0"/>
                <a:cs typeface="Arial" charset="0"/>
              </a:rPr>
              <a:t>0</a:t>
            </a:r>
            <a:endParaRPr lang="ja-JP" altLang="ja-JP" sz="800">
              <a:latin typeface="Arial" charset="0"/>
              <a:cs typeface="Arial" charset="0"/>
            </a:endParaRPr>
          </a:p>
        </p:txBody>
      </p:sp>
      <p:sp>
        <p:nvSpPr>
          <p:cNvPr id="2134" name="Rectangle 27"/>
          <p:cNvSpPr>
            <a:spLocks noChangeArrowheads="1"/>
          </p:cNvSpPr>
          <p:nvPr/>
        </p:nvSpPr>
        <p:spPr bwMode="auto">
          <a:xfrm>
            <a:off x="452438" y="4222750"/>
            <a:ext cx="58737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ja-JP" sz="800">
                <a:latin typeface="Arial" charset="0"/>
                <a:cs typeface="Arial" charset="0"/>
              </a:rPr>
              <a:t>2</a:t>
            </a:r>
            <a:endParaRPr lang="ja-JP" altLang="ja-JP" sz="800">
              <a:latin typeface="Arial" charset="0"/>
              <a:cs typeface="Arial" charset="0"/>
            </a:endParaRPr>
          </a:p>
        </p:txBody>
      </p:sp>
      <p:sp>
        <p:nvSpPr>
          <p:cNvPr id="2135" name="Rectangle 29"/>
          <p:cNvSpPr>
            <a:spLocks noChangeArrowheads="1"/>
          </p:cNvSpPr>
          <p:nvPr/>
        </p:nvSpPr>
        <p:spPr bwMode="auto">
          <a:xfrm>
            <a:off x="452438" y="4019550"/>
            <a:ext cx="58737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ja-JP" sz="800">
                <a:latin typeface="Arial" charset="0"/>
                <a:cs typeface="Arial" charset="0"/>
              </a:rPr>
              <a:t>4</a:t>
            </a:r>
            <a:endParaRPr lang="ja-JP" altLang="ja-JP" sz="800">
              <a:latin typeface="Arial" charset="0"/>
              <a:cs typeface="Arial" charset="0"/>
            </a:endParaRPr>
          </a:p>
        </p:txBody>
      </p:sp>
      <p:sp>
        <p:nvSpPr>
          <p:cNvPr id="2136" name="Rectangle 31"/>
          <p:cNvSpPr>
            <a:spLocks noChangeArrowheads="1"/>
          </p:cNvSpPr>
          <p:nvPr/>
        </p:nvSpPr>
        <p:spPr bwMode="auto">
          <a:xfrm>
            <a:off x="452438" y="3821113"/>
            <a:ext cx="58737" cy="12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ja-JP" sz="800">
                <a:latin typeface="Arial" charset="0"/>
                <a:cs typeface="Arial" charset="0"/>
              </a:rPr>
              <a:t>6</a:t>
            </a:r>
            <a:endParaRPr lang="ja-JP" altLang="ja-JP" sz="800">
              <a:latin typeface="Arial" charset="0"/>
              <a:cs typeface="Arial" charset="0"/>
            </a:endParaRPr>
          </a:p>
        </p:txBody>
      </p:sp>
      <p:sp>
        <p:nvSpPr>
          <p:cNvPr id="2137" name="Rectangle 33"/>
          <p:cNvSpPr>
            <a:spLocks noChangeArrowheads="1"/>
          </p:cNvSpPr>
          <p:nvPr/>
        </p:nvSpPr>
        <p:spPr bwMode="auto">
          <a:xfrm>
            <a:off x="452438" y="3617913"/>
            <a:ext cx="58737" cy="12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ja-JP" sz="800">
                <a:latin typeface="Arial" charset="0"/>
                <a:cs typeface="Arial" charset="0"/>
              </a:rPr>
              <a:t>8</a:t>
            </a:r>
            <a:endParaRPr lang="ja-JP" altLang="ja-JP" sz="800">
              <a:latin typeface="Arial" charset="0"/>
              <a:cs typeface="Arial" charset="0"/>
            </a:endParaRPr>
          </a:p>
        </p:txBody>
      </p:sp>
      <p:sp>
        <p:nvSpPr>
          <p:cNvPr id="2138" name="Rectangle 35"/>
          <p:cNvSpPr>
            <a:spLocks noChangeArrowheads="1"/>
          </p:cNvSpPr>
          <p:nvPr/>
        </p:nvSpPr>
        <p:spPr bwMode="auto">
          <a:xfrm>
            <a:off x="395288" y="3414713"/>
            <a:ext cx="115887" cy="12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ja-JP" sz="800">
                <a:latin typeface="Arial" charset="0"/>
                <a:cs typeface="Arial" charset="0"/>
              </a:rPr>
              <a:t>10</a:t>
            </a:r>
            <a:endParaRPr lang="ja-JP" altLang="ja-JP" sz="800">
              <a:latin typeface="Arial" charset="0"/>
              <a:cs typeface="Arial" charset="0"/>
            </a:endParaRPr>
          </a:p>
        </p:txBody>
      </p:sp>
      <p:grpSp>
        <p:nvGrpSpPr>
          <p:cNvPr id="2139" name="グループ化 291"/>
          <p:cNvGrpSpPr>
            <a:grpSpLocks/>
          </p:cNvGrpSpPr>
          <p:nvPr/>
        </p:nvGrpSpPr>
        <p:grpSpPr bwMode="auto">
          <a:xfrm>
            <a:off x="671513" y="3841750"/>
            <a:ext cx="206375" cy="815975"/>
            <a:chOff x="3547439" y="2843566"/>
            <a:chExt cx="647953" cy="2598392"/>
          </a:xfrm>
        </p:grpSpPr>
        <p:sp>
          <p:nvSpPr>
            <p:cNvPr id="2274" name="Rectangle 3"/>
            <p:cNvSpPr>
              <a:spLocks noChangeArrowheads="1"/>
            </p:cNvSpPr>
            <p:nvPr/>
          </p:nvSpPr>
          <p:spPr bwMode="auto">
            <a:xfrm>
              <a:off x="3583417" y="2937739"/>
              <a:ext cx="576000" cy="19507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800">
                <a:latin typeface="Arial" charset="0"/>
                <a:cs typeface="Arial" charset="0"/>
              </a:endParaRPr>
            </a:p>
          </p:txBody>
        </p:sp>
        <p:sp>
          <p:nvSpPr>
            <p:cNvPr id="2275" name="Line 5"/>
            <p:cNvSpPr>
              <a:spLocks noChangeShapeType="1"/>
            </p:cNvSpPr>
            <p:nvPr/>
          </p:nvSpPr>
          <p:spPr bwMode="auto">
            <a:xfrm flipV="1">
              <a:off x="3871417" y="2843566"/>
              <a:ext cx="0" cy="94173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276" name="Line 6"/>
            <p:cNvSpPr>
              <a:spLocks noChangeShapeType="1"/>
            </p:cNvSpPr>
            <p:nvPr/>
          </p:nvSpPr>
          <p:spPr bwMode="auto">
            <a:xfrm>
              <a:off x="3773969" y="2843566"/>
              <a:ext cx="205255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277" name="Rectangle 36"/>
            <p:cNvSpPr>
              <a:spLocks noChangeArrowheads="1"/>
            </p:cNvSpPr>
            <p:nvPr/>
          </p:nvSpPr>
          <p:spPr bwMode="auto">
            <a:xfrm>
              <a:off x="3547439" y="5049904"/>
              <a:ext cx="647953" cy="3920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ja-JP" sz="800">
                  <a:latin typeface="Arial" charset="0"/>
                  <a:cs typeface="Arial" charset="0"/>
                </a:rPr>
                <a:t>PBS</a:t>
              </a:r>
              <a:endParaRPr lang="ja-JP" altLang="ja-JP" sz="800">
                <a:latin typeface="Arial" charset="0"/>
                <a:cs typeface="Arial" charset="0"/>
              </a:endParaRPr>
            </a:p>
          </p:txBody>
        </p:sp>
      </p:grpSp>
      <p:grpSp>
        <p:nvGrpSpPr>
          <p:cNvPr id="2140" name="グループ化 292"/>
          <p:cNvGrpSpPr>
            <a:grpSpLocks/>
          </p:cNvGrpSpPr>
          <p:nvPr/>
        </p:nvGrpSpPr>
        <p:grpSpPr bwMode="auto">
          <a:xfrm>
            <a:off x="1008063" y="3803650"/>
            <a:ext cx="311150" cy="854075"/>
            <a:chOff x="4602735" y="2722486"/>
            <a:chExt cx="974439" cy="2719472"/>
          </a:xfrm>
        </p:grpSpPr>
        <p:sp>
          <p:nvSpPr>
            <p:cNvPr id="2270" name="Rectangle 4"/>
            <p:cNvSpPr>
              <a:spLocks noChangeArrowheads="1"/>
            </p:cNvSpPr>
            <p:nvPr/>
          </p:nvSpPr>
          <p:spPr bwMode="auto">
            <a:xfrm>
              <a:off x="4801954" y="2897379"/>
              <a:ext cx="576000" cy="199108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800">
                <a:latin typeface="Arial" charset="0"/>
                <a:cs typeface="Arial" charset="0"/>
              </a:endParaRPr>
            </a:p>
          </p:txBody>
        </p:sp>
        <p:sp>
          <p:nvSpPr>
            <p:cNvPr id="2271" name="Line 7"/>
            <p:cNvSpPr>
              <a:spLocks noChangeShapeType="1"/>
            </p:cNvSpPr>
            <p:nvPr/>
          </p:nvSpPr>
          <p:spPr bwMode="auto">
            <a:xfrm flipV="1">
              <a:off x="5089954" y="2722486"/>
              <a:ext cx="0" cy="174893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272" name="Line 8"/>
            <p:cNvSpPr>
              <a:spLocks noChangeShapeType="1"/>
            </p:cNvSpPr>
            <p:nvPr/>
          </p:nvSpPr>
          <p:spPr bwMode="auto">
            <a:xfrm>
              <a:off x="4992506" y="2722486"/>
              <a:ext cx="205255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273" name="Rectangle 37"/>
            <p:cNvSpPr>
              <a:spLocks noChangeArrowheads="1"/>
            </p:cNvSpPr>
            <p:nvPr/>
          </p:nvSpPr>
          <p:spPr bwMode="auto">
            <a:xfrm>
              <a:off x="4602735" y="5049904"/>
              <a:ext cx="974439" cy="3920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ja-JP" sz="800">
                  <a:latin typeface="Arial" charset="0"/>
                  <a:cs typeface="Arial" charset="0"/>
                </a:rPr>
                <a:t>nSP30</a:t>
              </a:r>
              <a:endParaRPr lang="ja-JP" altLang="ja-JP" sz="800">
                <a:latin typeface="Arial" charset="0"/>
                <a:cs typeface="Arial" charset="0"/>
              </a:endParaRPr>
            </a:p>
          </p:txBody>
        </p:sp>
      </p:grpSp>
      <p:sp>
        <p:nvSpPr>
          <p:cNvPr id="2141" name="Rectangle 38"/>
          <p:cNvSpPr>
            <a:spLocks noChangeArrowheads="1"/>
          </p:cNvSpPr>
          <p:nvPr/>
        </p:nvSpPr>
        <p:spPr bwMode="auto">
          <a:xfrm rot="-5400000">
            <a:off x="-131762" y="3935412"/>
            <a:ext cx="869950" cy="12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800">
                <a:latin typeface="Arial" charset="0"/>
                <a:cs typeface="Arial" charset="0"/>
              </a:rPr>
              <a:t>Mast cells per HPF</a:t>
            </a:r>
            <a:endParaRPr lang="ja-JP" altLang="ja-JP" sz="800">
              <a:latin typeface="Arial" charset="0"/>
              <a:cs typeface="Arial" charset="0"/>
            </a:endParaRPr>
          </a:p>
        </p:txBody>
      </p:sp>
      <p:sp>
        <p:nvSpPr>
          <p:cNvPr id="2142" name="Line 11"/>
          <p:cNvSpPr>
            <a:spLocks noChangeShapeType="1"/>
          </p:cNvSpPr>
          <p:nvPr/>
        </p:nvSpPr>
        <p:spPr bwMode="auto">
          <a:xfrm>
            <a:off x="2003425" y="3455988"/>
            <a:ext cx="0" cy="1020762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2143" name="Line 12"/>
          <p:cNvSpPr>
            <a:spLocks noChangeShapeType="1"/>
          </p:cNvSpPr>
          <p:nvPr/>
        </p:nvSpPr>
        <p:spPr bwMode="auto">
          <a:xfrm>
            <a:off x="1954213" y="4476750"/>
            <a:ext cx="53975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2144" name="Line 13"/>
          <p:cNvSpPr>
            <a:spLocks noChangeShapeType="1"/>
          </p:cNvSpPr>
          <p:nvPr/>
        </p:nvSpPr>
        <p:spPr bwMode="auto">
          <a:xfrm>
            <a:off x="1954213" y="4273550"/>
            <a:ext cx="53975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2145" name="Line 14"/>
          <p:cNvSpPr>
            <a:spLocks noChangeShapeType="1"/>
          </p:cNvSpPr>
          <p:nvPr/>
        </p:nvSpPr>
        <p:spPr bwMode="auto">
          <a:xfrm>
            <a:off x="1954213" y="3863975"/>
            <a:ext cx="53975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2146" name="Line 15"/>
          <p:cNvSpPr>
            <a:spLocks noChangeShapeType="1"/>
          </p:cNvSpPr>
          <p:nvPr/>
        </p:nvSpPr>
        <p:spPr bwMode="auto">
          <a:xfrm>
            <a:off x="1954213" y="3660775"/>
            <a:ext cx="53975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2147" name="Line 16"/>
          <p:cNvSpPr>
            <a:spLocks noChangeShapeType="1"/>
          </p:cNvSpPr>
          <p:nvPr/>
        </p:nvSpPr>
        <p:spPr bwMode="auto">
          <a:xfrm>
            <a:off x="1954213" y="3455988"/>
            <a:ext cx="53975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2148" name="Line 17"/>
          <p:cNvSpPr>
            <a:spLocks noChangeShapeType="1"/>
          </p:cNvSpPr>
          <p:nvPr/>
        </p:nvSpPr>
        <p:spPr bwMode="auto">
          <a:xfrm>
            <a:off x="2003425" y="4476750"/>
            <a:ext cx="784225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2149" name="Line 18"/>
          <p:cNvSpPr>
            <a:spLocks noChangeShapeType="1"/>
          </p:cNvSpPr>
          <p:nvPr/>
        </p:nvSpPr>
        <p:spPr bwMode="auto">
          <a:xfrm flipV="1">
            <a:off x="2003425" y="4476750"/>
            <a:ext cx="0" cy="53975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2150" name="Line 19"/>
          <p:cNvSpPr>
            <a:spLocks noChangeShapeType="1"/>
          </p:cNvSpPr>
          <p:nvPr/>
        </p:nvSpPr>
        <p:spPr bwMode="auto">
          <a:xfrm flipV="1">
            <a:off x="2397125" y="4476750"/>
            <a:ext cx="0" cy="53975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2151" name="Line 20"/>
          <p:cNvSpPr>
            <a:spLocks noChangeShapeType="1"/>
          </p:cNvSpPr>
          <p:nvPr/>
        </p:nvSpPr>
        <p:spPr bwMode="auto">
          <a:xfrm flipV="1">
            <a:off x="2789238" y="4476750"/>
            <a:ext cx="0" cy="53975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2152" name="Rectangle 22"/>
          <p:cNvSpPr>
            <a:spLocks noChangeArrowheads="1"/>
          </p:cNvSpPr>
          <p:nvPr/>
        </p:nvSpPr>
        <p:spPr bwMode="auto">
          <a:xfrm>
            <a:off x="1860550" y="4419600"/>
            <a:ext cx="57150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ja-JP" sz="800">
                <a:latin typeface="Arial" charset="0"/>
                <a:ea typeface="メイリオ" pitchFamily="50" charset="-128"/>
                <a:cs typeface="Arial" charset="0"/>
              </a:rPr>
              <a:t>0</a:t>
            </a:r>
            <a:endParaRPr lang="ja-JP" altLang="ja-JP" sz="1400">
              <a:latin typeface="Arial" charset="0"/>
              <a:ea typeface="メイリオ" pitchFamily="50" charset="-128"/>
              <a:cs typeface="Arial" charset="0"/>
            </a:endParaRPr>
          </a:p>
        </p:txBody>
      </p:sp>
      <p:sp>
        <p:nvSpPr>
          <p:cNvPr id="2153" name="Rectangle 23"/>
          <p:cNvSpPr>
            <a:spLocks noChangeArrowheads="1"/>
          </p:cNvSpPr>
          <p:nvPr/>
        </p:nvSpPr>
        <p:spPr bwMode="auto">
          <a:xfrm>
            <a:off x="1803400" y="4214813"/>
            <a:ext cx="114300" cy="12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ja-JP" sz="800">
                <a:latin typeface="Arial" charset="0"/>
                <a:ea typeface="メイリオ" pitchFamily="50" charset="-128"/>
                <a:cs typeface="Arial" charset="0"/>
              </a:rPr>
              <a:t>20</a:t>
            </a:r>
            <a:endParaRPr lang="ja-JP" altLang="ja-JP" sz="1400">
              <a:latin typeface="Arial" charset="0"/>
              <a:ea typeface="メイリオ" pitchFamily="50" charset="-128"/>
              <a:cs typeface="Arial" charset="0"/>
            </a:endParaRPr>
          </a:p>
        </p:txBody>
      </p:sp>
      <p:sp>
        <p:nvSpPr>
          <p:cNvPr id="2154" name="Rectangle 24"/>
          <p:cNvSpPr>
            <a:spLocks noChangeArrowheads="1"/>
          </p:cNvSpPr>
          <p:nvPr/>
        </p:nvSpPr>
        <p:spPr bwMode="auto">
          <a:xfrm>
            <a:off x="1803400" y="3806825"/>
            <a:ext cx="114300" cy="12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ja-JP" sz="800">
                <a:latin typeface="Arial" charset="0"/>
                <a:ea typeface="メイリオ" pitchFamily="50" charset="-128"/>
                <a:cs typeface="Arial" charset="0"/>
              </a:rPr>
              <a:t>60</a:t>
            </a:r>
            <a:endParaRPr lang="ja-JP" altLang="ja-JP" sz="1400">
              <a:latin typeface="Arial" charset="0"/>
              <a:ea typeface="メイリオ" pitchFamily="50" charset="-128"/>
              <a:cs typeface="Arial" charset="0"/>
            </a:endParaRPr>
          </a:p>
        </p:txBody>
      </p:sp>
      <p:sp>
        <p:nvSpPr>
          <p:cNvPr id="2155" name="Rectangle 25"/>
          <p:cNvSpPr>
            <a:spLocks noChangeArrowheads="1"/>
          </p:cNvSpPr>
          <p:nvPr/>
        </p:nvSpPr>
        <p:spPr bwMode="auto">
          <a:xfrm>
            <a:off x="1803400" y="3602038"/>
            <a:ext cx="114300" cy="12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ja-JP" sz="800">
                <a:latin typeface="Arial" charset="0"/>
                <a:ea typeface="メイリオ" pitchFamily="50" charset="-128"/>
                <a:cs typeface="Arial" charset="0"/>
              </a:rPr>
              <a:t>80</a:t>
            </a:r>
            <a:endParaRPr lang="ja-JP" altLang="ja-JP" sz="1400">
              <a:latin typeface="Arial" charset="0"/>
              <a:ea typeface="メイリオ" pitchFamily="50" charset="-128"/>
              <a:cs typeface="Arial" charset="0"/>
            </a:endParaRPr>
          </a:p>
        </p:txBody>
      </p:sp>
      <p:sp>
        <p:nvSpPr>
          <p:cNvPr id="2156" name="Rectangle 26"/>
          <p:cNvSpPr>
            <a:spLocks noChangeArrowheads="1"/>
          </p:cNvSpPr>
          <p:nvPr/>
        </p:nvSpPr>
        <p:spPr bwMode="auto">
          <a:xfrm>
            <a:off x="1744663" y="3398838"/>
            <a:ext cx="173037" cy="12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ja-JP" sz="800">
                <a:latin typeface="Arial" charset="0"/>
                <a:ea typeface="メイリオ" pitchFamily="50" charset="-128"/>
                <a:cs typeface="Arial" charset="0"/>
              </a:rPr>
              <a:t>100</a:t>
            </a:r>
            <a:endParaRPr lang="ja-JP" altLang="ja-JP" sz="1400">
              <a:latin typeface="Arial" charset="0"/>
              <a:ea typeface="メイリオ" pitchFamily="50" charset="-128"/>
              <a:cs typeface="Arial" charset="0"/>
            </a:endParaRPr>
          </a:p>
        </p:txBody>
      </p:sp>
      <p:sp>
        <p:nvSpPr>
          <p:cNvPr id="2157" name="Rectangle 28"/>
          <p:cNvSpPr>
            <a:spLocks noChangeArrowheads="1"/>
          </p:cNvSpPr>
          <p:nvPr/>
        </p:nvSpPr>
        <p:spPr bwMode="auto">
          <a:xfrm>
            <a:off x="2438400" y="4519613"/>
            <a:ext cx="309563" cy="12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800">
                <a:latin typeface="Arial" charset="0"/>
                <a:ea typeface="メイリオ" pitchFamily="50" charset="-128"/>
                <a:cs typeface="Arial" charset="0"/>
              </a:rPr>
              <a:t>nSP30</a:t>
            </a:r>
            <a:endParaRPr lang="ja-JP" altLang="ja-JP" sz="1400">
              <a:latin typeface="Arial" charset="0"/>
              <a:ea typeface="メイリオ" pitchFamily="50" charset="-128"/>
              <a:cs typeface="Arial" charset="0"/>
            </a:endParaRPr>
          </a:p>
        </p:txBody>
      </p:sp>
      <p:sp>
        <p:nvSpPr>
          <p:cNvPr id="2158" name="Rectangle 30"/>
          <p:cNvSpPr>
            <a:spLocks noChangeArrowheads="1"/>
          </p:cNvSpPr>
          <p:nvPr/>
        </p:nvSpPr>
        <p:spPr bwMode="auto">
          <a:xfrm rot="-5400000">
            <a:off x="1279525" y="3905250"/>
            <a:ext cx="822325" cy="12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800">
                <a:latin typeface="Arial" charset="0"/>
                <a:ea typeface="メイリオ" pitchFamily="50" charset="-128"/>
                <a:cs typeface="Arial" charset="0"/>
              </a:rPr>
              <a:t>Total IgE (ng ml</a:t>
            </a:r>
            <a:r>
              <a:rPr lang="en-US" altLang="ja-JP" sz="800" baseline="30000">
                <a:latin typeface="Arial" charset="0"/>
                <a:ea typeface="メイリオ" pitchFamily="50" charset="-128"/>
                <a:cs typeface="Arial" charset="0"/>
              </a:rPr>
              <a:t>-1</a:t>
            </a:r>
            <a:r>
              <a:rPr lang="en-US" altLang="ja-JP" sz="800">
                <a:latin typeface="Arial" charset="0"/>
                <a:ea typeface="メイリオ" pitchFamily="50" charset="-128"/>
                <a:cs typeface="Arial" charset="0"/>
              </a:rPr>
              <a:t>)</a:t>
            </a:r>
            <a:endParaRPr lang="ja-JP" altLang="ja-JP" sz="800">
              <a:latin typeface="Arial" charset="0"/>
              <a:ea typeface="メイリオ" pitchFamily="50" charset="-128"/>
              <a:cs typeface="Arial" charset="0"/>
            </a:endParaRPr>
          </a:p>
        </p:txBody>
      </p:sp>
      <p:sp>
        <p:nvSpPr>
          <p:cNvPr id="2159" name="Line 13"/>
          <p:cNvSpPr>
            <a:spLocks noChangeShapeType="1"/>
          </p:cNvSpPr>
          <p:nvPr/>
        </p:nvSpPr>
        <p:spPr bwMode="auto">
          <a:xfrm>
            <a:off x="1954213" y="4068763"/>
            <a:ext cx="53975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2160" name="Rectangle 23"/>
          <p:cNvSpPr>
            <a:spLocks noChangeArrowheads="1"/>
          </p:cNvSpPr>
          <p:nvPr/>
        </p:nvSpPr>
        <p:spPr bwMode="auto">
          <a:xfrm>
            <a:off x="1803400" y="4011613"/>
            <a:ext cx="114300" cy="12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ja-JP" sz="800">
                <a:latin typeface="Arial" charset="0"/>
                <a:ea typeface="メイリオ" pitchFamily="50" charset="-128"/>
                <a:cs typeface="Arial" charset="0"/>
              </a:rPr>
              <a:t>40</a:t>
            </a:r>
            <a:endParaRPr lang="ja-JP" altLang="ja-JP" sz="1400">
              <a:latin typeface="Arial" charset="0"/>
              <a:ea typeface="メイリオ" pitchFamily="50" charset="-128"/>
              <a:cs typeface="Arial" charset="0"/>
            </a:endParaRPr>
          </a:p>
        </p:txBody>
      </p:sp>
      <p:sp>
        <p:nvSpPr>
          <p:cNvPr id="2161" name="Line 5"/>
          <p:cNvSpPr>
            <a:spLocks noChangeShapeType="1"/>
          </p:cNvSpPr>
          <p:nvPr/>
        </p:nvSpPr>
        <p:spPr bwMode="auto">
          <a:xfrm>
            <a:off x="2200275" y="4476750"/>
            <a:ext cx="0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2162" name="Line 6"/>
          <p:cNvSpPr>
            <a:spLocks noChangeShapeType="1"/>
          </p:cNvSpPr>
          <p:nvPr/>
        </p:nvSpPr>
        <p:spPr bwMode="auto">
          <a:xfrm>
            <a:off x="2187575" y="4476750"/>
            <a:ext cx="25400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2163" name="Rectangle 27"/>
          <p:cNvSpPr>
            <a:spLocks noChangeArrowheads="1"/>
          </p:cNvSpPr>
          <p:nvPr/>
        </p:nvSpPr>
        <p:spPr bwMode="auto">
          <a:xfrm>
            <a:off x="2097088" y="4519613"/>
            <a:ext cx="206375" cy="12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800">
                <a:latin typeface="Arial" charset="0"/>
                <a:ea typeface="メイリオ" pitchFamily="50" charset="-128"/>
                <a:cs typeface="Arial" charset="0"/>
              </a:rPr>
              <a:t>PBS</a:t>
            </a:r>
            <a:endParaRPr lang="ja-JP" altLang="ja-JP" sz="1400">
              <a:latin typeface="Arial" charset="0"/>
              <a:ea typeface="メイリオ" pitchFamily="50" charset="-128"/>
              <a:cs typeface="Arial" charset="0"/>
            </a:endParaRPr>
          </a:p>
        </p:txBody>
      </p:sp>
      <p:sp>
        <p:nvSpPr>
          <p:cNvPr id="2164" name="Rectangle 30"/>
          <p:cNvSpPr>
            <a:spLocks noChangeArrowheads="1"/>
          </p:cNvSpPr>
          <p:nvPr/>
        </p:nvSpPr>
        <p:spPr bwMode="auto">
          <a:xfrm>
            <a:off x="2082800" y="4337050"/>
            <a:ext cx="234950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800">
                <a:latin typeface="Arial" charset="0"/>
                <a:ea typeface="メイリオ" pitchFamily="50" charset="-128"/>
                <a:cs typeface="Arial" charset="0"/>
              </a:rPr>
              <a:t>N. D.</a:t>
            </a:r>
            <a:endParaRPr lang="ja-JP" altLang="ja-JP" sz="800">
              <a:latin typeface="Arial" charset="0"/>
              <a:ea typeface="メイリオ" pitchFamily="50" charset="-128"/>
              <a:cs typeface="Arial" charset="0"/>
            </a:endParaRPr>
          </a:p>
        </p:txBody>
      </p:sp>
      <p:sp>
        <p:nvSpPr>
          <p:cNvPr id="2165" name="Rectangle 30"/>
          <p:cNvSpPr>
            <a:spLocks noChangeArrowheads="1"/>
          </p:cNvSpPr>
          <p:nvPr/>
        </p:nvSpPr>
        <p:spPr bwMode="auto">
          <a:xfrm>
            <a:off x="2476500" y="4337050"/>
            <a:ext cx="233363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800">
                <a:latin typeface="Arial" charset="0"/>
                <a:ea typeface="メイリオ" pitchFamily="50" charset="-128"/>
                <a:cs typeface="Arial" charset="0"/>
              </a:rPr>
              <a:t>N. D.</a:t>
            </a:r>
            <a:endParaRPr lang="ja-JP" altLang="ja-JP" sz="800">
              <a:latin typeface="Arial" charset="0"/>
              <a:ea typeface="メイリオ" pitchFamily="50" charset="-128"/>
              <a:cs typeface="Arial" charset="0"/>
            </a:endParaRPr>
          </a:p>
        </p:txBody>
      </p:sp>
      <p:sp>
        <p:nvSpPr>
          <p:cNvPr id="2166" name="Line 68"/>
          <p:cNvSpPr>
            <a:spLocks noChangeShapeType="1"/>
          </p:cNvSpPr>
          <p:nvPr/>
        </p:nvSpPr>
        <p:spPr bwMode="auto">
          <a:xfrm>
            <a:off x="763588" y="277813"/>
            <a:ext cx="0" cy="976312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2167" name="Line 69"/>
          <p:cNvSpPr>
            <a:spLocks noChangeShapeType="1"/>
          </p:cNvSpPr>
          <p:nvPr/>
        </p:nvSpPr>
        <p:spPr bwMode="auto">
          <a:xfrm>
            <a:off x="725488" y="1254125"/>
            <a:ext cx="34925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2168" name="Line 70"/>
          <p:cNvSpPr>
            <a:spLocks noChangeShapeType="1"/>
          </p:cNvSpPr>
          <p:nvPr/>
        </p:nvSpPr>
        <p:spPr bwMode="auto">
          <a:xfrm>
            <a:off x="725488" y="930275"/>
            <a:ext cx="34925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2169" name="Line 71"/>
          <p:cNvSpPr>
            <a:spLocks noChangeShapeType="1"/>
          </p:cNvSpPr>
          <p:nvPr/>
        </p:nvSpPr>
        <p:spPr bwMode="auto">
          <a:xfrm>
            <a:off x="725488" y="601663"/>
            <a:ext cx="34925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2170" name="Line 72"/>
          <p:cNvSpPr>
            <a:spLocks noChangeShapeType="1"/>
          </p:cNvSpPr>
          <p:nvPr/>
        </p:nvSpPr>
        <p:spPr bwMode="auto">
          <a:xfrm>
            <a:off x="725488" y="277813"/>
            <a:ext cx="34925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2171" name="Line 73"/>
          <p:cNvSpPr>
            <a:spLocks noChangeShapeType="1"/>
          </p:cNvSpPr>
          <p:nvPr/>
        </p:nvSpPr>
        <p:spPr bwMode="auto">
          <a:xfrm>
            <a:off x="763588" y="1254125"/>
            <a:ext cx="2274887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2172" name="Line 74"/>
          <p:cNvSpPr>
            <a:spLocks noChangeShapeType="1"/>
          </p:cNvSpPr>
          <p:nvPr/>
        </p:nvSpPr>
        <p:spPr bwMode="auto">
          <a:xfrm flipV="1">
            <a:off x="763588" y="1254125"/>
            <a:ext cx="0" cy="53975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2173" name="Line 75"/>
          <p:cNvSpPr>
            <a:spLocks noChangeShapeType="1"/>
          </p:cNvSpPr>
          <p:nvPr/>
        </p:nvSpPr>
        <p:spPr bwMode="auto">
          <a:xfrm flipV="1">
            <a:off x="1144588" y="1254125"/>
            <a:ext cx="0" cy="53975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2174" name="Line 76"/>
          <p:cNvSpPr>
            <a:spLocks noChangeShapeType="1"/>
          </p:cNvSpPr>
          <p:nvPr/>
        </p:nvSpPr>
        <p:spPr bwMode="auto">
          <a:xfrm flipV="1">
            <a:off x="1520825" y="1254125"/>
            <a:ext cx="0" cy="53975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2175" name="Line 77"/>
          <p:cNvSpPr>
            <a:spLocks noChangeShapeType="1"/>
          </p:cNvSpPr>
          <p:nvPr/>
        </p:nvSpPr>
        <p:spPr bwMode="auto">
          <a:xfrm flipV="1">
            <a:off x="1901825" y="1254125"/>
            <a:ext cx="0" cy="53975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2176" name="Line 78"/>
          <p:cNvSpPr>
            <a:spLocks noChangeShapeType="1"/>
          </p:cNvSpPr>
          <p:nvPr/>
        </p:nvSpPr>
        <p:spPr bwMode="auto">
          <a:xfrm flipV="1">
            <a:off x="2282825" y="1254125"/>
            <a:ext cx="0" cy="53975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2177" name="Line 79"/>
          <p:cNvSpPr>
            <a:spLocks noChangeShapeType="1"/>
          </p:cNvSpPr>
          <p:nvPr/>
        </p:nvSpPr>
        <p:spPr bwMode="auto">
          <a:xfrm flipV="1">
            <a:off x="2657475" y="1254125"/>
            <a:ext cx="0" cy="53975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2178" name="Line 80"/>
          <p:cNvSpPr>
            <a:spLocks noChangeShapeType="1"/>
          </p:cNvSpPr>
          <p:nvPr/>
        </p:nvSpPr>
        <p:spPr bwMode="auto">
          <a:xfrm flipV="1">
            <a:off x="3038475" y="1254125"/>
            <a:ext cx="0" cy="53975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2179" name="Freeform 81"/>
          <p:cNvSpPr>
            <a:spLocks/>
          </p:cNvSpPr>
          <p:nvPr/>
        </p:nvSpPr>
        <p:spPr bwMode="auto">
          <a:xfrm>
            <a:off x="763588" y="1028700"/>
            <a:ext cx="2124075" cy="65088"/>
          </a:xfrm>
          <a:custGeom>
            <a:avLst/>
            <a:gdLst>
              <a:gd name="T0" fmla="*/ 0 w 407"/>
              <a:gd name="T1" fmla="*/ 2147483647 h 19"/>
              <a:gd name="T2" fmla="*/ 2147483647 w 407"/>
              <a:gd name="T3" fmla="*/ 0 h 19"/>
              <a:gd name="T4" fmla="*/ 2147483647 w 407"/>
              <a:gd name="T5" fmla="*/ 2147483647 h 19"/>
              <a:gd name="T6" fmla="*/ 2147483647 w 407"/>
              <a:gd name="T7" fmla="*/ 2147483647 h 19"/>
              <a:gd name="T8" fmla="*/ 2147483647 w 407"/>
              <a:gd name="T9" fmla="*/ 2147483647 h 1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07" h="19">
                <a:moveTo>
                  <a:pt x="0" y="19"/>
                </a:moveTo>
                <a:lnTo>
                  <a:pt x="102" y="0"/>
                </a:lnTo>
                <a:lnTo>
                  <a:pt x="203" y="8"/>
                </a:lnTo>
                <a:lnTo>
                  <a:pt x="305" y="12"/>
                </a:lnTo>
                <a:lnTo>
                  <a:pt x="407" y="14"/>
                </a:lnTo>
              </a:path>
            </a:pathLst>
          </a:custGeom>
          <a:noFill/>
          <a:ln w="1905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2180" name="Line 82"/>
          <p:cNvSpPr>
            <a:spLocks noChangeShapeType="1"/>
          </p:cNvSpPr>
          <p:nvPr/>
        </p:nvSpPr>
        <p:spPr bwMode="auto">
          <a:xfrm flipV="1">
            <a:off x="763588" y="1079500"/>
            <a:ext cx="0" cy="142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2181" name="Line 83"/>
          <p:cNvSpPr>
            <a:spLocks noChangeShapeType="1"/>
          </p:cNvSpPr>
          <p:nvPr/>
        </p:nvSpPr>
        <p:spPr bwMode="auto">
          <a:xfrm>
            <a:off x="730250" y="1079500"/>
            <a:ext cx="69850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2182" name="Line 84"/>
          <p:cNvSpPr>
            <a:spLocks noChangeShapeType="1"/>
          </p:cNvSpPr>
          <p:nvPr/>
        </p:nvSpPr>
        <p:spPr bwMode="auto">
          <a:xfrm flipV="1">
            <a:off x="1296988" y="1014413"/>
            <a:ext cx="0" cy="142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2183" name="Line 85"/>
          <p:cNvSpPr>
            <a:spLocks noChangeShapeType="1"/>
          </p:cNvSpPr>
          <p:nvPr/>
        </p:nvSpPr>
        <p:spPr bwMode="auto">
          <a:xfrm>
            <a:off x="1262063" y="1014413"/>
            <a:ext cx="69850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2184" name="Line 86"/>
          <p:cNvSpPr>
            <a:spLocks noChangeShapeType="1"/>
          </p:cNvSpPr>
          <p:nvPr/>
        </p:nvSpPr>
        <p:spPr bwMode="auto">
          <a:xfrm flipV="1">
            <a:off x="1822450" y="1046163"/>
            <a:ext cx="0" cy="9525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2185" name="Line 87"/>
          <p:cNvSpPr>
            <a:spLocks noChangeShapeType="1"/>
          </p:cNvSpPr>
          <p:nvPr/>
        </p:nvSpPr>
        <p:spPr bwMode="auto">
          <a:xfrm>
            <a:off x="1789113" y="1046163"/>
            <a:ext cx="69850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2186" name="Line 88"/>
          <p:cNvSpPr>
            <a:spLocks noChangeShapeType="1"/>
          </p:cNvSpPr>
          <p:nvPr/>
        </p:nvSpPr>
        <p:spPr bwMode="auto">
          <a:xfrm flipV="1">
            <a:off x="2355850" y="1058863"/>
            <a:ext cx="0" cy="11112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2187" name="Line 89"/>
          <p:cNvSpPr>
            <a:spLocks noChangeShapeType="1"/>
          </p:cNvSpPr>
          <p:nvPr/>
        </p:nvSpPr>
        <p:spPr bwMode="auto">
          <a:xfrm>
            <a:off x="2320925" y="1058863"/>
            <a:ext cx="71438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2188" name="Line 90"/>
          <p:cNvSpPr>
            <a:spLocks noChangeShapeType="1"/>
          </p:cNvSpPr>
          <p:nvPr/>
        </p:nvSpPr>
        <p:spPr bwMode="auto">
          <a:xfrm flipV="1">
            <a:off x="2887663" y="1065213"/>
            <a:ext cx="0" cy="11112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2189" name="Line 91"/>
          <p:cNvSpPr>
            <a:spLocks noChangeShapeType="1"/>
          </p:cNvSpPr>
          <p:nvPr/>
        </p:nvSpPr>
        <p:spPr bwMode="auto">
          <a:xfrm>
            <a:off x="2852738" y="1065213"/>
            <a:ext cx="71437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2190" name="Freeform 92"/>
          <p:cNvSpPr>
            <a:spLocks/>
          </p:cNvSpPr>
          <p:nvPr/>
        </p:nvSpPr>
        <p:spPr bwMode="auto">
          <a:xfrm>
            <a:off x="763588" y="1052513"/>
            <a:ext cx="2124075" cy="77787"/>
          </a:xfrm>
          <a:custGeom>
            <a:avLst/>
            <a:gdLst>
              <a:gd name="T0" fmla="*/ 0 w 407"/>
              <a:gd name="T1" fmla="*/ 2147483647 h 23"/>
              <a:gd name="T2" fmla="*/ 2147483647 w 407"/>
              <a:gd name="T3" fmla="*/ 0 h 23"/>
              <a:gd name="T4" fmla="*/ 2147483647 w 407"/>
              <a:gd name="T5" fmla="*/ 2147483647 h 23"/>
              <a:gd name="T6" fmla="*/ 2147483647 w 407"/>
              <a:gd name="T7" fmla="*/ 2147483647 h 23"/>
              <a:gd name="T8" fmla="*/ 2147483647 w 407"/>
              <a:gd name="T9" fmla="*/ 2147483647 h 2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07" h="23">
                <a:moveTo>
                  <a:pt x="0" y="23"/>
                </a:moveTo>
                <a:lnTo>
                  <a:pt x="102" y="0"/>
                </a:lnTo>
                <a:lnTo>
                  <a:pt x="203" y="5"/>
                </a:lnTo>
                <a:lnTo>
                  <a:pt x="305" y="15"/>
                </a:lnTo>
                <a:lnTo>
                  <a:pt x="407" y="19"/>
                </a:lnTo>
              </a:path>
            </a:pathLst>
          </a:custGeom>
          <a:noFill/>
          <a:ln w="19050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2191" name="Line 93"/>
          <p:cNvSpPr>
            <a:spLocks noChangeShapeType="1"/>
          </p:cNvSpPr>
          <p:nvPr/>
        </p:nvSpPr>
        <p:spPr bwMode="auto">
          <a:xfrm flipV="1">
            <a:off x="763588" y="1123950"/>
            <a:ext cx="0" cy="635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2192" name="Line 94"/>
          <p:cNvSpPr>
            <a:spLocks noChangeShapeType="1"/>
          </p:cNvSpPr>
          <p:nvPr/>
        </p:nvSpPr>
        <p:spPr bwMode="auto">
          <a:xfrm>
            <a:off x="730250" y="1123950"/>
            <a:ext cx="69850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2193" name="Line 95"/>
          <p:cNvSpPr>
            <a:spLocks noChangeShapeType="1"/>
          </p:cNvSpPr>
          <p:nvPr/>
        </p:nvSpPr>
        <p:spPr bwMode="auto">
          <a:xfrm flipV="1">
            <a:off x="1296988" y="1035050"/>
            <a:ext cx="0" cy="17463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2194" name="Line 96"/>
          <p:cNvSpPr>
            <a:spLocks noChangeShapeType="1"/>
          </p:cNvSpPr>
          <p:nvPr/>
        </p:nvSpPr>
        <p:spPr bwMode="auto">
          <a:xfrm>
            <a:off x="1262063" y="1035050"/>
            <a:ext cx="69850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2195" name="Line 97"/>
          <p:cNvSpPr>
            <a:spLocks noChangeShapeType="1"/>
          </p:cNvSpPr>
          <p:nvPr/>
        </p:nvSpPr>
        <p:spPr bwMode="auto">
          <a:xfrm flipV="1">
            <a:off x="1822450" y="1062038"/>
            <a:ext cx="0" cy="793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2196" name="Line 98"/>
          <p:cNvSpPr>
            <a:spLocks noChangeShapeType="1"/>
          </p:cNvSpPr>
          <p:nvPr/>
        </p:nvSpPr>
        <p:spPr bwMode="auto">
          <a:xfrm>
            <a:off x="1789113" y="1062038"/>
            <a:ext cx="69850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2197" name="Line 99"/>
          <p:cNvSpPr>
            <a:spLocks noChangeShapeType="1"/>
          </p:cNvSpPr>
          <p:nvPr/>
        </p:nvSpPr>
        <p:spPr bwMode="auto">
          <a:xfrm flipV="1">
            <a:off x="2355850" y="1079500"/>
            <a:ext cx="0" cy="23813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2198" name="Line 100"/>
          <p:cNvSpPr>
            <a:spLocks noChangeShapeType="1"/>
          </p:cNvSpPr>
          <p:nvPr/>
        </p:nvSpPr>
        <p:spPr bwMode="auto">
          <a:xfrm>
            <a:off x="2320925" y="1079500"/>
            <a:ext cx="71438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2199" name="Line 101"/>
          <p:cNvSpPr>
            <a:spLocks noChangeShapeType="1"/>
          </p:cNvSpPr>
          <p:nvPr/>
        </p:nvSpPr>
        <p:spPr bwMode="auto">
          <a:xfrm flipV="1">
            <a:off x="2887663" y="1106488"/>
            <a:ext cx="0" cy="11112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2200" name="Line 102"/>
          <p:cNvSpPr>
            <a:spLocks noChangeShapeType="1"/>
          </p:cNvSpPr>
          <p:nvPr/>
        </p:nvSpPr>
        <p:spPr bwMode="auto">
          <a:xfrm>
            <a:off x="2852738" y="1106488"/>
            <a:ext cx="71437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2201" name="Oval 103"/>
          <p:cNvSpPr>
            <a:spLocks noChangeArrowheads="1"/>
          </p:cNvSpPr>
          <p:nvPr/>
        </p:nvSpPr>
        <p:spPr bwMode="auto">
          <a:xfrm>
            <a:off x="725488" y="1055688"/>
            <a:ext cx="71437" cy="71437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800">
              <a:latin typeface="Arial" charset="0"/>
            </a:endParaRPr>
          </a:p>
        </p:txBody>
      </p:sp>
      <p:sp>
        <p:nvSpPr>
          <p:cNvPr id="2202" name="Oval 104"/>
          <p:cNvSpPr>
            <a:spLocks noChangeArrowheads="1"/>
          </p:cNvSpPr>
          <p:nvPr/>
        </p:nvSpPr>
        <p:spPr bwMode="auto">
          <a:xfrm>
            <a:off x="1257300" y="990600"/>
            <a:ext cx="73025" cy="71438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800">
              <a:latin typeface="Arial" charset="0"/>
            </a:endParaRPr>
          </a:p>
        </p:txBody>
      </p:sp>
      <p:sp>
        <p:nvSpPr>
          <p:cNvPr id="2203" name="Oval 105"/>
          <p:cNvSpPr>
            <a:spLocks noChangeArrowheads="1"/>
          </p:cNvSpPr>
          <p:nvPr/>
        </p:nvSpPr>
        <p:spPr bwMode="auto">
          <a:xfrm>
            <a:off x="1784350" y="1017588"/>
            <a:ext cx="73025" cy="73025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800">
              <a:latin typeface="Arial" charset="0"/>
            </a:endParaRPr>
          </a:p>
        </p:txBody>
      </p:sp>
      <p:sp>
        <p:nvSpPr>
          <p:cNvPr id="2204" name="Oval 106"/>
          <p:cNvSpPr>
            <a:spLocks noChangeArrowheads="1"/>
          </p:cNvSpPr>
          <p:nvPr/>
        </p:nvSpPr>
        <p:spPr bwMode="auto">
          <a:xfrm>
            <a:off x="2316163" y="1031875"/>
            <a:ext cx="73025" cy="71438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800">
              <a:latin typeface="Arial" charset="0"/>
            </a:endParaRPr>
          </a:p>
        </p:txBody>
      </p:sp>
      <p:sp>
        <p:nvSpPr>
          <p:cNvPr id="2205" name="Oval 107"/>
          <p:cNvSpPr>
            <a:spLocks noChangeArrowheads="1"/>
          </p:cNvSpPr>
          <p:nvPr/>
        </p:nvSpPr>
        <p:spPr bwMode="auto">
          <a:xfrm>
            <a:off x="2849563" y="1038225"/>
            <a:ext cx="71437" cy="73025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800">
              <a:latin typeface="Arial" charset="0"/>
            </a:endParaRPr>
          </a:p>
        </p:txBody>
      </p:sp>
      <p:sp>
        <p:nvSpPr>
          <p:cNvPr id="2206" name="Freeform 108"/>
          <p:cNvSpPr>
            <a:spLocks/>
          </p:cNvSpPr>
          <p:nvPr/>
        </p:nvSpPr>
        <p:spPr bwMode="auto">
          <a:xfrm>
            <a:off x="725488" y="1093788"/>
            <a:ext cx="71437" cy="71437"/>
          </a:xfrm>
          <a:custGeom>
            <a:avLst/>
            <a:gdLst>
              <a:gd name="T0" fmla="*/ 2147483647 w 60"/>
              <a:gd name="T1" fmla="*/ 0 h 60"/>
              <a:gd name="T2" fmla="*/ 2147483647 w 60"/>
              <a:gd name="T3" fmla="*/ 2147483647 h 60"/>
              <a:gd name="T4" fmla="*/ 2147483647 w 60"/>
              <a:gd name="T5" fmla="*/ 2147483647 h 60"/>
              <a:gd name="T6" fmla="*/ 0 w 60"/>
              <a:gd name="T7" fmla="*/ 2147483647 h 60"/>
              <a:gd name="T8" fmla="*/ 2147483647 w 60"/>
              <a:gd name="T9" fmla="*/ 0 h 6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60" h="60">
                <a:moveTo>
                  <a:pt x="30" y="0"/>
                </a:moveTo>
                <a:lnTo>
                  <a:pt x="60" y="30"/>
                </a:lnTo>
                <a:lnTo>
                  <a:pt x="30" y="60"/>
                </a:lnTo>
                <a:lnTo>
                  <a:pt x="0" y="30"/>
                </a:lnTo>
                <a:lnTo>
                  <a:pt x="30" y="0"/>
                </a:lnTo>
                <a:close/>
              </a:path>
            </a:pathLst>
          </a:custGeom>
          <a:solidFill>
            <a:srgbClr val="000000"/>
          </a:solidFill>
          <a:ln w="952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207" name="Freeform 109"/>
          <p:cNvSpPr>
            <a:spLocks/>
          </p:cNvSpPr>
          <p:nvPr/>
        </p:nvSpPr>
        <p:spPr bwMode="auto">
          <a:xfrm>
            <a:off x="1257300" y="1014413"/>
            <a:ext cx="73025" cy="73025"/>
          </a:xfrm>
          <a:custGeom>
            <a:avLst/>
            <a:gdLst>
              <a:gd name="T0" fmla="*/ 2147483647 w 60"/>
              <a:gd name="T1" fmla="*/ 0 h 60"/>
              <a:gd name="T2" fmla="*/ 2147483647 w 60"/>
              <a:gd name="T3" fmla="*/ 2147483647 h 60"/>
              <a:gd name="T4" fmla="*/ 2147483647 w 60"/>
              <a:gd name="T5" fmla="*/ 2147483647 h 60"/>
              <a:gd name="T6" fmla="*/ 0 w 60"/>
              <a:gd name="T7" fmla="*/ 2147483647 h 60"/>
              <a:gd name="T8" fmla="*/ 2147483647 w 60"/>
              <a:gd name="T9" fmla="*/ 0 h 6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60" h="60">
                <a:moveTo>
                  <a:pt x="30" y="0"/>
                </a:moveTo>
                <a:lnTo>
                  <a:pt x="60" y="30"/>
                </a:lnTo>
                <a:lnTo>
                  <a:pt x="30" y="60"/>
                </a:lnTo>
                <a:lnTo>
                  <a:pt x="0" y="30"/>
                </a:lnTo>
                <a:lnTo>
                  <a:pt x="30" y="0"/>
                </a:lnTo>
                <a:close/>
              </a:path>
            </a:pathLst>
          </a:custGeom>
          <a:solidFill>
            <a:srgbClr val="000000"/>
          </a:solidFill>
          <a:ln w="952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208" name="Freeform 110"/>
          <p:cNvSpPr>
            <a:spLocks/>
          </p:cNvSpPr>
          <p:nvPr/>
        </p:nvSpPr>
        <p:spPr bwMode="auto">
          <a:xfrm>
            <a:off x="1784350" y="1031875"/>
            <a:ext cx="73025" cy="71438"/>
          </a:xfrm>
          <a:custGeom>
            <a:avLst/>
            <a:gdLst>
              <a:gd name="T0" fmla="*/ 2147483647 w 60"/>
              <a:gd name="T1" fmla="*/ 0 h 60"/>
              <a:gd name="T2" fmla="*/ 2147483647 w 60"/>
              <a:gd name="T3" fmla="*/ 2147483647 h 60"/>
              <a:gd name="T4" fmla="*/ 2147483647 w 60"/>
              <a:gd name="T5" fmla="*/ 2147483647 h 60"/>
              <a:gd name="T6" fmla="*/ 0 w 60"/>
              <a:gd name="T7" fmla="*/ 2147483647 h 60"/>
              <a:gd name="T8" fmla="*/ 2147483647 w 60"/>
              <a:gd name="T9" fmla="*/ 0 h 6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60" h="60">
                <a:moveTo>
                  <a:pt x="30" y="0"/>
                </a:moveTo>
                <a:lnTo>
                  <a:pt x="60" y="30"/>
                </a:lnTo>
                <a:lnTo>
                  <a:pt x="30" y="60"/>
                </a:lnTo>
                <a:lnTo>
                  <a:pt x="0" y="30"/>
                </a:lnTo>
                <a:lnTo>
                  <a:pt x="30" y="0"/>
                </a:lnTo>
                <a:close/>
              </a:path>
            </a:pathLst>
          </a:custGeom>
          <a:solidFill>
            <a:srgbClr val="000000"/>
          </a:solidFill>
          <a:ln w="952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209" name="Freeform 111"/>
          <p:cNvSpPr>
            <a:spLocks/>
          </p:cNvSpPr>
          <p:nvPr/>
        </p:nvSpPr>
        <p:spPr bwMode="auto">
          <a:xfrm>
            <a:off x="2316163" y="1065213"/>
            <a:ext cx="73025" cy="73025"/>
          </a:xfrm>
          <a:custGeom>
            <a:avLst/>
            <a:gdLst>
              <a:gd name="T0" fmla="*/ 2147483647 w 60"/>
              <a:gd name="T1" fmla="*/ 0 h 60"/>
              <a:gd name="T2" fmla="*/ 2147483647 w 60"/>
              <a:gd name="T3" fmla="*/ 2147483647 h 60"/>
              <a:gd name="T4" fmla="*/ 2147483647 w 60"/>
              <a:gd name="T5" fmla="*/ 2147483647 h 60"/>
              <a:gd name="T6" fmla="*/ 0 w 60"/>
              <a:gd name="T7" fmla="*/ 2147483647 h 60"/>
              <a:gd name="T8" fmla="*/ 2147483647 w 60"/>
              <a:gd name="T9" fmla="*/ 0 h 6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60" h="60">
                <a:moveTo>
                  <a:pt x="30" y="0"/>
                </a:moveTo>
                <a:lnTo>
                  <a:pt x="60" y="30"/>
                </a:lnTo>
                <a:lnTo>
                  <a:pt x="30" y="60"/>
                </a:lnTo>
                <a:lnTo>
                  <a:pt x="0" y="30"/>
                </a:lnTo>
                <a:lnTo>
                  <a:pt x="30" y="0"/>
                </a:lnTo>
                <a:close/>
              </a:path>
            </a:pathLst>
          </a:custGeom>
          <a:solidFill>
            <a:srgbClr val="000000"/>
          </a:solidFill>
          <a:ln w="952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210" name="Freeform 112"/>
          <p:cNvSpPr>
            <a:spLocks/>
          </p:cNvSpPr>
          <p:nvPr/>
        </p:nvSpPr>
        <p:spPr bwMode="auto">
          <a:xfrm>
            <a:off x="2849563" y="1079500"/>
            <a:ext cx="71437" cy="71438"/>
          </a:xfrm>
          <a:custGeom>
            <a:avLst/>
            <a:gdLst>
              <a:gd name="T0" fmla="*/ 2147483647 w 60"/>
              <a:gd name="T1" fmla="*/ 0 h 60"/>
              <a:gd name="T2" fmla="*/ 2147483647 w 60"/>
              <a:gd name="T3" fmla="*/ 2147483647 h 60"/>
              <a:gd name="T4" fmla="*/ 2147483647 w 60"/>
              <a:gd name="T5" fmla="*/ 2147483647 h 60"/>
              <a:gd name="T6" fmla="*/ 0 w 60"/>
              <a:gd name="T7" fmla="*/ 2147483647 h 60"/>
              <a:gd name="T8" fmla="*/ 2147483647 w 60"/>
              <a:gd name="T9" fmla="*/ 0 h 6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60" h="60">
                <a:moveTo>
                  <a:pt x="30" y="0"/>
                </a:moveTo>
                <a:lnTo>
                  <a:pt x="60" y="30"/>
                </a:lnTo>
                <a:lnTo>
                  <a:pt x="30" y="60"/>
                </a:lnTo>
                <a:lnTo>
                  <a:pt x="0" y="30"/>
                </a:lnTo>
                <a:lnTo>
                  <a:pt x="30" y="0"/>
                </a:lnTo>
                <a:close/>
              </a:path>
            </a:pathLst>
          </a:custGeom>
          <a:solidFill>
            <a:srgbClr val="000000"/>
          </a:solidFill>
          <a:ln w="952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211" name="Rectangle 113"/>
          <p:cNvSpPr>
            <a:spLocks noChangeArrowheads="1"/>
          </p:cNvSpPr>
          <p:nvPr/>
        </p:nvSpPr>
        <p:spPr bwMode="auto">
          <a:xfrm>
            <a:off x="523875" y="1189038"/>
            <a:ext cx="173038" cy="12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ja-JP" sz="800">
                <a:latin typeface="Arial" charset="0"/>
                <a:ea typeface="メイリオ" pitchFamily="50" charset="-128"/>
                <a:cs typeface="Arial" charset="0"/>
              </a:rPr>
              <a:t>200</a:t>
            </a:r>
            <a:endParaRPr lang="ja-JP" altLang="ja-JP" sz="800">
              <a:latin typeface="Arial" charset="0"/>
              <a:ea typeface="メイリオ" pitchFamily="50" charset="-128"/>
              <a:cs typeface="Arial" charset="0"/>
            </a:endParaRPr>
          </a:p>
        </p:txBody>
      </p:sp>
      <p:sp>
        <p:nvSpPr>
          <p:cNvPr id="2212" name="Rectangle 114"/>
          <p:cNvSpPr>
            <a:spLocks noChangeArrowheads="1"/>
          </p:cNvSpPr>
          <p:nvPr/>
        </p:nvSpPr>
        <p:spPr bwMode="auto">
          <a:xfrm>
            <a:off x="523875" y="865188"/>
            <a:ext cx="173038" cy="12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ja-JP" sz="800">
                <a:latin typeface="Arial" charset="0"/>
                <a:ea typeface="メイリオ" pitchFamily="50" charset="-128"/>
                <a:cs typeface="Arial" charset="0"/>
              </a:rPr>
              <a:t>250</a:t>
            </a:r>
            <a:endParaRPr lang="ja-JP" altLang="ja-JP" sz="800">
              <a:latin typeface="Arial" charset="0"/>
              <a:ea typeface="メイリオ" pitchFamily="50" charset="-128"/>
              <a:cs typeface="Arial" charset="0"/>
            </a:endParaRPr>
          </a:p>
        </p:txBody>
      </p:sp>
      <p:sp>
        <p:nvSpPr>
          <p:cNvPr id="2213" name="Rectangle 115"/>
          <p:cNvSpPr>
            <a:spLocks noChangeArrowheads="1"/>
          </p:cNvSpPr>
          <p:nvPr/>
        </p:nvSpPr>
        <p:spPr bwMode="auto">
          <a:xfrm>
            <a:off x="523875" y="536575"/>
            <a:ext cx="173038" cy="12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ja-JP" sz="800">
                <a:latin typeface="Arial" charset="0"/>
                <a:ea typeface="メイリオ" pitchFamily="50" charset="-128"/>
                <a:cs typeface="Arial" charset="0"/>
              </a:rPr>
              <a:t>300</a:t>
            </a:r>
            <a:endParaRPr lang="ja-JP" altLang="ja-JP" sz="800">
              <a:latin typeface="Arial" charset="0"/>
              <a:ea typeface="メイリオ" pitchFamily="50" charset="-128"/>
              <a:cs typeface="Arial" charset="0"/>
            </a:endParaRPr>
          </a:p>
        </p:txBody>
      </p:sp>
      <p:sp>
        <p:nvSpPr>
          <p:cNvPr id="2214" name="Rectangle 116"/>
          <p:cNvSpPr>
            <a:spLocks noChangeArrowheads="1"/>
          </p:cNvSpPr>
          <p:nvPr/>
        </p:nvSpPr>
        <p:spPr bwMode="auto">
          <a:xfrm>
            <a:off x="523875" y="212725"/>
            <a:ext cx="173038" cy="12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ja-JP" sz="800">
                <a:latin typeface="Arial" charset="0"/>
                <a:ea typeface="メイリオ" pitchFamily="50" charset="-128"/>
                <a:cs typeface="Arial" charset="0"/>
              </a:rPr>
              <a:t>350</a:t>
            </a:r>
            <a:endParaRPr lang="ja-JP" altLang="ja-JP" sz="800">
              <a:latin typeface="Arial" charset="0"/>
              <a:ea typeface="メイリオ" pitchFamily="50" charset="-128"/>
              <a:cs typeface="Arial" charset="0"/>
            </a:endParaRPr>
          </a:p>
        </p:txBody>
      </p:sp>
      <p:sp>
        <p:nvSpPr>
          <p:cNvPr id="2215" name="Rectangle 117"/>
          <p:cNvSpPr>
            <a:spLocks noChangeArrowheads="1"/>
          </p:cNvSpPr>
          <p:nvPr/>
        </p:nvSpPr>
        <p:spPr bwMode="auto">
          <a:xfrm>
            <a:off x="735013" y="1304925"/>
            <a:ext cx="58737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800">
                <a:latin typeface="Arial" charset="0"/>
                <a:ea typeface="メイリオ" pitchFamily="50" charset="-128"/>
                <a:cs typeface="Arial" charset="0"/>
              </a:rPr>
              <a:t>0</a:t>
            </a:r>
            <a:endParaRPr lang="ja-JP" altLang="ja-JP" sz="800">
              <a:latin typeface="Arial" charset="0"/>
              <a:ea typeface="メイリオ" pitchFamily="50" charset="-128"/>
              <a:cs typeface="Arial" charset="0"/>
            </a:endParaRPr>
          </a:p>
        </p:txBody>
      </p:sp>
      <p:sp>
        <p:nvSpPr>
          <p:cNvPr id="2216" name="Rectangle 118"/>
          <p:cNvSpPr>
            <a:spLocks noChangeArrowheads="1"/>
          </p:cNvSpPr>
          <p:nvPr/>
        </p:nvSpPr>
        <p:spPr bwMode="auto">
          <a:xfrm>
            <a:off x="1116013" y="1304925"/>
            <a:ext cx="57150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800">
                <a:latin typeface="Arial" charset="0"/>
                <a:ea typeface="メイリオ" pitchFamily="50" charset="-128"/>
                <a:cs typeface="Arial" charset="0"/>
              </a:rPr>
              <a:t>5</a:t>
            </a:r>
            <a:endParaRPr lang="ja-JP" altLang="ja-JP" sz="800">
              <a:latin typeface="Arial" charset="0"/>
              <a:ea typeface="メイリオ" pitchFamily="50" charset="-128"/>
              <a:cs typeface="Arial" charset="0"/>
            </a:endParaRPr>
          </a:p>
        </p:txBody>
      </p:sp>
      <p:sp>
        <p:nvSpPr>
          <p:cNvPr id="2217" name="Rectangle 119"/>
          <p:cNvSpPr>
            <a:spLocks noChangeArrowheads="1"/>
          </p:cNvSpPr>
          <p:nvPr/>
        </p:nvSpPr>
        <p:spPr bwMode="auto">
          <a:xfrm>
            <a:off x="1463675" y="1304925"/>
            <a:ext cx="114300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800">
                <a:latin typeface="Arial" charset="0"/>
                <a:ea typeface="メイリオ" pitchFamily="50" charset="-128"/>
                <a:cs typeface="Arial" charset="0"/>
              </a:rPr>
              <a:t>10</a:t>
            </a:r>
            <a:endParaRPr lang="ja-JP" altLang="ja-JP" sz="800">
              <a:latin typeface="Arial" charset="0"/>
              <a:ea typeface="メイリオ" pitchFamily="50" charset="-128"/>
              <a:cs typeface="Arial" charset="0"/>
            </a:endParaRPr>
          </a:p>
        </p:txBody>
      </p:sp>
      <p:sp>
        <p:nvSpPr>
          <p:cNvPr id="2218" name="Rectangle 120"/>
          <p:cNvSpPr>
            <a:spLocks noChangeArrowheads="1"/>
          </p:cNvSpPr>
          <p:nvPr/>
        </p:nvSpPr>
        <p:spPr bwMode="auto">
          <a:xfrm>
            <a:off x="1843088" y="1304925"/>
            <a:ext cx="115887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800">
                <a:latin typeface="Arial" charset="0"/>
                <a:ea typeface="メイリオ" pitchFamily="50" charset="-128"/>
                <a:cs typeface="Arial" charset="0"/>
              </a:rPr>
              <a:t>15</a:t>
            </a:r>
            <a:endParaRPr lang="ja-JP" altLang="ja-JP" sz="800">
              <a:latin typeface="Arial" charset="0"/>
              <a:ea typeface="メイリオ" pitchFamily="50" charset="-128"/>
              <a:cs typeface="Arial" charset="0"/>
            </a:endParaRPr>
          </a:p>
        </p:txBody>
      </p:sp>
      <p:sp>
        <p:nvSpPr>
          <p:cNvPr id="2219" name="Rectangle 121"/>
          <p:cNvSpPr>
            <a:spLocks noChangeArrowheads="1"/>
          </p:cNvSpPr>
          <p:nvPr/>
        </p:nvSpPr>
        <p:spPr bwMode="auto">
          <a:xfrm>
            <a:off x="2232025" y="1304925"/>
            <a:ext cx="115888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800">
                <a:latin typeface="Arial" charset="0"/>
                <a:ea typeface="メイリオ" pitchFamily="50" charset="-128"/>
                <a:cs typeface="Arial" charset="0"/>
              </a:rPr>
              <a:t>20</a:t>
            </a:r>
            <a:endParaRPr lang="ja-JP" altLang="ja-JP" sz="800">
              <a:latin typeface="Arial" charset="0"/>
              <a:ea typeface="メイリオ" pitchFamily="50" charset="-128"/>
              <a:cs typeface="Arial" charset="0"/>
            </a:endParaRPr>
          </a:p>
        </p:txBody>
      </p:sp>
      <p:sp>
        <p:nvSpPr>
          <p:cNvPr id="2220" name="Rectangle 122"/>
          <p:cNvSpPr>
            <a:spLocks noChangeArrowheads="1"/>
          </p:cNvSpPr>
          <p:nvPr/>
        </p:nvSpPr>
        <p:spPr bwMode="auto">
          <a:xfrm>
            <a:off x="2608263" y="1304925"/>
            <a:ext cx="114300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800">
                <a:latin typeface="Arial" charset="0"/>
                <a:ea typeface="メイリオ" pitchFamily="50" charset="-128"/>
                <a:cs typeface="Arial" charset="0"/>
              </a:rPr>
              <a:t>25</a:t>
            </a:r>
            <a:endParaRPr lang="ja-JP" altLang="ja-JP" sz="800">
              <a:latin typeface="Arial" charset="0"/>
              <a:ea typeface="メイリオ" pitchFamily="50" charset="-128"/>
              <a:cs typeface="Arial" charset="0"/>
            </a:endParaRPr>
          </a:p>
        </p:txBody>
      </p:sp>
      <p:sp>
        <p:nvSpPr>
          <p:cNvPr id="2221" name="Rectangle 123"/>
          <p:cNvSpPr>
            <a:spLocks noChangeArrowheads="1"/>
          </p:cNvSpPr>
          <p:nvPr/>
        </p:nvSpPr>
        <p:spPr bwMode="auto">
          <a:xfrm>
            <a:off x="2989263" y="1304925"/>
            <a:ext cx="114300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800">
                <a:latin typeface="Arial" charset="0"/>
                <a:ea typeface="メイリオ" pitchFamily="50" charset="-128"/>
                <a:cs typeface="Arial" charset="0"/>
              </a:rPr>
              <a:t>30</a:t>
            </a:r>
            <a:endParaRPr lang="ja-JP" altLang="ja-JP" sz="800">
              <a:latin typeface="Arial" charset="0"/>
              <a:ea typeface="メイリオ" pitchFamily="50" charset="-128"/>
              <a:cs typeface="Arial" charset="0"/>
            </a:endParaRPr>
          </a:p>
        </p:txBody>
      </p:sp>
      <p:sp>
        <p:nvSpPr>
          <p:cNvPr id="2222" name="Rectangle 124"/>
          <p:cNvSpPr>
            <a:spLocks noChangeArrowheads="1"/>
          </p:cNvSpPr>
          <p:nvPr/>
        </p:nvSpPr>
        <p:spPr bwMode="auto">
          <a:xfrm>
            <a:off x="1809750" y="1409700"/>
            <a:ext cx="188913" cy="12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800" b="1">
                <a:latin typeface="Arial" charset="0"/>
                <a:ea typeface="メイリオ" pitchFamily="50" charset="-128"/>
                <a:cs typeface="Arial" charset="0"/>
              </a:rPr>
              <a:t>Day</a:t>
            </a:r>
            <a:endParaRPr lang="ja-JP" altLang="ja-JP" sz="800">
              <a:latin typeface="Arial" charset="0"/>
              <a:ea typeface="メイリオ" pitchFamily="50" charset="-128"/>
              <a:cs typeface="Arial" charset="0"/>
            </a:endParaRPr>
          </a:p>
        </p:txBody>
      </p:sp>
      <p:sp>
        <p:nvSpPr>
          <p:cNvPr id="2223" name="Rectangle 125"/>
          <p:cNvSpPr>
            <a:spLocks noChangeArrowheads="1"/>
          </p:cNvSpPr>
          <p:nvPr/>
        </p:nvSpPr>
        <p:spPr bwMode="auto">
          <a:xfrm rot="-5400000">
            <a:off x="3969" y="704056"/>
            <a:ext cx="858838" cy="12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800">
                <a:latin typeface="Arial" charset="0"/>
                <a:ea typeface="メイリオ" pitchFamily="50" charset="-128"/>
                <a:cs typeface="Arial" charset="0"/>
              </a:rPr>
              <a:t>Ear thickness (</a:t>
            </a:r>
            <a:r>
              <a:rPr lang="en-US" altLang="ja-JP" sz="800">
                <a:latin typeface="Arial" charset="0"/>
                <a:ea typeface="メイリオ" pitchFamily="50" charset="-128"/>
                <a:cs typeface="Arial" charset="0"/>
                <a:sym typeface="Symbol" pitchFamily="18" charset="2"/>
              </a:rPr>
              <a:t>m)</a:t>
            </a:r>
            <a:endParaRPr lang="ja-JP" altLang="ja-JP" sz="800">
              <a:latin typeface="Arial" charset="0"/>
              <a:ea typeface="メイリオ" pitchFamily="50" charset="-128"/>
              <a:cs typeface="Arial" charset="0"/>
            </a:endParaRPr>
          </a:p>
        </p:txBody>
      </p:sp>
      <p:sp>
        <p:nvSpPr>
          <p:cNvPr id="2224" name="Oval 127"/>
          <p:cNvSpPr>
            <a:spLocks noChangeArrowheads="1"/>
          </p:cNvSpPr>
          <p:nvPr/>
        </p:nvSpPr>
        <p:spPr bwMode="auto">
          <a:xfrm>
            <a:off x="915988" y="280988"/>
            <a:ext cx="71437" cy="71437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800">
              <a:latin typeface="Arial" charset="0"/>
            </a:endParaRPr>
          </a:p>
        </p:txBody>
      </p:sp>
      <p:sp>
        <p:nvSpPr>
          <p:cNvPr id="2225" name="Rectangle 128"/>
          <p:cNvSpPr>
            <a:spLocks noChangeArrowheads="1"/>
          </p:cNvSpPr>
          <p:nvPr/>
        </p:nvSpPr>
        <p:spPr bwMode="auto">
          <a:xfrm>
            <a:off x="1044575" y="260350"/>
            <a:ext cx="206375" cy="12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800">
                <a:latin typeface="Arial" charset="0"/>
                <a:ea typeface="メイリオ" pitchFamily="50" charset="-128"/>
                <a:cs typeface="Arial" charset="0"/>
              </a:rPr>
              <a:t>PBS</a:t>
            </a:r>
            <a:endParaRPr lang="ja-JP" altLang="ja-JP" sz="800">
              <a:latin typeface="Arial" charset="0"/>
              <a:ea typeface="メイリオ" pitchFamily="50" charset="-128"/>
              <a:cs typeface="Arial" charset="0"/>
            </a:endParaRPr>
          </a:p>
        </p:txBody>
      </p:sp>
      <p:sp>
        <p:nvSpPr>
          <p:cNvPr id="2226" name="Freeform 130"/>
          <p:cNvSpPr>
            <a:spLocks/>
          </p:cNvSpPr>
          <p:nvPr/>
        </p:nvSpPr>
        <p:spPr bwMode="auto">
          <a:xfrm>
            <a:off x="1379538" y="280988"/>
            <a:ext cx="73025" cy="71437"/>
          </a:xfrm>
          <a:custGeom>
            <a:avLst/>
            <a:gdLst>
              <a:gd name="T0" fmla="*/ 2147483647 w 60"/>
              <a:gd name="T1" fmla="*/ 0 h 60"/>
              <a:gd name="T2" fmla="*/ 2147483647 w 60"/>
              <a:gd name="T3" fmla="*/ 2147483647 h 60"/>
              <a:gd name="T4" fmla="*/ 2147483647 w 60"/>
              <a:gd name="T5" fmla="*/ 2147483647 h 60"/>
              <a:gd name="T6" fmla="*/ 0 w 60"/>
              <a:gd name="T7" fmla="*/ 2147483647 h 60"/>
              <a:gd name="T8" fmla="*/ 2147483647 w 60"/>
              <a:gd name="T9" fmla="*/ 0 h 6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60" h="60">
                <a:moveTo>
                  <a:pt x="30" y="0"/>
                </a:moveTo>
                <a:lnTo>
                  <a:pt x="60" y="30"/>
                </a:lnTo>
                <a:lnTo>
                  <a:pt x="30" y="60"/>
                </a:lnTo>
                <a:lnTo>
                  <a:pt x="0" y="30"/>
                </a:lnTo>
                <a:lnTo>
                  <a:pt x="30" y="0"/>
                </a:lnTo>
                <a:close/>
              </a:path>
            </a:pathLst>
          </a:custGeom>
          <a:solidFill>
            <a:srgbClr val="000000"/>
          </a:solidFill>
          <a:ln w="952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227" name="Rectangle 131"/>
          <p:cNvSpPr>
            <a:spLocks noChangeArrowheads="1"/>
          </p:cNvSpPr>
          <p:nvPr/>
        </p:nvSpPr>
        <p:spPr bwMode="auto">
          <a:xfrm>
            <a:off x="1504950" y="260350"/>
            <a:ext cx="311150" cy="12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800">
                <a:latin typeface="Arial" charset="0"/>
                <a:ea typeface="メイリオ" pitchFamily="50" charset="-128"/>
                <a:cs typeface="Arial" charset="0"/>
              </a:rPr>
              <a:t>nSP30</a:t>
            </a:r>
            <a:endParaRPr lang="ja-JP" altLang="ja-JP" sz="800">
              <a:latin typeface="Arial" charset="0"/>
              <a:ea typeface="メイリオ" pitchFamily="50" charset="-128"/>
              <a:cs typeface="Arial" charset="0"/>
            </a:endParaRPr>
          </a:p>
        </p:txBody>
      </p:sp>
      <p:sp>
        <p:nvSpPr>
          <p:cNvPr id="2228" name="テキスト ボックス 51"/>
          <p:cNvSpPr txBox="1">
            <a:spLocks noChangeArrowheads="1"/>
          </p:cNvSpPr>
          <p:nvPr/>
        </p:nvSpPr>
        <p:spPr bwMode="auto">
          <a:xfrm>
            <a:off x="3481388" y="1208088"/>
            <a:ext cx="3286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1200" b="1">
                <a:latin typeface="Arial" charset="0"/>
                <a:cs typeface="Arial" charset="0"/>
              </a:rPr>
              <a:t>C</a:t>
            </a:r>
            <a:endParaRPr lang="ja-JP" altLang="en-US" sz="1200" b="1">
              <a:latin typeface="Arial" charset="0"/>
              <a:cs typeface="Arial" charset="0"/>
            </a:endParaRPr>
          </a:p>
        </p:txBody>
      </p:sp>
      <p:sp>
        <p:nvSpPr>
          <p:cNvPr id="2229" name="テキスト ボックス 2"/>
          <p:cNvSpPr txBox="1">
            <a:spLocks noChangeArrowheads="1"/>
          </p:cNvSpPr>
          <p:nvPr/>
        </p:nvSpPr>
        <p:spPr bwMode="auto">
          <a:xfrm>
            <a:off x="188913" y="4845050"/>
            <a:ext cx="6480175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ja-JP" sz="1200" b="1" dirty="0">
                <a:latin typeface="Arial" charset="0"/>
              </a:rPr>
              <a:t>Additional file 1. Effects of nSP30 nanoparticles alone on skin. (</a:t>
            </a:r>
            <a:r>
              <a:rPr lang="en-US" altLang="ja-JP" sz="1200" dirty="0">
                <a:latin typeface="Arial" charset="0"/>
              </a:rPr>
              <a:t>A) Effect of topical treatment with nSP30 alone on ear thickness in NC/</a:t>
            </a:r>
            <a:r>
              <a:rPr lang="en-US" altLang="ja-JP" sz="1200" dirty="0" err="1">
                <a:latin typeface="Arial" charset="0"/>
              </a:rPr>
              <a:t>Nga</a:t>
            </a:r>
            <a:r>
              <a:rPr lang="en-US" altLang="ja-JP" sz="1200" dirty="0">
                <a:latin typeface="Arial" charset="0"/>
              </a:rPr>
              <a:t> mice. (B, C) Histology of ear sections stained with (B) </a:t>
            </a:r>
            <a:r>
              <a:rPr lang="en-US" altLang="ja-JP" sz="1200" dirty="0" err="1">
                <a:latin typeface="Arial" charset="0"/>
              </a:rPr>
              <a:t>hematoxylin</a:t>
            </a:r>
            <a:r>
              <a:rPr lang="en-US" altLang="ja-JP" sz="1200" dirty="0">
                <a:latin typeface="Arial" charset="0"/>
              </a:rPr>
              <a:t> and eosin (HE) or (C) toluidine blue (TB). Scale bar, 50 </a:t>
            </a:r>
            <a:r>
              <a:rPr lang="en-US" altLang="ja-JP" sz="1200" dirty="0">
                <a:latin typeface="Arial" charset="0"/>
                <a:sym typeface="Symbol" pitchFamily="18" charset="2"/>
              </a:rPr>
              <a:t></a:t>
            </a:r>
            <a:r>
              <a:rPr lang="en-US" altLang="ja-JP" sz="1200" dirty="0">
                <a:latin typeface="Arial" charset="0"/>
              </a:rPr>
              <a:t>m. (</a:t>
            </a:r>
            <a:r>
              <a:rPr lang="en-GB" altLang="ja-JP" sz="1200" dirty="0">
                <a:latin typeface="Arial" charset="0"/>
              </a:rPr>
              <a:t>D) Scores for several symptoms characteristic of AD as evaluated in HE-stained sections. (E) Mast cell infiltration evaluated in TB-stained sections as the number of mast cells per high-power (i.e., 400×) field. (F) Total </a:t>
            </a:r>
            <a:r>
              <a:rPr lang="en-GB" altLang="ja-JP" sz="1200" dirty="0" err="1" smtClean="0">
                <a:latin typeface="Arial" charset="0"/>
              </a:rPr>
              <a:t>IgE</a:t>
            </a:r>
            <a:r>
              <a:rPr lang="en-GB" altLang="ja-JP" sz="1200" dirty="0" smtClean="0">
                <a:latin typeface="Arial" charset="0"/>
              </a:rPr>
              <a:t> </a:t>
            </a:r>
            <a:r>
              <a:rPr lang="en-GB" altLang="ja-JP" sz="1200" dirty="0">
                <a:latin typeface="Arial" charset="0"/>
              </a:rPr>
              <a:t>concentration </a:t>
            </a:r>
            <a:r>
              <a:rPr lang="en-GB" altLang="ja-JP" sz="1200" dirty="0" smtClean="0">
                <a:latin typeface="Arial" charset="0"/>
              </a:rPr>
              <a:t>at </a:t>
            </a:r>
            <a:r>
              <a:rPr lang="en-US" altLang="ja-JP" sz="1200" dirty="0">
                <a:latin typeface="Arial" charset="0"/>
              </a:rPr>
              <a:t>24 h after the final treatment. N. D., not detected (</a:t>
            </a:r>
            <a:r>
              <a:rPr lang="en-US" altLang="ja-JP" sz="1200" dirty="0">
                <a:latin typeface="Arial" charset="0"/>
                <a:sym typeface="Symbol" pitchFamily="18" charset="2"/>
              </a:rPr>
              <a:t></a:t>
            </a:r>
            <a:r>
              <a:rPr lang="en-US" altLang="ja-JP" sz="1200" dirty="0">
                <a:latin typeface="Arial" charset="0"/>
              </a:rPr>
              <a:t>33 ng mL</a:t>
            </a:r>
            <a:r>
              <a:rPr lang="en-US" altLang="ja-JP" sz="1200" baseline="30000" dirty="0">
                <a:latin typeface="Arial" charset="0"/>
              </a:rPr>
              <a:t>–1</a:t>
            </a:r>
            <a:r>
              <a:rPr lang="en-US" altLang="ja-JP" sz="1200" dirty="0">
                <a:latin typeface="Arial" charset="0"/>
              </a:rPr>
              <a:t>). </a:t>
            </a:r>
            <a:r>
              <a:rPr lang="en-US" altLang="ja-JP" sz="1200" dirty="0">
                <a:latin typeface="Arial" charset="0"/>
                <a:cs typeface="Arial" charset="0"/>
              </a:rPr>
              <a:t>Data are given as means ± SEMs (n = 5).</a:t>
            </a:r>
            <a:endParaRPr lang="ja-JP" altLang="en-US" sz="1200" dirty="0">
              <a:latin typeface="Arial" charset="0"/>
            </a:endParaRPr>
          </a:p>
        </p:txBody>
      </p:sp>
      <p:sp>
        <p:nvSpPr>
          <p:cNvPr id="2230" name="Rectangle 1"/>
          <p:cNvSpPr>
            <a:spLocks noChangeArrowheads="1"/>
          </p:cNvSpPr>
          <p:nvPr/>
        </p:nvSpPr>
        <p:spPr bwMode="auto">
          <a:xfrm>
            <a:off x="4413250" y="115888"/>
            <a:ext cx="65405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1000" b="1">
                <a:latin typeface="Arial" charset="0"/>
                <a:ea typeface="ＭＳ ゴシック" pitchFamily="49" charset="-128"/>
                <a:cs typeface="Arial" charset="0"/>
                <a:sym typeface="Symbol" pitchFamily="18" charset="2"/>
              </a:rPr>
              <a:t>PBS</a:t>
            </a:r>
          </a:p>
        </p:txBody>
      </p:sp>
      <p:sp>
        <p:nvSpPr>
          <p:cNvPr id="2231" name="Rectangle 1"/>
          <p:cNvSpPr>
            <a:spLocks noChangeArrowheads="1"/>
          </p:cNvSpPr>
          <p:nvPr/>
        </p:nvSpPr>
        <p:spPr bwMode="auto">
          <a:xfrm>
            <a:off x="5676900" y="115888"/>
            <a:ext cx="865188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1000" b="1">
                <a:latin typeface="Arial" charset="0"/>
                <a:ea typeface="ＭＳ ゴシック" pitchFamily="49" charset="-128"/>
                <a:cs typeface="Arial" charset="0"/>
                <a:sym typeface="Symbol" pitchFamily="18" charset="2"/>
              </a:rPr>
              <a:t>nSP30</a:t>
            </a:r>
          </a:p>
        </p:txBody>
      </p:sp>
      <p:grpSp>
        <p:nvGrpSpPr>
          <p:cNvPr id="2232" name="グループ化 198"/>
          <p:cNvGrpSpPr>
            <a:grpSpLocks/>
          </p:cNvGrpSpPr>
          <p:nvPr/>
        </p:nvGrpSpPr>
        <p:grpSpPr bwMode="auto">
          <a:xfrm>
            <a:off x="698500" y="2824163"/>
            <a:ext cx="160338" cy="60325"/>
            <a:chOff x="3260616" y="5150121"/>
            <a:chExt cx="333752" cy="124567"/>
          </a:xfrm>
        </p:grpSpPr>
        <p:sp>
          <p:nvSpPr>
            <p:cNvPr id="2265" name="Oval 23"/>
            <p:cNvSpPr>
              <a:spLocks noChangeAspect="1" noChangeArrowheads="1"/>
            </p:cNvSpPr>
            <p:nvPr/>
          </p:nvSpPr>
          <p:spPr bwMode="auto">
            <a:xfrm>
              <a:off x="3312554" y="5150121"/>
              <a:ext cx="126000" cy="124567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Arial" charset="0"/>
              </a:endParaRPr>
            </a:p>
          </p:txBody>
        </p:sp>
        <p:sp>
          <p:nvSpPr>
            <p:cNvPr id="2266" name="Oval 24"/>
            <p:cNvSpPr>
              <a:spLocks noChangeAspect="1" noChangeArrowheads="1"/>
            </p:cNvSpPr>
            <p:nvPr/>
          </p:nvSpPr>
          <p:spPr bwMode="auto">
            <a:xfrm>
              <a:off x="3364492" y="5150121"/>
              <a:ext cx="126000" cy="124567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Arial" charset="0"/>
              </a:endParaRPr>
            </a:p>
          </p:txBody>
        </p:sp>
        <p:sp>
          <p:nvSpPr>
            <p:cNvPr id="2267" name="Oval 25"/>
            <p:cNvSpPr>
              <a:spLocks noChangeAspect="1" noChangeArrowheads="1"/>
            </p:cNvSpPr>
            <p:nvPr/>
          </p:nvSpPr>
          <p:spPr bwMode="auto">
            <a:xfrm>
              <a:off x="3416430" y="5150121"/>
              <a:ext cx="126000" cy="124567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Arial" charset="0"/>
              </a:endParaRPr>
            </a:p>
          </p:txBody>
        </p:sp>
        <p:sp>
          <p:nvSpPr>
            <p:cNvPr id="2268" name="Oval 26"/>
            <p:cNvSpPr>
              <a:spLocks noChangeAspect="1" noChangeArrowheads="1"/>
            </p:cNvSpPr>
            <p:nvPr/>
          </p:nvSpPr>
          <p:spPr bwMode="auto">
            <a:xfrm>
              <a:off x="3468368" y="5150121"/>
              <a:ext cx="126000" cy="124567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Arial" charset="0"/>
              </a:endParaRPr>
            </a:p>
          </p:txBody>
        </p:sp>
        <p:sp>
          <p:nvSpPr>
            <p:cNvPr id="2269" name="Oval 27"/>
            <p:cNvSpPr>
              <a:spLocks noChangeAspect="1" noChangeArrowheads="1"/>
            </p:cNvSpPr>
            <p:nvPr/>
          </p:nvSpPr>
          <p:spPr bwMode="auto">
            <a:xfrm>
              <a:off x="3260616" y="5150121"/>
              <a:ext cx="126000" cy="124567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Arial" charset="0"/>
              </a:endParaRPr>
            </a:p>
          </p:txBody>
        </p:sp>
      </p:grpSp>
      <p:grpSp>
        <p:nvGrpSpPr>
          <p:cNvPr id="2233" name="グループ化 389"/>
          <p:cNvGrpSpPr>
            <a:grpSpLocks/>
          </p:cNvGrpSpPr>
          <p:nvPr/>
        </p:nvGrpSpPr>
        <p:grpSpPr bwMode="auto">
          <a:xfrm>
            <a:off x="1085850" y="2824163"/>
            <a:ext cx="160338" cy="60325"/>
            <a:chOff x="3260616" y="5150121"/>
            <a:chExt cx="333752" cy="124567"/>
          </a:xfrm>
        </p:grpSpPr>
        <p:sp>
          <p:nvSpPr>
            <p:cNvPr id="2260" name="Oval 23"/>
            <p:cNvSpPr>
              <a:spLocks noChangeAspect="1" noChangeArrowheads="1"/>
            </p:cNvSpPr>
            <p:nvPr/>
          </p:nvSpPr>
          <p:spPr bwMode="auto">
            <a:xfrm>
              <a:off x="3312554" y="5150121"/>
              <a:ext cx="126000" cy="124567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Arial" charset="0"/>
              </a:endParaRPr>
            </a:p>
          </p:txBody>
        </p:sp>
        <p:sp>
          <p:nvSpPr>
            <p:cNvPr id="2261" name="Oval 24"/>
            <p:cNvSpPr>
              <a:spLocks noChangeAspect="1" noChangeArrowheads="1"/>
            </p:cNvSpPr>
            <p:nvPr/>
          </p:nvSpPr>
          <p:spPr bwMode="auto">
            <a:xfrm>
              <a:off x="3364492" y="5150121"/>
              <a:ext cx="126000" cy="124567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Arial" charset="0"/>
              </a:endParaRPr>
            </a:p>
          </p:txBody>
        </p:sp>
        <p:sp>
          <p:nvSpPr>
            <p:cNvPr id="2262" name="Oval 25"/>
            <p:cNvSpPr>
              <a:spLocks noChangeAspect="1" noChangeArrowheads="1"/>
            </p:cNvSpPr>
            <p:nvPr/>
          </p:nvSpPr>
          <p:spPr bwMode="auto">
            <a:xfrm>
              <a:off x="3416430" y="5150121"/>
              <a:ext cx="126000" cy="124567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Arial" charset="0"/>
              </a:endParaRPr>
            </a:p>
          </p:txBody>
        </p:sp>
        <p:sp>
          <p:nvSpPr>
            <p:cNvPr id="2263" name="Oval 26"/>
            <p:cNvSpPr>
              <a:spLocks noChangeAspect="1" noChangeArrowheads="1"/>
            </p:cNvSpPr>
            <p:nvPr/>
          </p:nvSpPr>
          <p:spPr bwMode="auto">
            <a:xfrm>
              <a:off x="3468368" y="5150121"/>
              <a:ext cx="126000" cy="124567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Arial" charset="0"/>
              </a:endParaRPr>
            </a:p>
          </p:txBody>
        </p:sp>
        <p:sp>
          <p:nvSpPr>
            <p:cNvPr id="2264" name="Oval 27"/>
            <p:cNvSpPr>
              <a:spLocks noChangeAspect="1" noChangeArrowheads="1"/>
            </p:cNvSpPr>
            <p:nvPr/>
          </p:nvSpPr>
          <p:spPr bwMode="auto">
            <a:xfrm>
              <a:off x="3260616" y="5150121"/>
              <a:ext cx="126000" cy="124567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Arial" charset="0"/>
              </a:endParaRPr>
            </a:p>
          </p:txBody>
        </p:sp>
      </p:grpSp>
      <p:grpSp>
        <p:nvGrpSpPr>
          <p:cNvPr id="2234" name="グループ化 396"/>
          <p:cNvGrpSpPr>
            <a:grpSpLocks/>
          </p:cNvGrpSpPr>
          <p:nvPr/>
        </p:nvGrpSpPr>
        <p:grpSpPr bwMode="auto">
          <a:xfrm>
            <a:off x="1893888" y="2824163"/>
            <a:ext cx="160337" cy="60325"/>
            <a:chOff x="3260616" y="5150121"/>
            <a:chExt cx="333752" cy="124567"/>
          </a:xfrm>
        </p:grpSpPr>
        <p:sp>
          <p:nvSpPr>
            <p:cNvPr id="2255" name="Oval 23"/>
            <p:cNvSpPr>
              <a:spLocks noChangeAspect="1" noChangeArrowheads="1"/>
            </p:cNvSpPr>
            <p:nvPr/>
          </p:nvSpPr>
          <p:spPr bwMode="auto">
            <a:xfrm>
              <a:off x="3312554" y="5150121"/>
              <a:ext cx="126000" cy="124567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Arial" charset="0"/>
              </a:endParaRPr>
            </a:p>
          </p:txBody>
        </p:sp>
        <p:sp>
          <p:nvSpPr>
            <p:cNvPr id="2256" name="Oval 24"/>
            <p:cNvSpPr>
              <a:spLocks noChangeAspect="1" noChangeArrowheads="1"/>
            </p:cNvSpPr>
            <p:nvPr/>
          </p:nvSpPr>
          <p:spPr bwMode="auto">
            <a:xfrm>
              <a:off x="3364492" y="5150121"/>
              <a:ext cx="126000" cy="124567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Arial" charset="0"/>
              </a:endParaRPr>
            </a:p>
          </p:txBody>
        </p:sp>
        <p:sp>
          <p:nvSpPr>
            <p:cNvPr id="2257" name="Oval 25"/>
            <p:cNvSpPr>
              <a:spLocks noChangeAspect="1" noChangeArrowheads="1"/>
            </p:cNvSpPr>
            <p:nvPr/>
          </p:nvSpPr>
          <p:spPr bwMode="auto">
            <a:xfrm>
              <a:off x="3416430" y="5150121"/>
              <a:ext cx="126000" cy="124567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Arial" charset="0"/>
              </a:endParaRPr>
            </a:p>
          </p:txBody>
        </p:sp>
        <p:sp>
          <p:nvSpPr>
            <p:cNvPr id="2258" name="Oval 26"/>
            <p:cNvSpPr>
              <a:spLocks noChangeAspect="1" noChangeArrowheads="1"/>
            </p:cNvSpPr>
            <p:nvPr/>
          </p:nvSpPr>
          <p:spPr bwMode="auto">
            <a:xfrm>
              <a:off x="3468368" y="5150121"/>
              <a:ext cx="126000" cy="124567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Arial" charset="0"/>
              </a:endParaRPr>
            </a:p>
          </p:txBody>
        </p:sp>
        <p:sp>
          <p:nvSpPr>
            <p:cNvPr id="2259" name="Oval 27"/>
            <p:cNvSpPr>
              <a:spLocks noChangeAspect="1" noChangeArrowheads="1"/>
            </p:cNvSpPr>
            <p:nvPr/>
          </p:nvSpPr>
          <p:spPr bwMode="auto">
            <a:xfrm>
              <a:off x="3260616" y="5150121"/>
              <a:ext cx="126000" cy="124567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Arial" charset="0"/>
              </a:endParaRPr>
            </a:p>
          </p:txBody>
        </p:sp>
      </p:grpSp>
      <p:grpSp>
        <p:nvGrpSpPr>
          <p:cNvPr id="2235" name="グループ化 402"/>
          <p:cNvGrpSpPr>
            <a:grpSpLocks/>
          </p:cNvGrpSpPr>
          <p:nvPr/>
        </p:nvGrpSpPr>
        <p:grpSpPr bwMode="auto">
          <a:xfrm>
            <a:off x="2279650" y="2824163"/>
            <a:ext cx="160338" cy="60325"/>
            <a:chOff x="3260616" y="5150121"/>
            <a:chExt cx="333752" cy="124567"/>
          </a:xfrm>
        </p:grpSpPr>
        <p:sp>
          <p:nvSpPr>
            <p:cNvPr id="2250" name="Oval 23"/>
            <p:cNvSpPr>
              <a:spLocks noChangeAspect="1" noChangeArrowheads="1"/>
            </p:cNvSpPr>
            <p:nvPr/>
          </p:nvSpPr>
          <p:spPr bwMode="auto">
            <a:xfrm>
              <a:off x="3312554" y="5150121"/>
              <a:ext cx="126000" cy="124567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Arial" charset="0"/>
              </a:endParaRPr>
            </a:p>
          </p:txBody>
        </p:sp>
        <p:sp>
          <p:nvSpPr>
            <p:cNvPr id="2251" name="Oval 24"/>
            <p:cNvSpPr>
              <a:spLocks noChangeAspect="1" noChangeArrowheads="1"/>
            </p:cNvSpPr>
            <p:nvPr/>
          </p:nvSpPr>
          <p:spPr bwMode="auto">
            <a:xfrm>
              <a:off x="3364492" y="5150121"/>
              <a:ext cx="126000" cy="124567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Arial" charset="0"/>
              </a:endParaRPr>
            </a:p>
          </p:txBody>
        </p:sp>
        <p:sp>
          <p:nvSpPr>
            <p:cNvPr id="2252" name="Oval 25"/>
            <p:cNvSpPr>
              <a:spLocks noChangeAspect="1" noChangeArrowheads="1"/>
            </p:cNvSpPr>
            <p:nvPr/>
          </p:nvSpPr>
          <p:spPr bwMode="auto">
            <a:xfrm>
              <a:off x="3416430" y="5150121"/>
              <a:ext cx="126000" cy="124567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Arial" charset="0"/>
              </a:endParaRPr>
            </a:p>
          </p:txBody>
        </p:sp>
        <p:sp>
          <p:nvSpPr>
            <p:cNvPr id="2253" name="Oval 26"/>
            <p:cNvSpPr>
              <a:spLocks noChangeAspect="1" noChangeArrowheads="1"/>
            </p:cNvSpPr>
            <p:nvPr/>
          </p:nvSpPr>
          <p:spPr bwMode="auto">
            <a:xfrm>
              <a:off x="3468368" y="5150121"/>
              <a:ext cx="126000" cy="124567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Arial" charset="0"/>
              </a:endParaRPr>
            </a:p>
          </p:txBody>
        </p:sp>
        <p:sp>
          <p:nvSpPr>
            <p:cNvPr id="2254" name="Oval 27"/>
            <p:cNvSpPr>
              <a:spLocks noChangeAspect="1" noChangeArrowheads="1"/>
            </p:cNvSpPr>
            <p:nvPr/>
          </p:nvSpPr>
          <p:spPr bwMode="auto">
            <a:xfrm>
              <a:off x="3260616" y="5150121"/>
              <a:ext cx="126000" cy="124567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Arial" charset="0"/>
              </a:endParaRPr>
            </a:p>
          </p:txBody>
        </p:sp>
      </p:grpSp>
      <p:grpSp>
        <p:nvGrpSpPr>
          <p:cNvPr id="2236" name="グループ化 408"/>
          <p:cNvGrpSpPr>
            <a:grpSpLocks/>
          </p:cNvGrpSpPr>
          <p:nvPr/>
        </p:nvGrpSpPr>
        <p:grpSpPr bwMode="auto">
          <a:xfrm>
            <a:off x="3132138" y="2824163"/>
            <a:ext cx="160337" cy="60325"/>
            <a:chOff x="3260616" y="5150121"/>
            <a:chExt cx="333752" cy="124567"/>
          </a:xfrm>
        </p:grpSpPr>
        <p:sp>
          <p:nvSpPr>
            <p:cNvPr id="2245" name="Oval 23"/>
            <p:cNvSpPr>
              <a:spLocks noChangeAspect="1" noChangeArrowheads="1"/>
            </p:cNvSpPr>
            <p:nvPr/>
          </p:nvSpPr>
          <p:spPr bwMode="auto">
            <a:xfrm>
              <a:off x="3312554" y="5150121"/>
              <a:ext cx="126000" cy="124567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Arial" charset="0"/>
              </a:endParaRPr>
            </a:p>
          </p:txBody>
        </p:sp>
        <p:sp>
          <p:nvSpPr>
            <p:cNvPr id="2246" name="Oval 24"/>
            <p:cNvSpPr>
              <a:spLocks noChangeAspect="1" noChangeArrowheads="1"/>
            </p:cNvSpPr>
            <p:nvPr/>
          </p:nvSpPr>
          <p:spPr bwMode="auto">
            <a:xfrm>
              <a:off x="3364492" y="5150121"/>
              <a:ext cx="126000" cy="124567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Arial" charset="0"/>
              </a:endParaRPr>
            </a:p>
          </p:txBody>
        </p:sp>
        <p:sp>
          <p:nvSpPr>
            <p:cNvPr id="2247" name="Oval 25"/>
            <p:cNvSpPr>
              <a:spLocks noChangeAspect="1" noChangeArrowheads="1"/>
            </p:cNvSpPr>
            <p:nvPr/>
          </p:nvSpPr>
          <p:spPr bwMode="auto">
            <a:xfrm>
              <a:off x="3416430" y="5150121"/>
              <a:ext cx="126000" cy="124567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Arial" charset="0"/>
              </a:endParaRPr>
            </a:p>
          </p:txBody>
        </p:sp>
        <p:sp>
          <p:nvSpPr>
            <p:cNvPr id="2248" name="Oval 26"/>
            <p:cNvSpPr>
              <a:spLocks noChangeAspect="1" noChangeArrowheads="1"/>
            </p:cNvSpPr>
            <p:nvPr/>
          </p:nvSpPr>
          <p:spPr bwMode="auto">
            <a:xfrm>
              <a:off x="3468368" y="5150121"/>
              <a:ext cx="126000" cy="124567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Arial" charset="0"/>
              </a:endParaRPr>
            </a:p>
          </p:txBody>
        </p:sp>
        <p:sp>
          <p:nvSpPr>
            <p:cNvPr id="2249" name="Oval 27"/>
            <p:cNvSpPr>
              <a:spLocks noChangeAspect="1" noChangeArrowheads="1"/>
            </p:cNvSpPr>
            <p:nvPr/>
          </p:nvSpPr>
          <p:spPr bwMode="auto">
            <a:xfrm>
              <a:off x="3260616" y="5150121"/>
              <a:ext cx="126000" cy="124567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Arial" charset="0"/>
              </a:endParaRPr>
            </a:p>
          </p:txBody>
        </p:sp>
      </p:grpSp>
      <p:grpSp>
        <p:nvGrpSpPr>
          <p:cNvPr id="2237" name="グループ化 414"/>
          <p:cNvGrpSpPr>
            <a:grpSpLocks/>
          </p:cNvGrpSpPr>
          <p:nvPr/>
        </p:nvGrpSpPr>
        <p:grpSpPr bwMode="auto">
          <a:xfrm>
            <a:off x="3517900" y="2824163"/>
            <a:ext cx="160338" cy="60325"/>
            <a:chOff x="3260616" y="5150121"/>
            <a:chExt cx="333752" cy="124567"/>
          </a:xfrm>
        </p:grpSpPr>
        <p:sp>
          <p:nvSpPr>
            <p:cNvPr id="2240" name="Oval 23"/>
            <p:cNvSpPr>
              <a:spLocks noChangeAspect="1" noChangeArrowheads="1"/>
            </p:cNvSpPr>
            <p:nvPr/>
          </p:nvSpPr>
          <p:spPr bwMode="auto">
            <a:xfrm>
              <a:off x="3312554" y="5150121"/>
              <a:ext cx="126000" cy="124567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Arial" charset="0"/>
              </a:endParaRPr>
            </a:p>
          </p:txBody>
        </p:sp>
        <p:sp>
          <p:nvSpPr>
            <p:cNvPr id="2241" name="Oval 24"/>
            <p:cNvSpPr>
              <a:spLocks noChangeAspect="1" noChangeArrowheads="1"/>
            </p:cNvSpPr>
            <p:nvPr/>
          </p:nvSpPr>
          <p:spPr bwMode="auto">
            <a:xfrm>
              <a:off x="3364492" y="5150121"/>
              <a:ext cx="126000" cy="124567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Arial" charset="0"/>
              </a:endParaRPr>
            </a:p>
          </p:txBody>
        </p:sp>
        <p:sp>
          <p:nvSpPr>
            <p:cNvPr id="2242" name="Oval 25"/>
            <p:cNvSpPr>
              <a:spLocks noChangeAspect="1" noChangeArrowheads="1"/>
            </p:cNvSpPr>
            <p:nvPr/>
          </p:nvSpPr>
          <p:spPr bwMode="auto">
            <a:xfrm>
              <a:off x="3416430" y="5150121"/>
              <a:ext cx="126000" cy="124567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Arial" charset="0"/>
              </a:endParaRPr>
            </a:p>
          </p:txBody>
        </p:sp>
        <p:sp>
          <p:nvSpPr>
            <p:cNvPr id="2243" name="Oval 26"/>
            <p:cNvSpPr>
              <a:spLocks noChangeAspect="1" noChangeArrowheads="1"/>
            </p:cNvSpPr>
            <p:nvPr/>
          </p:nvSpPr>
          <p:spPr bwMode="auto">
            <a:xfrm>
              <a:off x="3468368" y="5150121"/>
              <a:ext cx="126000" cy="124567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Arial" charset="0"/>
              </a:endParaRPr>
            </a:p>
          </p:txBody>
        </p:sp>
        <p:sp>
          <p:nvSpPr>
            <p:cNvPr id="2244" name="Oval 27"/>
            <p:cNvSpPr>
              <a:spLocks noChangeAspect="1" noChangeArrowheads="1"/>
            </p:cNvSpPr>
            <p:nvPr/>
          </p:nvSpPr>
          <p:spPr bwMode="auto">
            <a:xfrm>
              <a:off x="3260616" y="5150121"/>
              <a:ext cx="126000" cy="124567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pitchFamily="50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Arial" charset="0"/>
              </a:endParaRPr>
            </a:p>
          </p:txBody>
        </p:sp>
      </p:grpSp>
      <p:sp>
        <p:nvSpPr>
          <p:cNvPr id="2238" name="Rectangle 1"/>
          <p:cNvSpPr>
            <a:spLocks noChangeArrowheads="1"/>
          </p:cNvSpPr>
          <p:nvPr/>
        </p:nvSpPr>
        <p:spPr bwMode="auto">
          <a:xfrm>
            <a:off x="3659188" y="728663"/>
            <a:ext cx="41751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1000" b="1">
                <a:latin typeface="Arial" charset="0"/>
                <a:ea typeface="ＭＳ ゴシック" pitchFamily="49" charset="-128"/>
                <a:cs typeface="Arial" charset="0"/>
                <a:sym typeface="Symbol" pitchFamily="18" charset="2"/>
              </a:rPr>
              <a:t>HE</a:t>
            </a:r>
          </a:p>
        </p:txBody>
      </p:sp>
      <p:sp>
        <p:nvSpPr>
          <p:cNvPr id="2239" name="Rectangle 1"/>
          <p:cNvSpPr>
            <a:spLocks noChangeArrowheads="1"/>
          </p:cNvSpPr>
          <p:nvPr/>
        </p:nvSpPr>
        <p:spPr bwMode="auto">
          <a:xfrm>
            <a:off x="3659188" y="1838325"/>
            <a:ext cx="417512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1000" b="1">
                <a:latin typeface="Arial" charset="0"/>
                <a:ea typeface="ＭＳ ゴシック" pitchFamily="49" charset="-128"/>
                <a:cs typeface="Arial" charset="0"/>
                <a:sym typeface="Symbol" pitchFamily="18" charset="2"/>
              </a:rPr>
              <a:t>TB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/>
        </a:solidFill>
        <a:ln w="19050">
          <a:solidFill>
            <a:schemeClr val="tx1"/>
          </a:solidFill>
          <a:round/>
          <a:headEnd/>
          <a:tailEnd/>
        </a:ln>
      </a:spPr>
      <a:bodyPr/>
      <a:lstStyle>
        <a:defPPr>
          <a:defRPr sz="800">
            <a:latin typeface="Arial" pitchFamily="34" charset="0"/>
            <a:cs typeface="Arial" pitchFamily="34" charset="0"/>
          </a:defRPr>
        </a:defPPr>
      </a:lstStyle>
    </a:spDef>
    <a:lnDef>
      <a:spPr bwMode="auto">
        <a:ln w="381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20292</TotalTime>
  <Words>253</Words>
  <Application>Microsoft Office PowerPoint</Application>
  <PresentationFormat>On-screen Show (4:3)</PresentationFormat>
  <Paragraphs>72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テーマ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Toshiro</dc:creator>
  <cp:lastModifiedBy>Real, Francis Frank</cp:lastModifiedBy>
  <cp:revision>853</cp:revision>
  <cp:lastPrinted>2015-03-23T05:43:20Z</cp:lastPrinted>
  <dcterms:created xsi:type="dcterms:W3CDTF">2010-03-04T11:00:23Z</dcterms:created>
  <dcterms:modified xsi:type="dcterms:W3CDTF">2015-06-24T16:11:55Z</dcterms:modified>
</cp:coreProperties>
</file>