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14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508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71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2284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697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424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8402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54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105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10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281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61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C3D03-2A58-477A-B717-11E5A6BACE2A}" type="datetimeFigureOut">
              <a:rPr lang="en-CA" smtClean="0"/>
              <a:t>2016-02-26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CF7AB-E9CE-4F70-B007-3D0F9CC46F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554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243013"/>
            <a:ext cx="5829300" cy="665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701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Health Canada - Santé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Labib</dc:creator>
  <cp:lastModifiedBy>Sarah Labib</cp:lastModifiedBy>
  <cp:revision>4</cp:revision>
  <dcterms:created xsi:type="dcterms:W3CDTF">2015-10-20T14:15:13Z</dcterms:created>
  <dcterms:modified xsi:type="dcterms:W3CDTF">2016-02-26T13:40:40Z</dcterms:modified>
</cp:coreProperties>
</file>