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3" d="100"/>
          <a:sy n="103" d="100"/>
        </p:scale>
        <p:origin x="-118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347E2-E0A0-4F6A-89CF-FB2FD93138C1}" type="datetimeFigureOut">
              <a:rPr lang="da-DK" smtClean="0"/>
              <a:t>19-04-2016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940AB-4D3F-4D98-8F41-6C5A85A3440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38938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347E2-E0A0-4F6A-89CF-FB2FD93138C1}" type="datetimeFigureOut">
              <a:rPr lang="da-DK" smtClean="0"/>
              <a:t>19-04-2016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940AB-4D3F-4D98-8F41-6C5A85A3440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71685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347E2-E0A0-4F6A-89CF-FB2FD93138C1}" type="datetimeFigureOut">
              <a:rPr lang="da-DK" smtClean="0"/>
              <a:t>19-04-2016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940AB-4D3F-4D98-8F41-6C5A85A3440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05721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347E2-E0A0-4F6A-89CF-FB2FD93138C1}" type="datetimeFigureOut">
              <a:rPr lang="da-DK" smtClean="0"/>
              <a:t>19-04-2016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940AB-4D3F-4D98-8F41-6C5A85A3440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4327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347E2-E0A0-4F6A-89CF-FB2FD93138C1}" type="datetimeFigureOut">
              <a:rPr lang="da-DK" smtClean="0"/>
              <a:t>19-04-2016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940AB-4D3F-4D98-8F41-6C5A85A3440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0454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347E2-E0A0-4F6A-89CF-FB2FD93138C1}" type="datetimeFigureOut">
              <a:rPr lang="da-DK" smtClean="0"/>
              <a:t>19-04-2016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940AB-4D3F-4D98-8F41-6C5A85A3440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23258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347E2-E0A0-4F6A-89CF-FB2FD93138C1}" type="datetimeFigureOut">
              <a:rPr lang="da-DK" smtClean="0"/>
              <a:t>19-04-2016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940AB-4D3F-4D98-8F41-6C5A85A3440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87737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347E2-E0A0-4F6A-89CF-FB2FD93138C1}" type="datetimeFigureOut">
              <a:rPr lang="da-DK" smtClean="0"/>
              <a:t>19-04-2016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940AB-4D3F-4D98-8F41-6C5A85A3440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47050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347E2-E0A0-4F6A-89CF-FB2FD93138C1}" type="datetimeFigureOut">
              <a:rPr lang="da-DK" smtClean="0"/>
              <a:t>19-04-2016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940AB-4D3F-4D98-8F41-6C5A85A3440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21639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347E2-E0A0-4F6A-89CF-FB2FD93138C1}" type="datetimeFigureOut">
              <a:rPr lang="da-DK" smtClean="0"/>
              <a:t>19-04-2016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940AB-4D3F-4D98-8F41-6C5A85A3440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70817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347E2-E0A0-4F6A-89CF-FB2FD93138C1}" type="datetimeFigureOut">
              <a:rPr lang="da-DK" smtClean="0"/>
              <a:t>19-04-2016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940AB-4D3F-4D98-8F41-6C5A85A3440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91947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347E2-E0A0-4F6A-89CF-FB2FD93138C1}" type="datetimeFigureOut">
              <a:rPr lang="da-DK" smtClean="0"/>
              <a:t>19-04-2016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940AB-4D3F-4D98-8F41-6C5A85A3440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32968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770" y="685679"/>
            <a:ext cx="4189230" cy="2740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688984"/>
            <a:ext cx="4189230" cy="2740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ktangel 4"/>
          <p:cNvSpPr/>
          <p:nvPr/>
        </p:nvSpPr>
        <p:spPr>
          <a:xfrm>
            <a:off x="7828755" y="565060"/>
            <a:ext cx="1008112" cy="2846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8" t="3426" r="2726" b="17306"/>
          <a:stretch/>
        </p:blipFill>
        <p:spPr bwMode="auto">
          <a:xfrm>
            <a:off x="7985559" y="785091"/>
            <a:ext cx="775671" cy="2172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20" t="86602" r="12234" b="6699"/>
          <a:stretch/>
        </p:blipFill>
        <p:spPr bwMode="auto">
          <a:xfrm>
            <a:off x="7390028" y="3050780"/>
            <a:ext cx="877454" cy="183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kstboks 6"/>
          <p:cNvSpPr txBox="1"/>
          <p:nvPr/>
        </p:nvSpPr>
        <p:spPr>
          <a:xfrm>
            <a:off x="393966" y="2967335"/>
            <a:ext cx="2287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b="1" dirty="0" smtClean="0"/>
              <a:t>A</a:t>
            </a:r>
            <a:endParaRPr lang="da-DK" sz="2400" b="1" dirty="0"/>
          </a:p>
        </p:txBody>
      </p:sp>
      <p:sp>
        <p:nvSpPr>
          <p:cNvPr id="12" name="Tekstboks 11"/>
          <p:cNvSpPr txBox="1"/>
          <p:nvPr/>
        </p:nvSpPr>
        <p:spPr>
          <a:xfrm>
            <a:off x="4572000" y="2956515"/>
            <a:ext cx="2287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b="1" dirty="0"/>
              <a:t>B</a:t>
            </a:r>
            <a:endParaRPr lang="da-DK" sz="2400" b="1" dirty="0"/>
          </a:p>
        </p:txBody>
      </p:sp>
    </p:spTree>
    <p:extLst>
      <p:ext uri="{BB962C8B-B14F-4D97-AF65-F5344CB8AC3E}">
        <p14:creationId xmlns:p14="http://schemas.microsoft.com/office/powerpoint/2010/main" val="2321710425"/>
      </p:ext>
    </p:extLst>
  </p:cSld>
  <p:clrMapOvr>
    <a:masterClrMapping/>
  </p:clrMapOvr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</Words>
  <Application>Microsoft Office PowerPoint</Application>
  <PresentationFormat>Skærmshow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1</vt:i4>
      </vt:variant>
    </vt:vector>
  </HeadingPairs>
  <TitlesOfParts>
    <vt:vector size="2" baseType="lpstr">
      <vt:lpstr>Kontortema</vt:lpstr>
      <vt:lpstr>PowerPoint-præsentation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Anne Thoustrup Saber</dc:creator>
  <cp:lastModifiedBy>Anne Thoustrup Saber</cp:lastModifiedBy>
  <cp:revision>1</cp:revision>
  <dcterms:created xsi:type="dcterms:W3CDTF">2016-04-19T08:24:26Z</dcterms:created>
  <dcterms:modified xsi:type="dcterms:W3CDTF">2016-04-19T08:33:50Z</dcterms:modified>
</cp:coreProperties>
</file>