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56" r:id="rId6"/>
    <p:sldId id="257" r:id="rId7"/>
    <p:sldId id="450" r:id="rId8"/>
  </p:sldIdLst>
  <p:sldSz cx="7497763" cy="87788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FCAC32-890E-45BE-86A5-94B7E30EC82F}" v="2" dt="2020-12-12T17:04:19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5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, Sarah" userId="0bc1878f-717b-47ec-8116-c8217e8e76c4" providerId="ADAL" clId="{EF006016-00F5-44FD-9A54-83C0FB31B642}"/>
    <pc:docChg chg="undo custSel modSld">
      <pc:chgData name="Daniel, Sarah" userId="0bc1878f-717b-47ec-8116-c8217e8e76c4" providerId="ADAL" clId="{EF006016-00F5-44FD-9A54-83C0FB31B642}" dt="2020-11-18T19:53:12.280" v="305" actId="1038"/>
      <pc:docMkLst>
        <pc:docMk/>
      </pc:docMkLst>
      <pc:sldChg chg="addSp delSp modSp mod">
        <pc:chgData name="Daniel, Sarah" userId="0bc1878f-717b-47ec-8116-c8217e8e76c4" providerId="ADAL" clId="{EF006016-00F5-44FD-9A54-83C0FB31B642}" dt="2020-11-18T19:51:55.801" v="289"/>
        <pc:sldMkLst>
          <pc:docMk/>
          <pc:sldMk cId="4086170526" sldId="256"/>
        </pc:sldMkLst>
        <pc:spChg chg="add del mod">
          <ac:chgData name="Daniel, Sarah" userId="0bc1878f-717b-47ec-8116-c8217e8e76c4" providerId="ADAL" clId="{EF006016-00F5-44FD-9A54-83C0FB31B642}" dt="2020-10-29T14:54:46.086" v="73" actId="21"/>
          <ac:spMkLst>
            <pc:docMk/>
            <pc:sldMk cId="4086170526" sldId="256"/>
            <ac:spMk id="3" creationId="{287C43A8-63B4-42D2-ADF5-79274B5B8110}"/>
          </ac:spMkLst>
        </pc:spChg>
        <pc:spChg chg="del">
          <ac:chgData name="Daniel, Sarah" userId="0bc1878f-717b-47ec-8116-c8217e8e76c4" providerId="ADAL" clId="{EF006016-00F5-44FD-9A54-83C0FB31B642}" dt="2020-10-29T14:52:45.180" v="0" actId="478"/>
          <ac:spMkLst>
            <pc:docMk/>
            <pc:sldMk cId="4086170526" sldId="256"/>
            <ac:spMk id="4" creationId="{AEC132DD-4775-45AC-A14B-455A600C7608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5" creationId="{3C74FB2D-93BF-4376-86C5-215559E6E6F1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6" creationId="{08701C3E-0DB7-41B8-BD40-2DB22F46428C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8" creationId="{0FCBA3D5-22F8-4DEC-8037-F585AD141E27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9" creationId="{8F70EFD6-0D9B-4A55-8D4C-64BE140AE44B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10" creationId="{5D651A80-5CC6-496F-BC5A-6F0A457F834C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11" creationId="{D5150D06-8186-4121-8197-7BE9B6A2090C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19" creationId="{4F9B6883-C4AC-4AFA-B97B-13C167CE11C6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20" creationId="{05142492-F8FD-4134-9B42-DF6EA73CC1FC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24" creationId="{8FBD222A-168A-4FB1-A705-8DE85FFD9959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27" creationId="{3E3F82FC-B19E-4ED2-879D-588B27AE6EEA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31" creationId="{B9AF9A8A-A680-41F8-9A60-58C10F094327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33" creationId="{260C6ABB-243B-46C4-A1FF-A3FF9D1F63A9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35" creationId="{44EC4FED-C0ED-44B3-8DFC-1ABDB9C3348F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37" creationId="{8A91E4EB-B69D-4C86-A624-67146E030209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38" creationId="{DB78FDA4-2BDB-4E19-AF08-1C229D984E33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39" creationId="{B7D770FE-6FD5-4ED3-9115-66DCDA08D5BE}"/>
          </ac:spMkLst>
        </pc:spChg>
        <pc:spChg chg="del mod">
          <ac:chgData name="Daniel, Sarah" userId="0bc1878f-717b-47ec-8116-c8217e8e76c4" providerId="ADAL" clId="{EF006016-00F5-44FD-9A54-83C0FB31B642}" dt="2020-10-29T14:54:46.086" v="73" actId="21"/>
          <ac:spMkLst>
            <pc:docMk/>
            <pc:sldMk cId="4086170526" sldId="256"/>
            <ac:spMk id="40" creationId="{13EC56A7-09E5-4741-B786-06C37280D252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41" creationId="{D9EE6694-66E3-4185-9FA3-6D500E9D06FE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42" creationId="{7D6D1528-EAA3-4792-AC69-2462BAED0CB1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43" creationId="{9F736925-3E06-414A-878B-5FCFD8D2CC37}"/>
          </ac:spMkLst>
        </pc:spChg>
        <pc:spChg chg="del">
          <ac:chgData name="Daniel, Sarah" userId="0bc1878f-717b-47ec-8116-c8217e8e76c4" providerId="ADAL" clId="{EF006016-00F5-44FD-9A54-83C0FB31B642}" dt="2020-10-29T14:52:49.804" v="1" actId="478"/>
          <ac:spMkLst>
            <pc:docMk/>
            <pc:sldMk cId="4086170526" sldId="256"/>
            <ac:spMk id="45" creationId="{8465EAD9-B01B-444D-9294-4591FE6D5FD2}"/>
          </ac:spMkLst>
        </pc:spChg>
        <pc:spChg chg="add del mod">
          <ac:chgData name="Daniel, Sarah" userId="0bc1878f-717b-47ec-8116-c8217e8e76c4" providerId="ADAL" clId="{EF006016-00F5-44FD-9A54-83C0FB31B642}" dt="2020-10-29T14:54:46.086" v="73" actId="21"/>
          <ac:spMkLst>
            <pc:docMk/>
            <pc:sldMk cId="4086170526" sldId="256"/>
            <ac:spMk id="46" creationId="{209C93B9-5AF2-4160-A49B-8FD6C766C980}"/>
          </ac:spMkLst>
        </pc:spChg>
        <pc:spChg chg="add del mod">
          <ac:chgData name="Daniel, Sarah" userId="0bc1878f-717b-47ec-8116-c8217e8e76c4" providerId="ADAL" clId="{EF006016-00F5-44FD-9A54-83C0FB31B642}" dt="2020-10-29T14:54:46.086" v="73" actId="21"/>
          <ac:spMkLst>
            <pc:docMk/>
            <pc:sldMk cId="4086170526" sldId="256"/>
            <ac:spMk id="48" creationId="{1F35B6D5-233C-4E4B-9824-29EF53F7B82D}"/>
          </ac:spMkLst>
        </pc:spChg>
        <pc:spChg chg="add del mod">
          <ac:chgData name="Daniel, Sarah" userId="0bc1878f-717b-47ec-8116-c8217e8e76c4" providerId="ADAL" clId="{EF006016-00F5-44FD-9A54-83C0FB31B642}" dt="2020-10-29T14:54:46.086" v="73" actId="21"/>
          <ac:spMkLst>
            <pc:docMk/>
            <pc:sldMk cId="4086170526" sldId="256"/>
            <ac:spMk id="50" creationId="{E34F204C-0744-45AB-A89F-DB5423FEDFA0}"/>
          </ac:spMkLst>
        </pc:spChg>
        <pc:spChg chg="add del mod">
          <ac:chgData name="Daniel, Sarah" userId="0bc1878f-717b-47ec-8116-c8217e8e76c4" providerId="ADAL" clId="{EF006016-00F5-44FD-9A54-83C0FB31B642}" dt="2020-10-29T14:54:46.086" v="73" actId="21"/>
          <ac:spMkLst>
            <pc:docMk/>
            <pc:sldMk cId="4086170526" sldId="256"/>
            <ac:spMk id="52" creationId="{536F73BB-5322-4AA8-89D1-44750ABEB653}"/>
          </ac:spMkLst>
        </pc:spChg>
        <pc:spChg chg="add del mod">
          <ac:chgData name="Daniel, Sarah" userId="0bc1878f-717b-47ec-8116-c8217e8e76c4" providerId="ADAL" clId="{EF006016-00F5-44FD-9A54-83C0FB31B642}" dt="2020-10-29T14:54:46.086" v="73" actId="21"/>
          <ac:spMkLst>
            <pc:docMk/>
            <pc:sldMk cId="4086170526" sldId="256"/>
            <ac:spMk id="54" creationId="{16562890-1B92-4EE7-B678-0C17E2603BBB}"/>
          </ac:spMkLst>
        </pc:spChg>
        <pc:spChg chg="add mod">
          <ac:chgData name="Daniel, Sarah" userId="0bc1878f-717b-47ec-8116-c8217e8e76c4" providerId="ADAL" clId="{EF006016-00F5-44FD-9A54-83C0FB31B642}" dt="2020-10-29T14:56:53.049" v="267" actId="1037"/>
          <ac:spMkLst>
            <pc:docMk/>
            <pc:sldMk cId="4086170526" sldId="256"/>
            <ac:spMk id="59" creationId="{C8D6F2DE-7867-40E2-B645-842DDF4E5541}"/>
          </ac:spMkLst>
        </pc:spChg>
        <pc:spChg chg="add mod">
          <ac:chgData name="Daniel, Sarah" userId="0bc1878f-717b-47ec-8116-c8217e8e76c4" providerId="ADAL" clId="{EF006016-00F5-44FD-9A54-83C0FB31B642}" dt="2020-10-29T14:54:56.004" v="136" actId="1037"/>
          <ac:spMkLst>
            <pc:docMk/>
            <pc:sldMk cId="4086170526" sldId="256"/>
            <ac:spMk id="60" creationId="{CAEFE9FA-FE2E-4193-B61F-505E93277158}"/>
          </ac:spMkLst>
        </pc:spChg>
        <pc:spChg chg="add del mod">
          <ac:chgData name="Daniel, Sarah" userId="0bc1878f-717b-47ec-8116-c8217e8e76c4" providerId="ADAL" clId="{EF006016-00F5-44FD-9A54-83C0FB31B642}" dt="2020-10-29T14:56:49.838" v="203" actId="21"/>
          <ac:spMkLst>
            <pc:docMk/>
            <pc:sldMk cId="4086170526" sldId="256"/>
            <ac:spMk id="61" creationId="{9853FD4F-5EFA-493A-BB31-E8B1584DA32E}"/>
          </ac:spMkLst>
        </pc:spChg>
        <pc:spChg chg="add del mod">
          <ac:chgData name="Daniel, Sarah" userId="0bc1878f-717b-47ec-8116-c8217e8e76c4" providerId="ADAL" clId="{EF006016-00F5-44FD-9A54-83C0FB31B642}" dt="2020-10-29T14:56:49.838" v="203" actId="21"/>
          <ac:spMkLst>
            <pc:docMk/>
            <pc:sldMk cId="4086170526" sldId="256"/>
            <ac:spMk id="63" creationId="{AE9C93A9-4EAB-407E-B6F8-6FA02EAF4935}"/>
          </ac:spMkLst>
        </pc:spChg>
        <pc:spChg chg="add del mod">
          <ac:chgData name="Daniel, Sarah" userId="0bc1878f-717b-47ec-8116-c8217e8e76c4" providerId="ADAL" clId="{EF006016-00F5-44FD-9A54-83C0FB31B642}" dt="2020-10-29T14:56:49.838" v="203" actId="21"/>
          <ac:spMkLst>
            <pc:docMk/>
            <pc:sldMk cId="4086170526" sldId="256"/>
            <ac:spMk id="65" creationId="{33151F26-7196-4A76-AF60-5F3580F4C580}"/>
          </ac:spMkLst>
        </pc:spChg>
        <pc:spChg chg="add del mod">
          <ac:chgData name="Daniel, Sarah" userId="0bc1878f-717b-47ec-8116-c8217e8e76c4" providerId="ADAL" clId="{EF006016-00F5-44FD-9A54-83C0FB31B642}" dt="2020-10-29T14:56:49.838" v="203" actId="21"/>
          <ac:spMkLst>
            <pc:docMk/>
            <pc:sldMk cId="4086170526" sldId="256"/>
            <ac:spMk id="66" creationId="{F540EEDE-925A-43A8-847B-10B9A3D9AF15}"/>
          </ac:spMkLst>
        </pc:spChg>
        <pc:spChg chg="add del mod">
          <ac:chgData name="Daniel, Sarah" userId="0bc1878f-717b-47ec-8116-c8217e8e76c4" providerId="ADAL" clId="{EF006016-00F5-44FD-9A54-83C0FB31B642}" dt="2020-10-29T14:56:49.838" v="203" actId="21"/>
          <ac:spMkLst>
            <pc:docMk/>
            <pc:sldMk cId="4086170526" sldId="256"/>
            <ac:spMk id="67" creationId="{359812C1-4844-449F-91A9-62821C01CC67}"/>
          </ac:spMkLst>
        </pc:spChg>
        <pc:spChg chg="add del mod">
          <ac:chgData name="Daniel, Sarah" userId="0bc1878f-717b-47ec-8116-c8217e8e76c4" providerId="ADAL" clId="{EF006016-00F5-44FD-9A54-83C0FB31B642}" dt="2020-10-29T14:56:49.838" v="203" actId="21"/>
          <ac:spMkLst>
            <pc:docMk/>
            <pc:sldMk cId="4086170526" sldId="256"/>
            <ac:spMk id="68" creationId="{3FFD0AED-BFDD-4FEA-A670-9DFABE07906A}"/>
          </ac:spMkLst>
        </pc:spChg>
        <pc:spChg chg="add mod">
          <ac:chgData name="Daniel, Sarah" userId="0bc1878f-717b-47ec-8116-c8217e8e76c4" providerId="ADAL" clId="{EF006016-00F5-44FD-9A54-83C0FB31B642}" dt="2020-10-29T14:56:53.049" v="267" actId="1037"/>
          <ac:spMkLst>
            <pc:docMk/>
            <pc:sldMk cId="4086170526" sldId="256"/>
            <ac:spMk id="71" creationId="{1E68E746-9641-42C2-9CB5-3E2500321D21}"/>
          </ac:spMkLst>
        </pc:spChg>
        <pc:spChg chg="add mod">
          <ac:chgData name="Daniel, Sarah" userId="0bc1878f-717b-47ec-8116-c8217e8e76c4" providerId="ADAL" clId="{EF006016-00F5-44FD-9A54-83C0FB31B642}" dt="2020-10-29T14:57:16.951" v="277" actId="1036"/>
          <ac:spMkLst>
            <pc:docMk/>
            <pc:sldMk cId="4086170526" sldId="256"/>
            <ac:spMk id="73" creationId="{8766C3FC-29B2-4468-BEBA-C769B1D1C9E7}"/>
          </ac:spMkLst>
        </pc:spChg>
        <pc:spChg chg="add mod">
          <ac:chgData name="Daniel, Sarah" userId="0bc1878f-717b-47ec-8116-c8217e8e76c4" providerId="ADAL" clId="{EF006016-00F5-44FD-9A54-83C0FB31B642}" dt="2020-10-29T14:57:16.951" v="277" actId="1036"/>
          <ac:spMkLst>
            <pc:docMk/>
            <pc:sldMk cId="4086170526" sldId="256"/>
            <ac:spMk id="75" creationId="{EF3B9A21-61F5-4E38-8231-6EF6F694D813}"/>
          </ac:spMkLst>
        </pc:spChg>
        <pc:spChg chg="add mod">
          <ac:chgData name="Daniel, Sarah" userId="0bc1878f-717b-47ec-8116-c8217e8e76c4" providerId="ADAL" clId="{EF006016-00F5-44FD-9A54-83C0FB31B642}" dt="2020-10-29T14:57:24.424" v="283" actId="1036"/>
          <ac:spMkLst>
            <pc:docMk/>
            <pc:sldMk cId="4086170526" sldId="256"/>
            <ac:spMk id="77" creationId="{AA80BA7B-B409-4B1F-85B7-030A91A2E2C3}"/>
          </ac:spMkLst>
        </pc:spChg>
        <pc:spChg chg="add mod">
          <ac:chgData name="Daniel, Sarah" userId="0bc1878f-717b-47ec-8116-c8217e8e76c4" providerId="ADAL" clId="{EF006016-00F5-44FD-9A54-83C0FB31B642}" dt="2020-10-29T14:57:24.424" v="283" actId="1036"/>
          <ac:spMkLst>
            <pc:docMk/>
            <pc:sldMk cId="4086170526" sldId="256"/>
            <ac:spMk id="79" creationId="{F89D0244-84EE-47D1-ADBD-34BD002DDBC0}"/>
          </ac:spMkLst>
        </pc:spChg>
        <pc:picChg chg="add del mod">
          <ac:chgData name="Daniel, Sarah" userId="0bc1878f-717b-47ec-8116-c8217e8e76c4" providerId="ADAL" clId="{EF006016-00F5-44FD-9A54-83C0FB31B642}" dt="2020-10-29T14:54:23.391" v="11" actId="478"/>
          <ac:picMkLst>
            <pc:docMk/>
            <pc:sldMk cId="4086170526" sldId="256"/>
            <ac:picMk id="2" creationId="{35063543-4FDA-423D-8CC9-9240D29B7F2D}"/>
          </ac:picMkLst>
        </pc:picChg>
        <pc:picChg chg="del">
          <ac:chgData name="Daniel, Sarah" userId="0bc1878f-717b-47ec-8116-c8217e8e76c4" providerId="ADAL" clId="{EF006016-00F5-44FD-9A54-83C0FB31B642}" dt="2020-11-18T19:51:50.938" v="284"/>
          <ac:picMkLst>
            <pc:docMk/>
            <pc:sldMk cId="4086170526" sldId="256"/>
            <ac:picMk id="3" creationId="{691DFE89-60CA-4A38-8DBA-FAD1C119D3FE}"/>
          </ac:picMkLst>
        </pc:picChg>
        <pc:picChg chg="add del mod">
          <ac:chgData name="Daniel, Sarah" userId="0bc1878f-717b-47ec-8116-c8217e8e76c4" providerId="ADAL" clId="{EF006016-00F5-44FD-9A54-83C0FB31B642}" dt="2020-11-18T19:51:55.801" v="289"/>
          <ac:picMkLst>
            <pc:docMk/>
            <pc:sldMk cId="4086170526" sldId="256"/>
            <ac:picMk id="5" creationId="{FB3057D0-4A81-4D4C-9970-036748F8C372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7" creationId="{EEA89234-C739-4D66-A897-17CCD164180B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12" creationId="{F065A0D1-A202-4ECE-8D12-F47274CED5D6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13" creationId="{841CDB79-368B-4482-9015-61663B71F677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14" creationId="{6109E228-4079-4D82-852C-96B6DFD1E0C9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15" creationId="{1A2F2502-A81D-42BD-ABCF-24FFB6983765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16" creationId="{988C9779-D5CD-4FD7-BDA6-D95C23DFE961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17" creationId="{6C260DFC-1159-46C7-A1D9-B7823E519F2E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18" creationId="{929AE5A6-EA1A-47EA-915A-E0522312A91F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21" creationId="{B87CB70E-80F6-451F-909E-34733AB97D2A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22" creationId="{5000B1D8-9630-454D-B5ED-8FCCA6D24C09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23" creationId="{8B3868D4-2204-4D44-A3F3-74AC4840285E}"/>
          </ac:picMkLst>
        </pc:picChg>
        <pc:picChg chg="del">
          <ac:chgData name="Daniel, Sarah" userId="0bc1878f-717b-47ec-8116-c8217e8e76c4" providerId="ADAL" clId="{EF006016-00F5-44FD-9A54-83C0FB31B642}" dt="2020-10-29T14:52:49.804" v="1" actId="478"/>
          <ac:picMkLst>
            <pc:docMk/>
            <pc:sldMk cId="4086170526" sldId="256"/>
            <ac:picMk id="30" creationId="{8FD08393-68FE-4928-9432-C0456D80C43F}"/>
          </ac:picMkLst>
        </pc:picChg>
        <pc:picChg chg="add del mod">
          <ac:chgData name="Daniel, Sarah" userId="0bc1878f-717b-47ec-8116-c8217e8e76c4" providerId="ADAL" clId="{EF006016-00F5-44FD-9A54-83C0FB31B642}" dt="2020-10-29T14:56:35.531" v="138" actId="478"/>
          <ac:picMkLst>
            <pc:docMk/>
            <pc:sldMk cId="4086170526" sldId="256"/>
            <ac:picMk id="56" creationId="{B63D3929-0B48-4675-AA51-C649376B987E}"/>
          </ac:picMkLst>
        </pc:picChg>
        <pc:picChg chg="add mod">
          <ac:chgData name="Daniel, Sarah" userId="0bc1878f-717b-47ec-8116-c8217e8e76c4" providerId="ADAL" clId="{EF006016-00F5-44FD-9A54-83C0FB31B642}" dt="2020-10-29T14:57:07.041" v="271" actId="1036"/>
          <ac:picMkLst>
            <pc:docMk/>
            <pc:sldMk cId="4086170526" sldId="256"/>
            <ac:picMk id="58" creationId="{E8E633BB-4995-4837-9BC5-50A3AC619BA3}"/>
          </ac:picMkLst>
        </pc:pic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25" creationId="{1BA2DB40-0F55-420F-97F6-581C4B933512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26" creationId="{9F5F6664-6C9A-4C7A-BE4E-EDB4145E02D4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28" creationId="{F6BA43F8-9096-45DD-8CCF-D51FEBA9BA77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29" creationId="{2A48773F-2927-4A1F-94E0-BDE8FAE0CC90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32" creationId="{21ED6C96-ABC6-4D13-A86B-D6F57DC19A79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34" creationId="{D7098A1F-1D5C-4BED-872C-20435217EE15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36" creationId="{75AB4D0E-1E8F-42CD-BD9F-AD179717F581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62" creationId="{1AB55A7F-AD19-4A93-A484-115E68B18AFD}"/>
          </ac:cxnSpMkLst>
        </pc:cxnChg>
        <pc:cxnChg chg="del">
          <ac:chgData name="Daniel, Sarah" userId="0bc1878f-717b-47ec-8116-c8217e8e76c4" providerId="ADAL" clId="{EF006016-00F5-44FD-9A54-83C0FB31B642}" dt="2020-10-29T14:52:49.804" v="1" actId="478"/>
          <ac:cxnSpMkLst>
            <pc:docMk/>
            <pc:sldMk cId="4086170526" sldId="256"/>
            <ac:cxnSpMk id="64" creationId="{C281D34D-B57D-44C4-A857-F0E081F339C9}"/>
          </ac:cxnSpMkLst>
        </pc:cxnChg>
      </pc:sldChg>
      <pc:sldChg chg="modSp mod">
        <pc:chgData name="Daniel, Sarah" userId="0bc1878f-717b-47ec-8116-c8217e8e76c4" providerId="ADAL" clId="{EF006016-00F5-44FD-9A54-83C0FB31B642}" dt="2020-11-18T19:53:12.280" v="305" actId="1038"/>
        <pc:sldMkLst>
          <pc:docMk/>
          <pc:sldMk cId="2741406179" sldId="450"/>
        </pc:sldMkLst>
        <pc:spChg chg="mod">
          <ac:chgData name="Daniel, Sarah" userId="0bc1878f-717b-47ec-8116-c8217e8e76c4" providerId="ADAL" clId="{EF006016-00F5-44FD-9A54-83C0FB31B642}" dt="2020-11-18T19:53:12.280" v="305" actId="1038"/>
          <ac:spMkLst>
            <pc:docMk/>
            <pc:sldMk cId="2741406179" sldId="450"/>
            <ac:spMk id="27" creationId="{9B8278D9-2D56-4242-B81E-82AACB16FD32}"/>
          </ac:spMkLst>
        </pc:spChg>
        <pc:graphicFrameChg chg="mod">
          <ac:chgData name="Daniel, Sarah" userId="0bc1878f-717b-47ec-8116-c8217e8e76c4" providerId="ADAL" clId="{EF006016-00F5-44FD-9A54-83C0FB31B642}" dt="2020-11-18T19:53:02.041" v="293" actId="1076"/>
          <ac:graphicFrameMkLst>
            <pc:docMk/>
            <pc:sldMk cId="2741406179" sldId="450"/>
            <ac:graphicFrameMk id="28" creationId="{AF039AE3-26B9-41F2-A00C-C406EF1459E0}"/>
          </ac:graphicFrameMkLst>
        </pc:graphicFrameChg>
      </pc:sldChg>
    </pc:docChg>
  </pc:docChgLst>
  <pc:docChgLst>
    <pc:chgData name="Daniel, Sarah" userId="0bc1878f-717b-47ec-8116-c8217e8e76c4" providerId="ADAL" clId="{60FCAC32-890E-45BE-86A5-94B7E30EC82F}"/>
    <pc:docChg chg="custSel modSld">
      <pc:chgData name="Daniel, Sarah" userId="0bc1878f-717b-47ec-8116-c8217e8e76c4" providerId="ADAL" clId="{60FCAC32-890E-45BE-86A5-94B7E30EC82F}" dt="2020-12-12T17:04:24.278" v="8" actId="1076"/>
      <pc:docMkLst>
        <pc:docMk/>
      </pc:docMkLst>
      <pc:sldChg chg="addSp delSp modSp mod">
        <pc:chgData name="Daniel, Sarah" userId="0bc1878f-717b-47ec-8116-c8217e8e76c4" providerId="ADAL" clId="{60FCAC32-890E-45BE-86A5-94B7E30EC82F}" dt="2020-12-12T17:04:24.278" v="8" actId="1076"/>
        <pc:sldMkLst>
          <pc:docMk/>
          <pc:sldMk cId="2741406179" sldId="450"/>
        </pc:sldMkLst>
        <pc:spChg chg="add mod">
          <ac:chgData name="Daniel, Sarah" userId="0bc1878f-717b-47ec-8116-c8217e8e76c4" providerId="ADAL" clId="{60FCAC32-890E-45BE-86A5-94B7E30EC82F}" dt="2020-12-12T17:04:24.278" v="8" actId="1076"/>
          <ac:spMkLst>
            <pc:docMk/>
            <pc:sldMk cId="2741406179" sldId="450"/>
            <ac:spMk id="9" creationId="{C4B7C2D7-3878-4BBE-A7E2-AB2726FC4C6F}"/>
          </ac:spMkLst>
        </pc:spChg>
        <pc:spChg chg="del mod">
          <ac:chgData name="Daniel, Sarah" userId="0bc1878f-717b-47ec-8116-c8217e8e76c4" providerId="ADAL" clId="{60FCAC32-890E-45BE-86A5-94B7E30EC82F}" dt="2020-12-12T17:04:19.662" v="6" actId="21"/>
          <ac:spMkLst>
            <pc:docMk/>
            <pc:sldMk cId="2741406179" sldId="450"/>
            <ac:spMk id="27" creationId="{9B8278D9-2D56-4242-B81E-82AACB16FD32}"/>
          </ac:spMkLst>
        </pc:spChg>
        <pc:graphicFrameChg chg="del">
          <ac:chgData name="Daniel, Sarah" userId="0bc1878f-717b-47ec-8116-c8217e8e76c4" providerId="ADAL" clId="{60FCAC32-890E-45BE-86A5-94B7E30EC82F}" dt="2020-12-12T17:03:30.412" v="0" actId="478"/>
          <ac:graphicFrameMkLst>
            <pc:docMk/>
            <pc:sldMk cId="2741406179" sldId="450"/>
            <ac:graphicFrameMk id="28" creationId="{AF039AE3-26B9-41F2-A00C-C406EF1459E0}"/>
          </ac:graphicFrameMkLst>
        </pc:graphicFrameChg>
        <pc:picChg chg="add mod">
          <ac:chgData name="Daniel, Sarah" userId="0bc1878f-717b-47ec-8116-c8217e8e76c4" providerId="ADAL" clId="{60FCAC32-890E-45BE-86A5-94B7E30EC82F}" dt="2020-12-12T17:04:15.839" v="5" actId="1076"/>
          <ac:picMkLst>
            <pc:docMk/>
            <pc:sldMk cId="2741406179" sldId="450"/>
            <ac:picMk id="2" creationId="{0C37C669-C378-421F-AAE4-CBE6A9EE1AE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2332" y="1436729"/>
            <a:ext cx="6373099" cy="3056349"/>
          </a:xfrm>
        </p:spPr>
        <p:txBody>
          <a:bodyPr anchor="b"/>
          <a:lstStyle>
            <a:lvl1pPr algn="ctr">
              <a:defRPr sz="4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7221" y="4610942"/>
            <a:ext cx="5623322" cy="2119529"/>
          </a:xfrm>
        </p:spPr>
        <p:txBody>
          <a:bodyPr/>
          <a:lstStyle>
            <a:lvl1pPr marL="0" indent="0" algn="ctr">
              <a:buNone/>
              <a:defRPr sz="1968"/>
            </a:lvl1pPr>
            <a:lvl2pPr marL="374904" indent="0" algn="ctr">
              <a:buNone/>
              <a:defRPr sz="1640"/>
            </a:lvl2pPr>
            <a:lvl3pPr marL="749808" indent="0" algn="ctr">
              <a:buNone/>
              <a:defRPr sz="1476"/>
            </a:lvl3pPr>
            <a:lvl4pPr marL="1124712" indent="0" algn="ctr">
              <a:buNone/>
              <a:defRPr sz="1312"/>
            </a:lvl4pPr>
            <a:lvl5pPr marL="1499616" indent="0" algn="ctr">
              <a:buNone/>
              <a:defRPr sz="1312"/>
            </a:lvl5pPr>
            <a:lvl6pPr marL="1874520" indent="0" algn="ctr">
              <a:buNone/>
              <a:defRPr sz="1312"/>
            </a:lvl6pPr>
            <a:lvl7pPr marL="2249424" indent="0" algn="ctr">
              <a:buNone/>
              <a:defRPr sz="1312"/>
            </a:lvl7pPr>
            <a:lvl8pPr marL="2624328" indent="0" algn="ctr">
              <a:buNone/>
              <a:defRPr sz="1312"/>
            </a:lvl8pPr>
            <a:lvl9pPr marL="2999232" indent="0" algn="ctr">
              <a:buNone/>
              <a:defRPr sz="131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4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3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65587" y="467394"/>
            <a:ext cx="1616705" cy="7439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5472" y="467394"/>
            <a:ext cx="4756393" cy="74396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29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2332" y="1436729"/>
            <a:ext cx="6373099" cy="3056349"/>
          </a:xfrm>
        </p:spPr>
        <p:txBody>
          <a:bodyPr anchor="b"/>
          <a:lstStyle>
            <a:lvl1pPr algn="ctr">
              <a:defRPr sz="4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7221" y="4610942"/>
            <a:ext cx="5623322" cy="2119529"/>
          </a:xfrm>
        </p:spPr>
        <p:txBody>
          <a:bodyPr/>
          <a:lstStyle>
            <a:lvl1pPr marL="0" indent="0" algn="ctr">
              <a:buNone/>
              <a:defRPr sz="1968"/>
            </a:lvl1pPr>
            <a:lvl2pPr marL="374904" indent="0" algn="ctr">
              <a:buNone/>
              <a:defRPr sz="1640"/>
            </a:lvl2pPr>
            <a:lvl3pPr marL="749808" indent="0" algn="ctr">
              <a:buNone/>
              <a:defRPr sz="1476"/>
            </a:lvl3pPr>
            <a:lvl4pPr marL="1124712" indent="0" algn="ctr">
              <a:buNone/>
              <a:defRPr sz="1312"/>
            </a:lvl4pPr>
            <a:lvl5pPr marL="1499616" indent="0" algn="ctr">
              <a:buNone/>
              <a:defRPr sz="1312"/>
            </a:lvl5pPr>
            <a:lvl6pPr marL="1874520" indent="0" algn="ctr">
              <a:buNone/>
              <a:defRPr sz="1312"/>
            </a:lvl6pPr>
            <a:lvl7pPr marL="2249424" indent="0" algn="ctr">
              <a:buNone/>
              <a:defRPr sz="1312"/>
            </a:lvl7pPr>
            <a:lvl8pPr marL="2624328" indent="0" algn="ctr">
              <a:buNone/>
              <a:defRPr sz="1312"/>
            </a:lvl8pPr>
            <a:lvl9pPr marL="2999232" indent="0" algn="ctr">
              <a:buNone/>
              <a:defRPr sz="131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CFA6-0962-4EA4-AFD7-69E5F0EC347F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61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C98D-F419-46BB-A56D-3584EF863BA0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71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566" y="2188625"/>
            <a:ext cx="6466821" cy="3651768"/>
          </a:xfrm>
        </p:spPr>
        <p:txBody>
          <a:bodyPr anchor="b"/>
          <a:lstStyle>
            <a:lvl1pPr>
              <a:defRPr sz="4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566" y="5874940"/>
            <a:ext cx="6466821" cy="1920378"/>
          </a:xfrm>
        </p:spPr>
        <p:txBody>
          <a:bodyPr/>
          <a:lstStyle>
            <a:lvl1pPr marL="0" indent="0">
              <a:buNone/>
              <a:defRPr sz="1968">
                <a:solidFill>
                  <a:schemeClr val="tx1"/>
                </a:solidFill>
              </a:defRPr>
            </a:lvl1pPr>
            <a:lvl2pPr marL="374904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2pPr>
            <a:lvl3pPr marL="749808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3pPr>
            <a:lvl4pPr marL="1124712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4pPr>
            <a:lvl5pPr marL="1499616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5pPr>
            <a:lvl6pPr marL="1874520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6pPr>
            <a:lvl7pPr marL="2249424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7pPr>
            <a:lvl8pPr marL="2624328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8pPr>
            <a:lvl9pPr marL="2999232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0B517-DE99-41C7-BA3E-91EC68302425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32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471" y="2336969"/>
            <a:ext cx="3186549" cy="5570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95743" y="2336969"/>
            <a:ext cx="3186549" cy="5570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D36D-7D24-40A8-90A1-60E3EE0BDCAB}" type="datetime1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89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48" y="467396"/>
            <a:ext cx="6466821" cy="16968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448" y="2152044"/>
            <a:ext cx="3171905" cy="1054684"/>
          </a:xfrm>
        </p:spPr>
        <p:txBody>
          <a:bodyPr anchor="b"/>
          <a:lstStyle>
            <a:lvl1pPr marL="0" indent="0">
              <a:buNone/>
              <a:defRPr sz="1968" b="1"/>
            </a:lvl1pPr>
            <a:lvl2pPr marL="374904" indent="0">
              <a:buNone/>
              <a:defRPr sz="1640" b="1"/>
            </a:lvl2pPr>
            <a:lvl3pPr marL="749808" indent="0">
              <a:buNone/>
              <a:defRPr sz="1476" b="1"/>
            </a:lvl3pPr>
            <a:lvl4pPr marL="1124712" indent="0">
              <a:buNone/>
              <a:defRPr sz="1312" b="1"/>
            </a:lvl4pPr>
            <a:lvl5pPr marL="1499616" indent="0">
              <a:buNone/>
              <a:defRPr sz="1312" b="1"/>
            </a:lvl5pPr>
            <a:lvl6pPr marL="1874520" indent="0">
              <a:buNone/>
              <a:defRPr sz="1312" b="1"/>
            </a:lvl6pPr>
            <a:lvl7pPr marL="2249424" indent="0">
              <a:buNone/>
              <a:defRPr sz="1312" b="1"/>
            </a:lvl7pPr>
            <a:lvl8pPr marL="2624328" indent="0">
              <a:buNone/>
              <a:defRPr sz="1312" b="1"/>
            </a:lvl8pPr>
            <a:lvl9pPr marL="2999232" indent="0">
              <a:buNone/>
              <a:defRPr sz="13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48" y="3206728"/>
            <a:ext cx="3171905" cy="47166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95743" y="2152044"/>
            <a:ext cx="3187526" cy="1054684"/>
          </a:xfrm>
        </p:spPr>
        <p:txBody>
          <a:bodyPr anchor="b"/>
          <a:lstStyle>
            <a:lvl1pPr marL="0" indent="0">
              <a:buNone/>
              <a:defRPr sz="1968" b="1"/>
            </a:lvl1pPr>
            <a:lvl2pPr marL="374904" indent="0">
              <a:buNone/>
              <a:defRPr sz="1640" b="1"/>
            </a:lvl2pPr>
            <a:lvl3pPr marL="749808" indent="0">
              <a:buNone/>
              <a:defRPr sz="1476" b="1"/>
            </a:lvl3pPr>
            <a:lvl4pPr marL="1124712" indent="0">
              <a:buNone/>
              <a:defRPr sz="1312" b="1"/>
            </a:lvl4pPr>
            <a:lvl5pPr marL="1499616" indent="0">
              <a:buNone/>
              <a:defRPr sz="1312" b="1"/>
            </a:lvl5pPr>
            <a:lvl6pPr marL="1874520" indent="0">
              <a:buNone/>
              <a:defRPr sz="1312" b="1"/>
            </a:lvl6pPr>
            <a:lvl7pPr marL="2249424" indent="0">
              <a:buNone/>
              <a:defRPr sz="1312" b="1"/>
            </a:lvl7pPr>
            <a:lvl8pPr marL="2624328" indent="0">
              <a:buNone/>
              <a:defRPr sz="1312" b="1"/>
            </a:lvl8pPr>
            <a:lvl9pPr marL="2999232" indent="0">
              <a:buNone/>
              <a:defRPr sz="13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95743" y="3206728"/>
            <a:ext cx="3187526" cy="47166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DF3A-1B6D-4807-A784-EA437E6B4D11}" type="datetime1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10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3315-7944-42A3-94E0-0650F25A2FE9}" type="datetime1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05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8C95-05F1-4E51-82FB-E941E56801C7}" type="datetime1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00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48" y="585258"/>
            <a:ext cx="2418224" cy="2048404"/>
          </a:xfrm>
        </p:spPr>
        <p:txBody>
          <a:bodyPr anchor="b"/>
          <a:lstStyle>
            <a:lvl1pPr>
              <a:defRPr sz="26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7526" y="1263997"/>
            <a:ext cx="3795743" cy="6238691"/>
          </a:xfrm>
        </p:spPr>
        <p:txBody>
          <a:bodyPr/>
          <a:lstStyle>
            <a:lvl1pPr>
              <a:defRPr sz="2624"/>
            </a:lvl1pPr>
            <a:lvl2pPr>
              <a:defRPr sz="2296"/>
            </a:lvl2pPr>
            <a:lvl3pPr>
              <a:defRPr sz="1968"/>
            </a:lvl3pPr>
            <a:lvl4pPr>
              <a:defRPr sz="1640"/>
            </a:lvl4pPr>
            <a:lvl5pPr>
              <a:defRPr sz="1640"/>
            </a:lvl5pPr>
            <a:lvl6pPr>
              <a:defRPr sz="1640"/>
            </a:lvl6pPr>
            <a:lvl7pPr>
              <a:defRPr sz="1640"/>
            </a:lvl7pPr>
            <a:lvl8pPr>
              <a:defRPr sz="1640"/>
            </a:lvl8pPr>
            <a:lvl9pPr>
              <a:defRPr sz="1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6448" y="2633662"/>
            <a:ext cx="2418224" cy="4879186"/>
          </a:xfrm>
        </p:spPr>
        <p:txBody>
          <a:bodyPr/>
          <a:lstStyle>
            <a:lvl1pPr marL="0" indent="0">
              <a:buNone/>
              <a:defRPr sz="1312"/>
            </a:lvl1pPr>
            <a:lvl2pPr marL="374904" indent="0">
              <a:buNone/>
              <a:defRPr sz="1148"/>
            </a:lvl2pPr>
            <a:lvl3pPr marL="749808" indent="0">
              <a:buNone/>
              <a:defRPr sz="984"/>
            </a:lvl3pPr>
            <a:lvl4pPr marL="1124712" indent="0">
              <a:buNone/>
              <a:defRPr sz="820"/>
            </a:lvl4pPr>
            <a:lvl5pPr marL="1499616" indent="0">
              <a:buNone/>
              <a:defRPr sz="820"/>
            </a:lvl5pPr>
            <a:lvl6pPr marL="1874520" indent="0">
              <a:buNone/>
              <a:defRPr sz="820"/>
            </a:lvl6pPr>
            <a:lvl7pPr marL="2249424" indent="0">
              <a:buNone/>
              <a:defRPr sz="820"/>
            </a:lvl7pPr>
            <a:lvl8pPr marL="2624328" indent="0">
              <a:buNone/>
              <a:defRPr sz="820"/>
            </a:lvl8pPr>
            <a:lvl9pPr marL="2999232" indent="0">
              <a:buNone/>
              <a:defRPr sz="8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B34EB-619C-4AD6-9467-2A30127DA026}" type="datetime1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51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70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48" y="585258"/>
            <a:ext cx="2418224" cy="2048404"/>
          </a:xfrm>
        </p:spPr>
        <p:txBody>
          <a:bodyPr anchor="b"/>
          <a:lstStyle>
            <a:lvl1pPr>
              <a:defRPr sz="26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87526" y="1263997"/>
            <a:ext cx="3795743" cy="6238691"/>
          </a:xfrm>
        </p:spPr>
        <p:txBody>
          <a:bodyPr anchor="t"/>
          <a:lstStyle>
            <a:lvl1pPr marL="0" indent="0">
              <a:buNone/>
              <a:defRPr sz="2624"/>
            </a:lvl1pPr>
            <a:lvl2pPr marL="374904" indent="0">
              <a:buNone/>
              <a:defRPr sz="2296"/>
            </a:lvl2pPr>
            <a:lvl3pPr marL="749808" indent="0">
              <a:buNone/>
              <a:defRPr sz="1968"/>
            </a:lvl3pPr>
            <a:lvl4pPr marL="1124712" indent="0">
              <a:buNone/>
              <a:defRPr sz="1640"/>
            </a:lvl4pPr>
            <a:lvl5pPr marL="1499616" indent="0">
              <a:buNone/>
              <a:defRPr sz="1640"/>
            </a:lvl5pPr>
            <a:lvl6pPr marL="1874520" indent="0">
              <a:buNone/>
              <a:defRPr sz="1640"/>
            </a:lvl6pPr>
            <a:lvl7pPr marL="2249424" indent="0">
              <a:buNone/>
              <a:defRPr sz="1640"/>
            </a:lvl7pPr>
            <a:lvl8pPr marL="2624328" indent="0">
              <a:buNone/>
              <a:defRPr sz="1640"/>
            </a:lvl8pPr>
            <a:lvl9pPr marL="2999232" indent="0">
              <a:buNone/>
              <a:defRPr sz="16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6448" y="2633662"/>
            <a:ext cx="2418224" cy="4879186"/>
          </a:xfrm>
        </p:spPr>
        <p:txBody>
          <a:bodyPr/>
          <a:lstStyle>
            <a:lvl1pPr marL="0" indent="0">
              <a:buNone/>
              <a:defRPr sz="1312"/>
            </a:lvl1pPr>
            <a:lvl2pPr marL="374904" indent="0">
              <a:buNone/>
              <a:defRPr sz="1148"/>
            </a:lvl2pPr>
            <a:lvl3pPr marL="749808" indent="0">
              <a:buNone/>
              <a:defRPr sz="984"/>
            </a:lvl3pPr>
            <a:lvl4pPr marL="1124712" indent="0">
              <a:buNone/>
              <a:defRPr sz="820"/>
            </a:lvl4pPr>
            <a:lvl5pPr marL="1499616" indent="0">
              <a:buNone/>
              <a:defRPr sz="820"/>
            </a:lvl5pPr>
            <a:lvl6pPr marL="1874520" indent="0">
              <a:buNone/>
              <a:defRPr sz="820"/>
            </a:lvl6pPr>
            <a:lvl7pPr marL="2249424" indent="0">
              <a:buNone/>
              <a:defRPr sz="820"/>
            </a:lvl7pPr>
            <a:lvl8pPr marL="2624328" indent="0">
              <a:buNone/>
              <a:defRPr sz="820"/>
            </a:lvl8pPr>
            <a:lvl9pPr marL="2999232" indent="0">
              <a:buNone/>
              <a:defRPr sz="8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526F-CA10-4810-8F68-11BACED9EE37}" type="datetime1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943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862-DA82-4168-9B5D-64BFDEB3B0E2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905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65587" y="467394"/>
            <a:ext cx="1616705" cy="7439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5472" y="467394"/>
            <a:ext cx="4756393" cy="74396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A1275-FAF7-48F6-9AF9-44D8CFDC7A77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5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566" y="2188625"/>
            <a:ext cx="6466821" cy="3651768"/>
          </a:xfrm>
        </p:spPr>
        <p:txBody>
          <a:bodyPr anchor="b"/>
          <a:lstStyle>
            <a:lvl1pPr>
              <a:defRPr sz="4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566" y="5874940"/>
            <a:ext cx="6466821" cy="1920378"/>
          </a:xfrm>
        </p:spPr>
        <p:txBody>
          <a:bodyPr/>
          <a:lstStyle>
            <a:lvl1pPr marL="0" indent="0">
              <a:buNone/>
              <a:defRPr sz="1968">
                <a:solidFill>
                  <a:schemeClr val="tx1"/>
                </a:solidFill>
              </a:defRPr>
            </a:lvl1pPr>
            <a:lvl2pPr marL="374904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2pPr>
            <a:lvl3pPr marL="749808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3pPr>
            <a:lvl4pPr marL="1124712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4pPr>
            <a:lvl5pPr marL="1499616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5pPr>
            <a:lvl6pPr marL="1874520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6pPr>
            <a:lvl7pPr marL="2249424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7pPr>
            <a:lvl8pPr marL="2624328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8pPr>
            <a:lvl9pPr marL="2999232" indent="0">
              <a:buNone/>
              <a:defRPr sz="13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1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471" y="2336969"/>
            <a:ext cx="3186549" cy="5570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95743" y="2336969"/>
            <a:ext cx="3186549" cy="5570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9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48" y="467396"/>
            <a:ext cx="6466821" cy="16968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448" y="2152044"/>
            <a:ext cx="3171905" cy="1054684"/>
          </a:xfrm>
        </p:spPr>
        <p:txBody>
          <a:bodyPr anchor="b"/>
          <a:lstStyle>
            <a:lvl1pPr marL="0" indent="0">
              <a:buNone/>
              <a:defRPr sz="1968" b="1"/>
            </a:lvl1pPr>
            <a:lvl2pPr marL="374904" indent="0">
              <a:buNone/>
              <a:defRPr sz="1640" b="1"/>
            </a:lvl2pPr>
            <a:lvl3pPr marL="749808" indent="0">
              <a:buNone/>
              <a:defRPr sz="1476" b="1"/>
            </a:lvl3pPr>
            <a:lvl4pPr marL="1124712" indent="0">
              <a:buNone/>
              <a:defRPr sz="1312" b="1"/>
            </a:lvl4pPr>
            <a:lvl5pPr marL="1499616" indent="0">
              <a:buNone/>
              <a:defRPr sz="1312" b="1"/>
            </a:lvl5pPr>
            <a:lvl6pPr marL="1874520" indent="0">
              <a:buNone/>
              <a:defRPr sz="1312" b="1"/>
            </a:lvl6pPr>
            <a:lvl7pPr marL="2249424" indent="0">
              <a:buNone/>
              <a:defRPr sz="1312" b="1"/>
            </a:lvl7pPr>
            <a:lvl8pPr marL="2624328" indent="0">
              <a:buNone/>
              <a:defRPr sz="1312" b="1"/>
            </a:lvl8pPr>
            <a:lvl9pPr marL="2999232" indent="0">
              <a:buNone/>
              <a:defRPr sz="13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48" y="3206728"/>
            <a:ext cx="3171905" cy="47166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95743" y="2152044"/>
            <a:ext cx="3187526" cy="1054684"/>
          </a:xfrm>
        </p:spPr>
        <p:txBody>
          <a:bodyPr anchor="b"/>
          <a:lstStyle>
            <a:lvl1pPr marL="0" indent="0">
              <a:buNone/>
              <a:defRPr sz="1968" b="1"/>
            </a:lvl1pPr>
            <a:lvl2pPr marL="374904" indent="0">
              <a:buNone/>
              <a:defRPr sz="1640" b="1"/>
            </a:lvl2pPr>
            <a:lvl3pPr marL="749808" indent="0">
              <a:buNone/>
              <a:defRPr sz="1476" b="1"/>
            </a:lvl3pPr>
            <a:lvl4pPr marL="1124712" indent="0">
              <a:buNone/>
              <a:defRPr sz="1312" b="1"/>
            </a:lvl4pPr>
            <a:lvl5pPr marL="1499616" indent="0">
              <a:buNone/>
              <a:defRPr sz="1312" b="1"/>
            </a:lvl5pPr>
            <a:lvl6pPr marL="1874520" indent="0">
              <a:buNone/>
              <a:defRPr sz="1312" b="1"/>
            </a:lvl6pPr>
            <a:lvl7pPr marL="2249424" indent="0">
              <a:buNone/>
              <a:defRPr sz="1312" b="1"/>
            </a:lvl7pPr>
            <a:lvl8pPr marL="2624328" indent="0">
              <a:buNone/>
              <a:defRPr sz="1312" b="1"/>
            </a:lvl8pPr>
            <a:lvl9pPr marL="2999232" indent="0">
              <a:buNone/>
              <a:defRPr sz="13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95743" y="3206728"/>
            <a:ext cx="3187526" cy="47166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8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5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41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48" y="585258"/>
            <a:ext cx="2418224" cy="2048404"/>
          </a:xfrm>
        </p:spPr>
        <p:txBody>
          <a:bodyPr anchor="b"/>
          <a:lstStyle>
            <a:lvl1pPr>
              <a:defRPr sz="26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7526" y="1263997"/>
            <a:ext cx="3795743" cy="6238691"/>
          </a:xfrm>
        </p:spPr>
        <p:txBody>
          <a:bodyPr/>
          <a:lstStyle>
            <a:lvl1pPr>
              <a:defRPr sz="2624"/>
            </a:lvl1pPr>
            <a:lvl2pPr>
              <a:defRPr sz="2296"/>
            </a:lvl2pPr>
            <a:lvl3pPr>
              <a:defRPr sz="1968"/>
            </a:lvl3pPr>
            <a:lvl4pPr>
              <a:defRPr sz="1640"/>
            </a:lvl4pPr>
            <a:lvl5pPr>
              <a:defRPr sz="1640"/>
            </a:lvl5pPr>
            <a:lvl6pPr>
              <a:defRPr sz="1640"/>
            </a:lvl6pPr>
            <a:lvl7pPr>
              <a:defRPr sz="1640"/>
            </a:lvl7pPr>
            <a:lvl8pPr>
              <a:defRPr sz="1640"/>
            </a:lvl8pPr>
            <a:lvl9pPr>
              <a:defRPr sz="1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6448" y="2633662"/>
            <a:ext cx="2418224" cy="4879186"/>
          </a:xfrm>
        </p:spPr>
        <p:txBody>
          <a:bodyPr/>
          <a:lstStyle>
            <a:lvl1pPr marL="0" indent="0">
              <a:buNone/>
              <a:defRPr sz="1312"/>
            </a:lvl1pPr>
            <a:lvl2pPr marL="374904" indent="0">
              <a:buNone/>
              <a:defRPr sz="1148"/>
            </a:lvl2pPr>
            <a:lvl3pPr marL="749808" indent="0">
              <a:buNone/>
              <a:defRPr sz="984"/>
            </a:lvl3pPr>
            <a:lvl4pPr marL="1124712" indent="0">
              <a:buNone/>
              <a:defRPr sz="820"/>
            </a:lvl4pPr>
            <a:lvl5pPr marL="1499616" indent="0">
              <a:buNone/>
              <a:defRPr sz="820"/>
            </a:lvl5pPr>
            <a:lvl6pPr marL="1874520" indent="0">
              <a:buNone/>
              <a:defRPr sz="820"/>
            </a:lvl6pPr>
            <a:lvl7pPr marL="2249424" indent="0">
              <a:buNone/>
              <a:defRPr sz="820"/>
            </a:lvl7pPr>
            <a:lvl8pPr marL="2624328" indent="0">
              <a:buNone/>
              <a:defRPr sz="820"/>
            </a:lvl8pPr>
            <a:lvl9pPr marL="2999232" indent="0">
              <a:buNone/>
              <a:defRPr sz="8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53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48" y="585258"/>
            <a:ext cx="2418224" cy="2048404"/>
          </a:xfrm>
        </p:spPr>
        <p:txBody>
          <a:bodyPr anchor="b"/>
          <a:lstStyle>
            <a:lvl1pPr>
              <a:defRPr sz="26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87526" y="1263997"/>
            <a:ext cx="3795743" cy="6238691"/>
          </a:xfrm>
        </p:spPr>
        <p:txBody>
          <a:bodyPr anchor="t"/>
          <a:lstStyle>
            <a:lvl1pPr marL="0" indent="0">
              <a:buNone/>
              <a:defRPr sz="2624"/>
            </a:lvl1pPr>
            <a:lvl2pPr marL="374904" indent="0">
              <a:buNone/>
              <a:defRPr sz="2296"/>
            </a:lvl2pPr>
            <a:lvl3pPr marL="749808" indent="0">
              <a:buNone/>
              <a:defRPr sz="1968"/>
            </a:lvl3pPr>
            <a:lvl4pPr marL="1124712" indent="0">
              <a:buNone/>
              <a:defRPr sz="1640"/>
            </a:lvl4pPr>
            <a:lvl5pPr marL="1499616" indent="0">
              <a:buNone/>
              <a:defRPr sz="1640"/>
            </a:lvl5pPr>
            <a:lvl6pPr marL="1874520" indent="0">
              <a:buNone/>
              <a:defRPr sz="1640"/>
            </a:lvl6pPr>
            <a:lvl7pPr marL="2249424" indent="0">
              <a:buNone/>
              <a:defRPr sz="1640"/>
            </a:lvl7pPr>
            <a:lvl8pPr marL="2624328" indent="0">
              <a:buNone/>
              <a:defRPr sz="1640"/>
            </a:lvl8pPr>
            <a:lvl9pPr marL="2999232" indent="0">
              <a:buNone/>
              <a:defRPr sz="16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6448" y="2633662"/>
            <a:ext cx="2418224" cy="4879186"/>
          </a:xfrm>
        </p:spPr>
        <p:txBody>
          <a:bodyPr/>
          <a:lstStyle>
            <a:lvl1pPr marL="0" indent="0">
              <a:buNone/>
              <a:defRPr sz="1312"/>
            </a:lvl1pPr>
            <a:lvl2pPr marL="374904" indent="0">
              <a:buNone/>
              <a:defRPr sz="1148"/>
            </a:lvl2pPr>
            <a:lvl3pPr marL="749808" indent="0">
              <a:buNone/>
              <a:defRPr sz="984"/>
            </a:lvl3pPr>
            <a:lvl4pPr marL="1124712" indent="0">
              <a:buNone/>
              <a:defRPr sz="820"/>
            </a:lvl4pPr>
            <a:lvl5pPr marL="1499616" indent="0">
              <a:buNone/>
              <a:defRPr sz="820"/>
            </a:lvl5pPr>
            <a:lvl6pPr marL="1874520" indent="0">
              <a:buNone/>
              <a:defRPr sz="820"/>
            </a:lvl6pPr>
            <a:lvl7pPr marL="2249424" indent="0">
              <a:buNone/>
              <a:defRPr sz="820"/>
            </a:lvl7pPr>
            <a:lvl8pPr marL="2624328" indent="0">
              <a:buNone/>
              <a:defRPr sz="820"/>
            </a:lvl8pPr>
            <a:lvl9pPr marL="2999232" indent="0">
              <a:buNone/>
              <a:defRPr sz="8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69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5471" y="467396"/>
            <a:ext cx="6466821" cy="1696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471" y="2336969"/>
            <a:ext cx="6466821" cy="5570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5471" y="8136718"/>
            <a:ext cx="1686997" cy="467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3479E-2E27-41A1-8AA1-ABF23AD7F678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83634" y="8136718"/>
            <a:ext cx="2530495" cy="467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95295" y="8136718"/>
            <a:ext cx="1686997" cy="467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46885-8776-4010-ABCE-9BABC8F81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8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49808" rtl="0" eaLnBrk="1" latinLnBrk="0" hangingPunct="1">
        <a:lnSpc>
          <a:spcPct val="90000"/>
        </a:lnSpc>
        <a:spcBef>
          <a:spcPct val="0"/>
        </a:spcBef>
        <a:buNone/>
        <a:defRPr sz="36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7452" indent="-187452" algn="l" defTabSz="749808" rtl="0" eaLnBrk="1" latinLnBrk="0" hangingPunct="1">
        <a:lnSpc>
          <a:spcPct val="90000"/>
        </a:lnSpc>
        <a:spcBef>
          <a:spcPts val="820"/>
        </a:spcBef>
        <a:buFont typeface="Arial" panose="020B0604020202020204" pitchFamily="34" charset="0"/>
        <a:buChar char="•"/>
        <a:defRPr sz="2296" kern="1200">
          <a:solidFill>
            <a:schemeClr val="tx1"/>
          </a:solidFill>
          <a:latin typeface="+mn-lt"/>
          <a:ea typeface="+mn-ea"/>
          <a:cs typeface="+mn-cs"/>
        </a:defRPr>
      </a:lvl1pPr>
      <a:lvl2pPr marL="562356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2pPr>
      <a:lvl3pPr marL="937260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640" kern="1200">
          <a:solidFill>
            <a:schemeClr val="tx1"/>
          </a:solidFill>
          <a:latin typeface="+mn-lt"/>
          <a:ea typeface="+mn-ea"/>
          <a:cs typeface="+mn-cs"/>
        </a:defRPr>
      </a:lvl3pPr>
      <a:lvl4pPr marL="1312164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4pPr>
      <a:lvl5pPr marL="1687068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5pPr>
      <a:lvl6pPr marL="2061972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6pPr>
      <a:lvl7pPr marL="2436876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7pPr>
      <a:lvl8pPr marL="2811780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8pPr>
      <a:lvl9pPr marL="3186684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1pPr>
      <a:lvl2pPr marL="374904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2pPr>
      <a:lvl3pPr marL="749808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3pPr>
      <a:lvl4pPr marL="1124712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4pPr>
      <a:lvl5pPr marL="1499616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6pPr>
      <a:lvl7pPr marL="2249424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7pPr>
      <a:lvl8pPr marL="2624328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8pPr>
      <a:lvl9pPr marL="2999232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5471" y="467396"/>
            <a:ext cx="6466821" cy="1696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471" y="2336969"/>
            <a:ext cx="6466821" cy="5570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5471" y="8136718"/>
            <a:ext cx="1686997" cy="467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4222F-B7C5-46BC-A45E-1CE2AE25CAE3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83634" y="8136718"/>
            <a:ext cx="2530495" cy="467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95295" y="8136718"/>
            <a:ext cx="1686997" cy="467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7B6F8-7C69-4C10-BE16-FA15BB4B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6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749808" rtl="0" eaLnBrk="1" latinLnBrk="0" hangingPunct="1">
        <a:lnSpc>
          <a:spcPct val="90000"/>
        </a:lnSpc>
        <a:spcBef>
          <a:spcPct val="0"/>
        </a:spcBef>
        <a:buNone/>
        <a:defRPr sz="36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7452" indent="-187452" algn="l" defTabSz="749808" rtl="0" eaLnBrk="1" latinLnBrk="0" hangingPunct="1">
        <a:lnSpc>
          <a:spcPct val="90000"/>
        </a:lnSpc>
        <a:spcBef>
          <a:spcPts val="820"/>
        </a:spcBef>
        <a:buFont typeface="Arial" panose="020B0604020202020204" pitchFamily="34" charset="0"/>
        <a:buChar char="•"/>
        <a:defRPr sz="2296" kern="1200">
          <a:solidFill>
            <a:schemeClr val="tx1"/>
          </a:solidFill>
          <a:latin typeface="+mn-lt"/>
          <a:ea typeface="+mn-ea"/>
          <a:cs typeface="+mn-cs"/>
        </a:defRPr>
      </a:lvl1pPr>
      <a:lvl2pPr marL="562356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2pPr>
      <a:lvl3pPr marL="937260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640" kern="1200">
          <a:solidFill>
            <a:schemeClr val="tx1"/>
          </a:solidFill>
          <a:latin typeface="+mn-lt"/>
          <a:ea typeface="+mn-ea"/>
          <a:cs typeface="+mn-cs"/>
        </a:defRPr>
      </a:lvl3pPr>
      <a:lvl4pPr marL="1312164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4pPr>
      <a:lvl5pPr marL="1687068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5pPr>
      <a:lvl6pPr marL="2061972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6pPr>
      <a:lvl7pPr marL="2436876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7pPr>
      <a:lvl8pPr marL="2811780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8pPr>
      <a:lvl9pPr marL="3186684" indent="-187452" algn="l" defTabSz="749808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1pPr>
      <a:lvl2pPr marL="374904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2pPr>
      <a:lvl3pPr marL="749808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3pPr>
      <a:lvl4pPr marL="1124712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4pPr>
      <a:lvl5pPr marL="1499616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6pPr>
      <a:lvl7pPr marL="2249424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7pPr>
      <a:lvl8pPr marL="2624328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8pPr>
      <a:lvl9pPr marL="2999232" algn="l" defTabSz="749808" rtl="0" eaLnBrk="1" latinLnBrk="0" hangingPunct="1">
        <a:defRPr sz="14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2378A71-D4AA-4223-B576-EEEE88CA1D73}"/>
              </a:ext>
            </a:extLst>
          </p:cNvPr>
          <p:cNvSpPr txBox="1"/>
          <p:nvPr/>
        </p:nvSpPr>
        <p:spPr>
          <a:xfrm>
            <a:off x="2797028" y="84623"/>
            <a:ext cx="1705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Supplementary Figure 1</a:t>
            </a:r>
          </a:p>
        </p:txBody>
      </p:sp>
      <p:sp>
        <p:nvSpPr>
          <p:cNvPr id="60" name="Slide Number Placeholder 23">
            <a:extLst>
              <a:ext uri="{FF2B5EF4-FFF2-40B4-BE49-F238E27FC236}">
                <a16:creationId xmlns:a16="http://schemas.microsoft.com/office/drawing/2014/main" xmlns="" id="{CAEFE9FA-FE2E-4193-B61F-505E9327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82232" y="8136718"/>
            <a:ext cx="1686997" cy="467394"/>
          </a:xfrm>
        </p:spPr>
        <p:txBody>
          <a:bodyPr/>
          <a:lstStyle/>
          <a:p>
            <a:fld id="{43D5CA05-B9CA-44FE-BCD9-80890D6E93DC}" type="slidenum">
              <a:rPr lang="en-US" smtClean="0"/>
              <a:t>1</a:t>
            </a:fld>
            <a:endParaRPr lang="en-US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E8E633BB-4995-4837-9BC5-50A3AC619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04" y="123812"/>
            <a:ext cx="6653154" cy="877887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C8D6F2DE-7867-40E2-B645-842DDF4E5541}"/>
              </a:ext>
            </a:extLst>
          </p:cNvPr>
          <p:cNvSpPr txBox="1"/>
          <p:nvPr/>
        </p:nvSpPr>
        <p:spPr>
          <a:xfrm>
            <a:off x="2601431" y="399010"/>
            <a:ext cx="364202" cy="25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*†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1E68E746-9641-42C2-9CB5-3E2500321D21}"/>
              </a:ext>
            </a:extLst>
          </p:cNvPr>
          <p:cNvSpPr txBox="1"/>
          <p:nvPr/>
        </p:nvSpPr>
        <p:spPr>
          <a:xfrm>
            <a:off x="3152193" y="313075"/>
            <a:ext cx="364202" cy="25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*†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8766C3FC-29B2-4468-BEBA-C769B1D1C9E7}"/>
              </a:ext>
            </a:extLst>
          </p:cNvPr>
          <p:cNvSpPr txBox="1"/>
          <p:nvPr/>
        </p:nvSpPr>
        <p:spPr>
          <a:xfrm>
            <a:off x="2499391" y="6097995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*†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EF3B9A21-61F5-4E38-8231-6EF6F694D813}"/>
              </a:ext>
            </a:extLst>
          </p:cNvPr>
          <p:cNvSpPr txBox="1"/>
          <p:nvPr/>
        </p:nvSpPr>
        <p:spPr>
          <a:xfrm>
            <a:off x="3050153" y="5665044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*†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AA80BA7B-B409-4B1F-85B7-030A91A2E2C3}"/>
              </a:ext>
            </a:extLst>
          </p:cNvPr>
          <p:cNvSpPr txBox="1"/>
          <p:nvPr/>
        </p:nvSpPr>
        <p:spPr>
          <a:xfrm>
            <a:off x="2524570" y="6981914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*†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F89D0244-84EE-47D1-ADBD-34BD002DDBC0}"/>
              </a:ext>
            </a:extLst>
          </p:cNvPr>
          <p:cNvSpPr txBox="1"/>
          <p:nvPr/>
        </p:nvSpPr>
        <p:spPr>
          <a:xfrm>
            <a:off x="3091235" y="7248679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*†</a:t>
            </a:r>
          </a:p>
        </p:txBody>
      </p:sp>
    </p:spTree>
    <p:extLst>
      <p:ext uri="{BB962C8B-B14F-4D97-AF65-F5344CB8AC3E}">
        <p14:creationId xmlns:p14="http://schemas.microsoft.com/office/powerpoint/2010/main" val="408617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2378A71-D4AA-4223-B576-EEEE88CA1D73}"/>
              </a:ext>
            </a:extLst>
          </p:cNvPr>
          <p:cNvSpPr txBox="1"/>
          <p:nvPr/>
        </p:nvSpPr>
        <p:spPr>
          <a:xfrm>
            <a:off x="2797028" y="84623"/>
            <a:ext cx="1705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Supplementary Figure 2</a:t>
            </a:r>
          </a:p>
        </p:txBody>
      </p:sp>
      <p:sp>
        <p:nvSpPr>
          <p:cNvPr id="60" name="Slide Number Placeholder 23">
            <a:extLst>
              <a:ext uri="{FF2B5EF4-FFF2-40B4-BE49-F238E27FC236}">
                <a16:creationId xmlns:a16="http://schemas.microsoft.com/office/drawing/2014/main" xmlns="" id="{CAEFE9FA-FE2E-4193-B61F-505E9327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82232" y="8136718"/>
            <a:ext cx="1686997" cy="46739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CA05-B9CA-44FE-BCD9-80890D6E93DC}" type="slidenum">
              <a:rPr kumimoji="0" lang="en-US" sz="98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8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45EEA943-D290-41B2-8E7C-E690ED260BB7}"/>
              </a:ext>
            </a:extLst>
          </p:cNvPr>
          <p:cNvGraphicFramePr>
            <a:graphicFrameLocks noGrp="1"/>
          </p:cNvGraphicFramePr>
          <p:nvPr/>
        </p:nvGraphicFramePr>
        <p:xfrm>
          <a:off x="685641" y="914398"/>
          <a:ext cx="6126480" cy="3056711"/>
        </p:xfrm>
        <a:graphic>
          <a:graphicData uri="http://schemas.openxmlformats.org/drawingml/2006/table">
            <a:tbl>
              <a:tblPr/>
              <a:tblGrid>
                <a:gridCol w="3580774">
                  <a:extLst>
                    <a:ext uri="{9D8B030D-6E8A-4147-A177-3AD203B41FA5}">
                      <a16:colId xmlns:a16="http://schemas.microsoft.com/office/drawing/2014/main" xmlns="" val="3479215409"/>
                    </a:ext>
                  </a:extLst>
                </a:gridCol>
                <a:gridCol w="2545706">
                  <a:extLst>
                    <a:ext uri="{9D8B030D-6E8A-4147-A177-3AD203B41FA5}">
                      <a16:colId xmlns:a16="http://schemas.microsoft.com/office/drawing/2014/main" xmlns="" val="2109184887"/>
                    </a:ext>
                  </a:extLst>
                </a:gridCol>
              </a:tblGrid>
              <a:tr h="10052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effectLst/>
                          <a:latin typeface="Arial" panose="020B0604020202020204" pitchFamily="34" charset="0"/>
                        </a:rPr>
                        <a:t>Sample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rial" panose="020B0604020202020204" pitchFamily="34" charset="0"/>
                        </a:rPr>
                        <a:t>LPS Concentration</a:t>
                      </a:r>
                      <a:br>
                        <a:rPr lang="fr-FR" sz="1400" b="1" i="0" u="none" strike="noStrike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400" b="1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fr-FR" sz="1400" b="1" i="0" u="none" strike="noStrike">
                          <a:effectLst/>
                          <a:latin typeface="Arial" panose="020B0604020202020204" pitchFamily="34" charset="0"/>
                        </a:rPr>
                        <a:t>ng</a:t>
                      </a:r>
                      <a:r>
                        <a:rPr lang="fr-FR" sz="1400" b="1" i="0" u="none" strike="noStrike" dirty="0">
                          <a:effectLst/>
                          <a:latin typeface="Arial" panose="020B0604020202020204" pitchFamily="34" charset="0"/>
                        </a:rPr>
                        <a:t>/ml) ± S.D.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1064676"/>
                  </a:ext>
                </a:extLst>
              </a:tr>
              <a:tr h="5128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DEP + Endotoxin free water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0.1000 ± 0.005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0493510"/>
                  </a:ext>
                </a:extLst>
              </a:tr>
              <a:tr h="5128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DEP + Saline (used in the study)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0.1229 ± 0.01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5868615"/>
                  </a:ext>
                </a:extLst>
              </a:tr>
              <a:tr h="5128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Endotoxin free water control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0.0839 ± 0.01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3727455"/>
                  </a:ext>
                </a:extLst>
              </a:tr>
              <a:tr h="5128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Saline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0.1135 ± 0.01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7668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57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DB0646-D45C-48FA-986D-7168520D203C}"/>
              </a:ext>
            </a:extLst>
          </p:cNvPr>
          <p:cNvSpPr txBox="1"/>
          <p:nvPr/>
        </p:nvSpPr>
        <p:spPr>
          <a:xfrm>
            <a:off x="2896276" y="97686"/>
            <a:ext cx="1705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Supplementary Figure 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D3380C-E509-4914-8EA4-FE99B510C6F1}"/>
              </a:ext>
            </a:extLst>
          </p:cNvPr>
          <p:cNvSpPr txBox="1"/>
          <p:nvPr/>
        </p:nvSpPr>
        <p:spPr>
          <a:xfrm>
            <a:off x="235131" y="5605775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xmlns="" id="{FD512FBE-1F42-4B0A-A68F-450024F0D198}"/>
              </a:ext>
            </a:extLst>
          </p:cNvPr>
          <p:cNvGraphicFramePr>
            <a:graphicFrameLocks noGrp="1"/>
          </p:cNvGraphicFramePr>
          <p:nvPr/>
        </p:nvGraphicFramePr>
        <p:xfrm>
          <a:off x="829333" y="5759664"/>
          <a:ext cx="5839095" cy="2644525"/>
        </p:xfrm>
        <a:graphic>
          <a:graphicData uri="http://schemas.openxmlformats.org/drawingml/2006/table">
            <a:tbl>
              <a:tblPr/>
              <a:tblGrid>
                <a:gridCol w="2221395">
                  <a:extLst>
                    <a:ext uri="{9D8B030D-6E8A-4147-A177-3AD203B41FA5}">
                      <a16:colId xmlns:a16="http://schemas.microsoft.com/office/drawing/2014/main" xmlns="" val="564480404"/>
                    </a:ext>
                  </a:extLst>
                </a:gridCol>
                <a:gridCol w="1205900">
                  <a:extLst>
                    <a:ext uri="{9D8B030D-6E8A-4147-A177-3AD203B41FA5}">
                      <a16:colId xmlns:a16="http://schemas.microsoft.com/office/drawing/2014/main" xmlns="" val="3859853289"/>
                    </a:ext>
                  </a:extLst>
                </a:gridCol>
                <a:gridCol w="1205900">
                  <a:extLst>
                    <a:ext uri="{9D8B030D-6E8A-4147-A177-3AD203B41FA5}">
                      <a16:colId xmlns:a16="http://schemas.microsoft.com/office/drawing/2014/main" xmlns="" val="3162113436"/>
                    </a:ext>
                  </a:extLst>
                </a:gridCol>
                <a:gridCol w="1205900">
                  <a:extLst>
                    <a:ext uri="{9D8B030D-6E8A-4147-A177-3AD203B41FA5}">
                      <a16:colId xmlns:a16="http://schemas.microsoft.com/office/drawing/2014/main" xmlns="" val="2701121578"/>
                    </a:ext>
                  </a:extLst>
                </a:gridCol>
              </a:tblGrid>
              <a:tr h="8676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Sample </a:t>
                      </a:r>
                      <a:b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  <a:t>Nucleic Acid</a:t>
                      </a:r>
                      <a:b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  <a:t> Conc. (ng/µl)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  <a:t>OD </a:t>
                      </a:r>
                      <a:b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  <a:t>260/280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  <a:t>OD </a:t>
                      </a:r>
                      <a:b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200" b="1" i="0" u="none" strike="noStrike">
                          <a:effectLst/>
                          <a:latin typeface="Arial" panose="020B0604020202020204" pitchFamily="34" charset="0"/>
                        </a:rPr>
                        <a:t>260/230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7340805"/>
                  </a:ext>
                </a:extLst>
              </a:tr>
              <a:tr h="444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DEP + Endotoxin free water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-0.71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-0.86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-0.04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5790830"/>
                  </a:ext>
                </a:extLst>
              </a:tr>
              <a:tr h="444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DEP + Saline (used in the study)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-1.11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-1.17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-0.05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2898454"/>
                  </a:ext>
                </a:extLst>
              </a:tr>
              <a:tr h="444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Endotoxin free water control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0.06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0.06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4685046"/>
                  </a:ext>
                </a:extLst>
              </a:tr>
              <a:tr h="444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Saline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0.76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</a:rPr>
                        <a:t>0.75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7706239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35D4C50-A4A1-45E5-8660-7F76A96B6A93}"/>
              </a:ext>
            </a:extLst>
          </p:cNvPr>
          <p:cNvSpPr txBox="1"/>
          <p:nvPr/>
        </p:nvSpPr>
        <p:spPr>
          <a:xfrm>
            <a:off x="235131" y="2055834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C37C669-C378-421F-AAE4-CBE6A9EE1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01" y="1044030"/>
            <a:ext cx="6583931" cy="39503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4B7C2D7-3878-4BBE-A7E2-AB2726FC4C6F}"/>
              </a:ext>
            </a:extLst>
          </p:cNvPr>
          <p:cNvSpPr txBox="1"/>
          <p:nvPr/>
        </p:nvSpPr>
        <p:spPr>
          <a:xfrm>
            <a:off x="4243856" y="2711746"/>
            <a:ext cx="715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*†‡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ϕ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406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49AC418A938E488C2FE0F2626D8C1C" ma:contentTypeVersion="12" ma:contentTypeDescription="Create a new document." ma:contentTypeScope="" ma:versionID="6c44f8df40a37be653eb090138366d8e">
  <xsd:schema xmlns:xsd="http://www.w3.org/2001/XMLSchema" xmlns:xs="http://www.w3.org/2001/XMLSchema" xmlns:p="http://schemas.microsoft.com/office/2006/metadata/properties" xmlns:ns3="3eef8747-db12-4f92-9b5c-7c3b64fcce27" xmlns:ns4="6afff6fc-d72e-4468-9592-44dfb5229665" targetNamespace="http://schemas.microsoft.com/office/2006/metadata/properties" ma:root="true" ma:fieldsID="e60584dc085ee57e9c98397efaca9f6d" ns3:_="" ns4:_="">
    <xsd:import namespace="3eef8747-db12-4f92-9b5c-7c3b64fcce27"/>
    <xsd:import namespace="6afff6fc-d72e-4468-9592-44dfb52296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f8747-db12-4f92-9b5c-7c3b64fcce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fff6fc-d72e-4468-9592-44dfb522966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DB1240-3933-4189-8155-3BAC3F7E45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ef8747-db12-4f92-9b5c-7c3b64fcce27"/>
    <ds:schemaRef ds:uri="6afff6fc-d72e-4468-9592-44dfb52296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1F8B13-D3A3-4114-A79C-AAB876E6B91E}">
  <ds:schemaRefs>
    <ds:schemaRef ds:uri="http://purl.org/dc/elements/1.1/"/>
    <ds:schemaRef ds:uri="http://schemas.microsoft.com/office/2006/metadata/properties"/>
    <ds:schemaRef ds:uri="3eef8747-db12-4f92-9b5c-7c3b64fcce27"/>
    <ds:schemaRef ds:uri="http://schemas.openxmlformats.org/package/2006/metadata/core-properties"/>
    <ds:schemaRef ds:uri="6afff6fc-d72e-4468-9592-44dfb5229665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02A895A-E466-4550-8C80-088B94E358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99</Words>
  <Application>Microsoft Office PowerPoint</Application>
  <PresentationFormat>Custom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Daniel, Sarah</dc:creator>
  <cp:lastModifiedBy>Amie Lund-Harada</cp:lastModifiedBy>
  <cp:revision>2</cp:revision>
  <dcterms:created xsi:type="dcterms:W3CDTF">2020-08-04T11:14:44Z</dcterms:created>
  <dcterms:modified xsi:type="dcterms:W3CDTF">2020-12-14T14:57:17Z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0x0101004F49AC418A938E488C2FE0F2626D8C1C</vt:lpwstr>
  </property>
</Properties>
</file>