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333" r:id="rId2"/>
    <p:sldId id="338" r:id="rId3"/>
    <p:sldId id="277" r:id="rId4"/>
    <p:sldId id="307" r:id="rId5"/>
    <p:sldId id="339" r:id="rId6"/>
    <p:sldId id="334" r:id="rId7"/>
    <p:sldId id="306" r:id="rId8"/>
    <p:sldId id="327" r:id="rId9"/>
    <p:sldId id="335" r:id="rId10"/>
  </p:sldIdLst>
  <p:sldSz cx="6858000" cy="9144000" type="letter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CD3"/>
    <a:srgbClr val="C60A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E8BDAF-0B3B-4E60-A0E9-9C1F80516C79}" v="44" dt="2022-03-21T07:18:04.9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93" autoAdjust="0"/>
    <p:restoredTop sz="95441" autoAdjust="0"/>
  </p:normalViewPr>
  <p:slideViewPr>
    <p:cSldViewPr snapToGrid="0">
      <p:cViewPr varScale="1">
        <p:scale>
          <a:sx n="65" d="100"/>
          <a:sy n="65" d="100"/>
        </p:scale>
        <p:origin x="2466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25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d Habibul Mazumder" userId="5ab30e358695b4ca" providerId="LiveId" clId="{45E8BDAF-0B3B-4E60-A0E9-9C1F80516C79}"/>
    <pc:docChg chg="undo custSel modSld">
      <pc:chgData name="Md Habibul Mazumder" userId="5ab30e358695b4ca" providerId="LiveId" clId="{45E8BDAF-0B3B-4E60-A0E9-9C1F80516C79}" dt="2022-03-21T07:18:13.920" v="809" actId="20577"/>
      <pc:docMkLst>
        <pc:docMk/>
      </pc:docMkLst>
      <pc:sldChg chg="addSp delSp modSp mod">
        <pc:chgData name="Md Habibul Mazumder" userId="5ab30e358695b4ca" providerId="LiveId" clId="{45E8BDAF-0B3B-4E60-A0E9-9C1F80516C79}" dt="2022-03-21T06:48:35.918" v="802" actId="478"/>
        <pc:sldMkLst>
          <pc:docMk/>
          <pc:sldMk cId="53524390" sldId="277"/>
        </pc:sldMkLst>
        <pc:spChg chg="mod">
          <ac:chgData name="Md Habibul Mazumder" userId="5ab30e358695b4ca" providerId="LiveId" clId="{45E8BDAF-0B3B-4E60-A0E9-9C1F80516C79}" dt="2022-03-21T06:42:25.761" v="770" actId="1076"/>
          <ac:spMkLst>
            <pc:docMk/>
            <pc:sldMk cId="53524390" sldId="277"/>
            <ac:spMk id="2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3:21.297" v="783" actId="20577"/>
          <ac:spMkLst>
            <pc:docMk/>
            <pc:sldMk cId="53524390" sldId="277"/>
            <ac:spMk id="6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2:33.403" v="771" actId="1076"/>
          <ac:spMkLst>
            <pc:docMk/>
            <pc:sldMk cId="53524390" sldId="277"/>
            <ac:spMk id="7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2:41.277" v="772" actId="1076"/>
          <ac:spMkLst>
            <pc:docMk/>
            <pc:sldMk cId="53524390" sldId="277"/>
            <ac:spMk id="8" creationId="{00000000-0000-0000-0000-000000000000}"/>
          </ac:spMkLst>
        </pc:spChg>
        <pc:spChg chg="del">
          <ac:chgData name="Md Habibul Mazumder" userId="5ab30e358695b4ca" providerId="LiveId" clId="{45E8BDAF-0B3B-4E60-A0E9-9C1F80516C79}" dt="2022-03-21T06:48:35.918" v="802" actId="478"/>
          <ac:spMkLst>
            <pc:docMk/>
            <pc:sldMk cId="53524390" sldId="277"/>
            <ac:spMk id="9" creationId="{00000000-0000-0000-0000-000000000000}"/>
          </ac:spMkLst>
        </pc:spChg>
        <pc:spChg chg="add del mod">
          <ac:chgData name="Md Habibul Mazumder" userId="5ab30e358695b4ca" providerId="LiveId" clId="{45E8BDAF-0B3B-4E60-A0E9-9C1F80516C79}" dt="2022-03-21T05:05:31.684" v="351"/>
          <ac:spMkLst>
            <pc:docMk/>
            <pc:sldMk cId="53524390" sldId="277"/>
            <ac:spMk id="11" creationId="{E6BB30CC-0070-40BD-848C-8071D763F943}"/>
          </ac:spMkLst>
        </pc:spChg>
        <pc:spChg chg="add del mod">
          <ac:chgData name="Md Habibul Mazumder" userId="5ab30e358695b4ca" providerId="LiveId" clId="{45E8BDAF-0B3B-4E60-A0E9-9C1F80516C79}" dt="2022-03-21T05:05:31.684" v="351"/>
          <ac:spMkLst>
            <pc:docMk/>
            <pc:sldMk cId="53524390" sldId="277"/>
            <ac:spMk id="15" creationId="{2331CD7C-EA5A-4737-9B20-CDE10B3E3FDC}"/>
          </ac:spMkLst>
        </pc:spChg>
        <pc:spChg chg="add del mod">
          <ac:chgData name="Md Habibul Mazumder" userId="5ab30e358695b4ca" providerId="LiveId" clId="{45E8BDAF-0B3B-4E60-A0E9-9C1F80516C79}" dt="2022-03-21T05:05:31.684" v="351"/>
          <ac:spMkLst>
            <pc:docMk/>
            <pc:sldMk cId="53524390" sldId="277"/>
            <ac:spMk id="16" creationId="{889AF57E-7994-401D-8CBC-DD6B2B419CEE}"/>
          </ac:spMkLst>
        </pc:spChg>
        <pc:spChg chg="add del mod">
          <ac:chgData name="Md Habibul Mazumder" userId="5ab30e358695b4ca" providerId="LiveId" clId="{45E8BDAF-0B3B-4E60-A0E9-9C1F80516C79}" dt="2022-03-21T05:05:31.684" v="351"/>
          <ac:spMkLst>
            <pc:docMk/>
            <pc:sldMk cId="53524390" sldId="277"/>
            <ac:spMk id="17" creationId="{69B08881-9636-4DE2-B865-E9427E723F0C}"/>
          </ac:spMkLst>
        </pc:spChg>
        <pc:spChg chg="add del mod">
          <ac:chgData name="Md Habibul Mazumder" userId="5ab30e358695b4ca" providerId="LiveId" clId="{45E8BDAF-0B3B-4E60-A0E9-9C1F80516C79}" dt="2022-03-21T05:05:31.684" v="351"/>
          <ac:spMkLst>
            <pc:docMk/>
            <pc:sldMk cId="53524390" sldId="277"/>
            <ac:spMk id="18" creationId="{DD29DEA7-A02B-4685-8A95-5D3B4AD6B0FA}"/>
          </ac:spMkLst>
        </pc:spChg>
        <pc:spChg chg="add del mod">
          <ac:chgData name="Md Habibul Mazumder" userId="5ab30e358695b4ca" providerId="LiveId" clId="{45E8BDAF-0B3B-4E60-A0E9-9C1F80516C79}" dt="2022-03-21T05:05:31.684" v="351"/>
          <ac:spMkLst>
            <pc:docMk/>
            <pc:sldMk cId="53524390" sldId="277"/>
            <ac:spMk id="19" creationId="{332C08F3-CF6E-4C50-957B-B69F3BB6705F}"/>
          </ac:spMkLst>
        </pc:spChg>
        <pc:spChg chg="add del mod">
          <ac:chgData name="Md Habibul Mazumder" userId="5ab30e358695b4ca" providerId="LiveId" clId="{45E8BDAF-0B3B-4E60-A0E9-9C1F80516C79}" dt="2022-03-21T05:05:31.684" v="351"/>
          <ac:spMkLst>
            <pc:docMk/>
            <pc:sldMk cId="53524390" sldId="277"/>
            <ac:spMk id="20" creationId="{8E94B159-FEDE-43D8-9635-D9B80AB7ABA9}"/>
          </ac:spMkLst>
        </pc:spChg>
        <pc:spChg chg="add del mod">
          <ac:chgData name="Md Habibul Mazumder" userId="5ab30e358695b4ca" providerId="LiveId" clId="{45E8BDAF-0B3B-4E60-A0E9-9C1F80516C79}" dt="2022-03-21T05:05:31.684" v="351"/>
          <ac:spMkLst>
            <pc:docMk/>
            <pc:sldMk cId="53524390" sldId="277"/>
            <ac:spMk id="21" creationId="{A5F76D22-311C-475E-929D-6A549C9003D3}"/>
          </ac:spMkLst>
        </pc:spChg>
        <pc:spChg chg="add del mod">
          <ac:chgData name="Md Habibul Mazumder" userId="5ab30e358695b4ca" providerId="LiveId" clId="{45E8BDAF-0B3B-4E60-A0E9-9C1F80516C79}" dt="2022-03-21T05:05:31.684" v="351"/>
          <ac:spMkLst>
            <pc:docMk/>
            <pc:sldMk cId="53524390" sldId="277"/>
            <ac:spMk id="22" creationId="{E89A78A9-7FA3-456B-A102-843AE117D018}"/>
          </ac:spMkLst>
        </pc:spChg>
        <pc:spChg chg="add mod">
          <ac:chgData name="Md Habibul Mazumder" userId="5ab30e358695b4ca" providerId="LiveId" clId="{45E8BDAF-0B3B-4E60-A0E9-9C1F80516C79}" dt="2022-03-21T06:41:23.895" v="764" actId="403"/>
          <ac:spMkLst>
            <pc:docMk/>
            <pc:sldMk cId="53524390" sldId="277"/>
            <ac:spMk id="23" creationId="{D49C76CD-74F2-4F4A-AA4E-42E0933F1A8A}"/>
          </ac:spMkLst>
        </pc:spChg>
        <pc:spChg chg="add mod">
          <ac:chgData name="Md Habibul Mazumder" userId="5ab30e358695b4ca" providerId="LiveId" clId="{45E8BDAF-0B3B-4E60-A0E9-9C1F80516C79}" dt="2022-03-21T06:41:23.895" v="764" actId="403"/>
          <ac:spMkLst>
            <pc:docMk/>
            <pc:sldMk cId="53524390" sldId="277"/>
            <ac:spMk id="24" creationId="{F2900598-47D0-43D6-8600-F7C9D626D519}"/>
          </ac:spMkLst>
        </pc:spChg>
        <pc:spChg chg="add mod">
          <ac:chgData name="Md Habibul Mazumder" userId="5ab30e358695b4ca" providerId="LiveId" clId="{45E8BDAF-0B3B-4E60-A0E9-9C1F80516C79}" dt="2022-03-21T06:41:23.895" v="764" actId="403"/>
          <ac:spMkLst>
            <pc:docMk/>
            <pc:sldMk cId="53524390" sldId="277"/>
            <ac:spMk id="25" creationId="{C1313688-569E-4585-A48A-10D183C443D5}"/>
          </ac:spMkLst>
        </pc:spChg>
        <pc:spChg chg="add mod">
          <ac:chgData name="Md Habibul Mazumder" userId="5ab30e358695b4ca" providerId="LiveId" clId="{45E8BDAF-0B3B-4E60-A0E9-9C1F80516C79}" dt="2022-03-21T06:41:23.895" v="764" actId="403"/>
          <ac:spMkLst>
            <pc:docMk/>
            <pc:sldMk cId="53524390" sldId="277"/>
            <ac:spMk id="26" creationId="{DD19554B-774A-40F6-B885-3AC13A022BDA}"/>
          </ac:spMkLst>
        </pc:spChg>
        <pc:spChg chg="add mod">
          <ac:chgData name="Md Habibul Mazumder" userId="5ab30e358695b4ca" providerId="LiveId" clId="{45E8BDAF-0B3B-4E60-A0E9-9C1F80516C79}" dt="2022-03-21T06:41:23.895" v="764" actId="403"/>
          <ac:spMkLst>
            <pc:docMk/>
            <pc:sldMk cId="53524390" sldId="277"/>
            <ac:spMk id="27" creationId="{264CE048-7FD5-46DE-980D-1E0C8E30AEBD}"/>
          </ac:spMkLst>
        </pc:spChg>
        <pc:spChg chg="add mod">
          <ac:chgData name="Md Habibul Mazumder" userId="5ab30e358695b4ca" providerId="LiveId" clId="{45E8BDAF-0B3B-4E60-A0E9-9C1F80516C79}" dt="2022-03-21T06:41:23.895" v="764" actId="403"/>
          <ac:spMkLst>
            <pc:docMk/>
            <pc:sldMk cId="53524390" sldId="277"/>
            <ac:spMk id="28" creationId="{E933A381-42E3-4B9C-909B-C8EB2BB313E8}"/>
          </ac:spMkLst>
        </pc:spChg>
        <pc:spChg chg="add mod">
          <ac:chgData name="Md Habibul Mazumder" userId="5ab30e358695b4ca" providerId="LiveId" clId="{45E8BDAF-0B3B-4E60-A0E9-9C1F80516C79}" dt="2022-03-21T06:41:23.895" v="764" actId="403"/>
          <ac:spMkLst>
            <pc:docMk/>
            <pc:sldMk cId="53524390" sldId="277"/>
            <ac:spMk id="29" creationId="{FD0B7D86-205E-4C44-801A-F42C742769DB}"/>
          </ac:spMkLst>
        </pc:spChg>
        <pc:spChg chg="add mod">
          <ac:chgData name="Md Habibul Mazumder" userId="5ab30e358695b4ca" providerId="LiveId" clId="{45E8BDAF-0B3B-4E60-A0E9-9C1F80516C79}" dt="2022-03-21T06:41:23.895" v="764" actId="403"/>
          <ac:spMkLst>
            <pc:docMk/>
            <pc:sldMk cId="53524390" sldId="277"/>
            <ac:spMk id="30" creationId="{3CBBD908-46A0-40A6-BBA2-EC7DE0E58986}"/>
          </ac:spMkLst>
        </pc:spChg>
        <pc:spChg chg="add mod">
          <ac:chgData name="Md Habibul Mazumder" userId="5ab30e358695b4ca" providerId="LiveId" clId="{45E8BDAF-0B3B-4E60-A0E9-9C1F80516C79}" dt="2022-03-21T06:41:23.895" v="764" actId="403"/>
          <ac:spMkLst>
            <pc:docMk/>
            <pc:sldMk cId="53524390" sldId="277"/>
            <ac:spMk id="31" creationId="{C0828085-7263-4448-84A9-5A380C309F0A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32" creationId="{EF55EF5E-B3B1-4942-A699-3BB2602ECD2D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33" creationId="{453B7397-B2F8-446F-B12E-29DB515F0DF9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34" creationId="{A43E4CDF-2240-42C5-AA79-BB22B1B1E7B4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35" creationId="{43C34111-5445-4E7D-A1CA-475FA0ACDFFB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36" creationId="{21F21391-F547-403D-B5BF-2206E1F7002A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37" creationId="{C016AA5A-E8ED-48D1-863A-2F2331732F7A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38" creationId="{8EF4EB79-D328-4A41-AC34-CAABE4460601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39" creationId="{75DD30DF-0AD9-4668-BBC7-7FC807FC0012}"/>
          </ac:spMkLst>
        </pc:spChg>
        <pc:spChg chg="add mod">
          <ac:chgData name="Md Habibul Mazumder" userId="5ab30e358695b4ca" providerId="LiveId" clId="{45E8BDAF-0B3B-4E60-A0E9-9C1F80516C79}" dt="2022-03-21T06:42:18.618" v="769" actId="1076"/>
          <ac:spMkLst>
            <pc:docMk/>
            <pc:sldMk cId="53524390" sldId="277"/>
            <ac:spMk id="40" creationId="{827E4E32-ADAB-4D2D-AB07-FFBF170F6A30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41" creationId="{40B8981D-08DE-4F48-A646-127C42090352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42" creationId="{31A61504-9337-400A-A736-8E30610A798A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43" creationId="{28E77718-0787-4F81-8673-CBA11E4C51AF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44" creationId="{A71F1AA7-88C1-4EBB-BB31-F2001606D421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45" creationId="{9EFC469A-8134-4F9D-A3E7-71A9DB889806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46" creationId="{F5602BDA-CEE3-430E-8481-66099610FA9A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47" creationId="{D6EE6B12-9EF1-43BD-9BF9-D8493363BA9B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48" creationId="{6A81145B-7215-4C66-8BF8-D94D51817F11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49" creationId="{28271F8C-E78D-4269-8CA7-B7830FD42A32}"/>
          </ac:spMkLst>
        </pc:spChg>
        <pc:spChg chg="add mod">
          <ac:chgData name="Md Habibul Mazumder" userId="5ab30e358695b4ca" providerId="LiveId" clId="{45E8BDAF-0B3B-4E60-A0E9-9C1F80516C79}" dt="2022-03-21T05:10:49.986" v="441" actId="1076"/>
          <ac:spMkLst>
            <pc:docMk/>
            <pc:sldMk cId="53524390" sldId="277"/>
            <ac:spMk id="50" creationId="{4FAEBCA3-97E6-48A1-A3F8-1D3483C5FEC4}"/>
          </ac:spMkLst>
        </pc:spChg>
        <pc:spChg chg="add mod">
          <ac:chgData name="Md Habibul Mazumder" userId="5ab30e358695b4ca" providerId="LiveId" clId="{45E8BDAF-0B3B-4E60-A0E9-9C1F80516C79}" dt="2022-03-21T05:11:32.677" v="453" actId="1076"/>
          <ac:spMkLst>
            <pc:docMk/>
            <pc:sldMk cId="53524390" sldId="277"/>
            <ac:spMk id="51" creationId="{54B0E85C-44D8-4955-9336-A7BF19741677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52" creationId="{907B8753-CBF7-4E8E-B6C6-A7962C64B59F}"/>
          </ac:spMkLst>
        </pc:spChg>
        <pc:spChg chg="add mod">
          <ac:chgData name="Md Habibul Mazumder" userId="5ab30e358695b4ca" providerId="LiveId" clId="{45E8BDAF-0B3B-4E60-A0E9-9C1F80516C79}" dt="2022-03-21T06:42:08.832" v="767" actId="255"/>
          <ac:spMkLst>
            <pc:docMk/>
            <pc:sldMk cId="53524390" sldId="277"/>
            <ac:spMk id="53" creationId="{064ECE61-D99C-4FF3-9048-2EA4E788707B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54" creationId="{676E3641-B821-4599-A09A-EB1EAA8516B9}"/>
          </ac:spMkLst>
        </pc:spChg>
        <pc:spChg chg="add mod">
          <ac:chgData name="Md Habibul Mazumder" userId="5ab30e358695b4ca" providerId="LiveId" clId="{45E8BDAF-0B3B-4E60-A0E9-9C1F80516C79}" dt="2022-03-21T06:41:18.588" v="763" actId="255"/>
          <ac:spMkLst>
            <pc:docMk/>
            <pc:sldMk cId="53524390" sldId="277"/>
            <ac:spMk id="55" creationId="{34D6B9E6-9A53-404A-BB75-48241A15B73A}"/>
          </ac:spMkLst>
        </pc:spChg>
        <pc:spChg chg="add mod">
          <ac:chgData name="Md Habibul Mazumder" userId="5ab30e358695b4ca" providerId="LiveId" clId="{45E8BDAF-0B3B-4E60-A0E9-9C1F80516C79}" dt="2022-03-21T06:41:12.938" v="762" actId="403"/>
          <ac:spMkLst>
            <pc:docMk/>
            <pc:sldMk cId="53524390" sldId="277"/>
            <ac:spMk id="57" creationId="{1FE36DF6-AD27-40FC-877A-F856BCED526A}"/>
          </ac:spMkLst>
        </pc:spChg>
        <pc:spChg chg="add mod">
          <ac:chgData name="Md Habibul Mazumder" userId="5ab30e358695b4ca" providerId="LiveId" clId="{45E8BDAF-0B3B-4E60-A0E9-9C1F80516C79}" dt="2022-03-21T06:41:12.938" v="762" actId="403"/>
          <ac:spMkLst>
            <pc:docMk/>
            <pc:sldMk cId="53524390" sldId="277"/>
            <ac:spMk id="58" creationId="{40499776-6BA7-439B-976A-167EC28FE767}"/>
          </ac:spMkLst>
        </pc:spChg>
        <pc:spChg chg="add mod">
          <ac:chgData name="Md Habibul Mazumder" userId="5ab30e358695b4ca" providerId="LiveId" clId="{45E8BDAF-0B3B-4E60-A0E9-9C1F80516C79}" dt="2022-03-21T06:42:56.456" v="775" actId="20577"/>
          <ac:spMkLst>
            <pc:docMk/>
            <pc:sldMk cId="53524390" sldId="277"/>
            <ac:spMk id="59" creationId="{CBCB609A-CFBD-4063-A1B8-51E1470DBA02}"/>
          </ac:spMkLst>
        </pc:spChg>
        <pc:spChg chg="add mod">
          <ac:chgData name="Md Habibul Mazumder" userId="5ab30e358695b4ca" providerId="LiveId" clId="{45E8BDAF-0B3B-4E60-A0E9-9C1F80516C79}" dt="2022-03-21T06:43:11.325" v="778" actId="20577"/>
          <ac:spMkLst>
            <pc:docMk/>
            <pc:sldMk cId="53524390" sldId="277"/>
            <ac:spMk id="60" creationId="{EAD86D42-6AF6-4EEE-91FF-0432B18B8964}"/>
          </ac:spMkLst>
        </pc:spChg>
        <pc:grpChg chg="add mod">
          <ac:chgData name="Md Habibul Mazumder" userId="5ab30e358695b4ca" providerId="LiveId" clId="{45E8BDAF-0B3B-4E60-A0E9-9C1F80516C79}" dt="2022-03-21T05:10:57.895" v="444" actId="1076"/>
          <ac:grpSpMkLst>
            <pc:docMk/>
            <pc:sldMk cId="53524390" sldId="277"/>
            <ac:grpSpMk id="3" creationId="{B5313B6E-57D6-4E34-8BD5-34E0FE7D63CC}"/>
          </ac:grpSpMkLst>
        </pc:grpChg>
        <pc:grpChg chg="add mod">
          <ac:chgData name="Md Habibul Mazumder" userId="5ab30e358695b4ca" providerId="LiveId" clId="{45E8BDAF-0B3B-4E60-A0E9-9C1F80516C79}" dt="2022-03-21T06:43:39.986" v="784" actId="1076"/>
          <ac:grpSpMkLst>
            <pc:docMk/>
            <pc:sldMk cId="53524390" sldId="277"/>
            <ac:grpSpMk id="4" creationId="{CC98E01A-EF9D-4261-9E83-453FA75DFBDF}"/>
          </ac:grpSpMkLst>
        </pc:grpChg>
        <pc:grpChg chg="add mod">
          <ac:chgData name="Md Habibul Mazumder" userId="5ab30e358695b4ca" providerId="LiveId" clId="{45E8BDAF-0B3B-4E60-A0E9-9C1F80516C79}" dt="2022-03-21T06:40:43.879" v="758" actId="164"/>
          <ac:grpSpMkLst>
            <pc:docMk/>
            <pc:sldMk cId="53524390" sldId="277"/>
            <ac:grpSpMk id="5" creationId="{4BEB6C63-E0D4-4737-8288-D8D0A3C9D0F4}"/>
          </ac:grpSpMkLst>
        </pc:grpChg>
        <pc:grpChg chg="add mod">
          <ac:chgData name="Md Habibul Mazumder" userId="5ab30e358695b4ca" providerId="LiveId" clId="{45E8BDAF-0B3B-4E60-A0E9-9C1F80516C79}" dt="2022-03-21T06:41:07.145" v="761" actId="1076"/>
          <ac:grpSpMkLst>
            <pc:docMk/>
            <pc:sldMk cId="53524390" sldId="277"/>
            <ac:grpSpMk id="11" creationId="{B759881E-2324-4896-8879-ECCABC6F6C47}"/>
          </ac:grpSpMkLst>
        </pc:grpChg>
        <pc:grpChg chg="add mod">
          <ac:chgData name="Md Habibul Mazumder" userId="5ab30e358695b4ca" providerId="LiveId" clId="{45E8BDAF-0B3B-4E60-A0E9-9C1F80516C79}" dt="2022-03-21T06:42:02.918" v="766" actId="164"/>
          <ac:grpSpMkLst>
            <pc:docMk/>
            <pc:sldMk cId="53524390" sldId="277"/>
            <ac:grpSpMk id="15" creationId="{BEA7C19D-0D91-483D-8C93-D128707DB103}"/>
          </ac:grpSpMkLst>
        </pc:grpChg>
        <pc:grpChg chg="add mod">
          <ac:chgData name="Md Habibul Mazumder" userId="5ab30e358695b4ca" providerId="LiveId" clId="{45E8BDAF-0B3B-4E60-A0E9-9C1F80516C79}" dt="2022-03-21T06:42:02.918" v="766" actId="164"/>
          <ac:grpSpMkLst>
            <pc:docMk/>
            <pc:sldMk cId="53524390" sldId="277"/>
            <ac:grpSpMk id="16" creationId="{183E60F7-9F8E-45EB-9635-DF6F8F6749D3}"/>
          </ac:grpSpMkLst>
        </pc:grpChg>
        <pc:picChg chg="mod modCrop">
          <ac:chgData name="Md Habibul Mazumder" userId="5ab30e358695b4ca" providerId="LiveId" clId="{45E8BDAF-0B3B-4E60-A0E9-9C1F80516C79}" dt="2022-03-21T05:19:13.612" v="481" actId="164"/>
          <ac:picMkLst>
            <pc:docMk/>
            <pc:sldMk cId="53524390" sldId="277"/>
            <ac:picMk id="10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5:08:54.827" v="439" actId="164"/>
          <ac:picMkLst>
            <pc:docMk/>
            <pc:sldMk cId="53524390" sldId="277"/>
            <ac:picMk id="12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6:41:54.235" v="765" actId="164"/>
          <ac:picMkLst>
            <pc:docMk/>
            <pc:sldMk cId="53524390" sldId="277"/>
            <ac:picMk id="13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6:40:20" v="755" actId="164"/>
          <ac:picMkLst>
            <pc:docMk/>
            <pc:sldMk cId="53524390" sldId="277"/>
            <ac:picMk id="14" creationId="{00000000-0000-0000-0000-000000000000}"/>
          </ac:picMkLst>
        </pc:picChg>
        <pc:picChg chg="add mod">
          <ac:chgData name="Md Habibul Mazumder" userId="5ab30e358695b4ca" providerId="LiveId" clId="{45E8BDAF-0B3B-4E60-A0E9-9C1F80516C79}" dt="2022-03-21T05:19:13.612" v="481" actId="164"/>
          <ac:picMkLst>
            <pc:docMk/>
            <pc:sldMk cId="53524390" sldId="277"/>
            <ac:picMk id="56" creationId="{B388282E-52F5-4C0B-B8C7-6387BEF62FB0}"/>
          </ac:picMkLst>
        </pc:picChg>
      </pc:sldChg>
      <pc:sldChg chg="modSp mod">
        <pc:chgData name="Md Habibul Mazumder" userId="5ab30e358695b4ca" providerId="LiveId" clId="{45E8BDAF-0B3B-4E60-A0E9-9C1F80516C79}" dt="2022-03-21T06:45:32.746" v="794" actId="404"/>
        <pc:sldMkLst>
          <pc:docMk/>
          <pc:sldMk cId="751549944" sldId="298"/>
        </pc:sldMkLst>
        <pc:spChg chg="mod">
          <ac:chgData name="Md Habibul Mazumder" userId="5ab30e358695b4ca" providerId="LiveId" clId="{45E8BDAF-0B3B-4E60-A0E9-9C1F80516C79}" dt="2022-03-21T06:45:21.834" v="792" actId="403"/>
          <ac:spMkLst>
            <pc:docMk/>
            <pc:sldMk cId="751549944" sldId="298"/>
            <ac:spMk id="2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4:57.893" v="790" actId="404"/>
          <ac:spMkLst>
            <pc:docMk/>
            <pc:sldMk cId="751549944" sldId="298"/>
            <ac:spMk id="3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5:21.834" v="792" actId="403"/>
          <ac:spMkLst>
            <pc:docMk/>
            <pc:sldMk cId="751549944" sldId="298"/>
            <ac:spMk id="11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5:21.834" v="792" actId="403"/>
          <ac:spMkLst>
            <pc:docMk/>
            <pc:sldMk cId="751549944" sldId="298"/>
            <ac:spMk id="12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5:32.746" v="794" actId="404"/>
          <ac:spMkLst>
            <pc:docMk/>
            <pc:sldMk cId="751549944" sldId="298"/>
            <ac:spMk id="13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4:57.893" v="790" actId="404"/>
          <ac:spMkLst>
            <pc:docMk/>
            <pc:sldMk cId="751549944" sldId="298"/>
            <ac:spMk id="22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4:57.893" v="790" actId="404"/>
          <ac:spMkLst>
            <pc:docMk/>
            <pc:sldMk cId="751549944" sldId="298"/>
            <ac:spMk id="23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4:57.893" v="790" actId="404"/>
          <ac:spMkLst>
            <pc:docMk/>
            <pc:sldMk cId="751549944" sldId="298"/>
            <ac:spMk id="24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4:57.893" v="790" actId="404"/>
          <ac:spMkLst>
            <pc:docMk/>
            <pc:sldMk cId="751549944" sldId="298"/>
            <ac:spMk id="25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4:57.893" v="790" actId="404"/>
          <ac:spMkLst>
            <pc:docMk/>
            <pc:sldMk cId="751549944" sldId="298"/>
            <ac:spMk id="26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4:57.893" v="790" actId="404"/>
          <ac:spMkLst>
            <pc:docMk/>
            <pc:sldMk cId="751549944" sldId="298"/>
            <ac:spMk id="27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4:57.893" v="790" actId="404"/>
          <ac:spMkLst>
            <pc:docMk/>
            <pc:sldMk cId="751549944" sldId="298"/>
            <ac:spMk id="28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44:57.893" v="790" actId="404"/>
          <ac:spMkLst>
            <pc:docMk/>
            <pc:sldMk cId="751549944" sldId="298"/>
            <ac:spMk id="29" creationId="{00000000-0000-0000-0000-000000000000}"/>
          </ac:spMkLst>
        </pc:spChg>
      </pc:sldChg>
      <pc:sldChg chg="modSp mod">
        <pc:chgData name="Md Habibul Mazumder" userId="5ab30e358695b4ca" providerId="LiveId" clId="{45E8BDAF-0B3B-4E60-A0E9-9C1F80516C79}" dt="2022-03-21T05:14:20.586" v="462" actId="1076"/>
        <pc:sldMkLst>
          <pc:docMk/>
          <pc:sldMk cId="1982272861" sldId="299"/>
        </pc:sldMkLst>
        <pc:spChg chg="mod">
          <ac:chgData name="Md Habibul Mazumder" userId="5ab30e358695b4ca" providerId="LiveId" clId="{45E8BDAF-0B3B-4E60-A0E9-9C1F80516C79}" dt="2022-03-21T05:14:20.586" v="462" actId="1076"/>
          <ac:spMkLst>
            <pc:docMk/>
            <pc:sldMk cId="1982272861" sldId="299"/>
            <ac:spMk id="15" creationId="{00000000-0000-0000-0000-000000000000}"/>
          </ac:spMkLst>
        </pc:spChg>
        <pc:picChg chg="mod">
          <ac:chgData name="Md Habibul Mazumder" userId="5ab30e358695b4ca" providerId="LiveId" clId="{45E8BDAF-0B3B-4E60-A0E9-9C1F80516C79}" dt="2022-03-21T04:58:07.409" v="2" actId="14100"/>
          <ac:picMkLst>
            <pc:docMk/>
            <pc:sldMk cId="1982272861" sldId="299"/>
            <ac:picMk id="7" creationId="{30DAA662-8C3E-487B-A81F-35F1314E53E4}"/>
          </ac:picMkLst>
        </pc:picChg>
        <pc:picChg chg="mod">
          <ac:chgData name="Md Habibul Mazumder" userId="5ab30e358695b4ca" providerId="LiveId" clId="{45E8BDAF-0B3B-4E60-A0E9-9C1F80516C79}" dt="2022-03-21T04:58:21.067" v="4" actId="14100"/>
          <ac:picMkLst>
            <pc:docMk/>
            <pc:sldMk cId="1982272861" sldId="299"/>
            <ac:picMk id="8" creationId="{E2B6CCE3-1E22-4369-8B17-CD6AF5F58124}"/>
          </ac:picMkLst>
        </pc:picChg>
      </pc:sldChg>
      <pc:sldChg chg="addSp modSp mod">
        <pc:chgData name="Md Habibul Mazumder" userId="5ab30e358695b4ca" providerId="LiveId" clId="{45E8BDAF-0B3B-4E60-A0E9-9C1F80516C79}" dt="2022-03-21T06:45:52.147" v="795" actId="403"/>
        <pc:sldMkLst>
          <pc:docMk/>
          <pc:sldMk cId="429928381" sldId="300"/>
        </pc:sldMkLst>
        <pc:spChg chg="mod">
          <ac:chgData name="Md Habibul Mazumder" userId="5ab30e358695b4ca" providerId="LiveId" clId="{45E8BDAF-0B3B-4E60-A0E9-9C1F80516C79}" dt="2022-03-21T05:16:10.003" v="465" actId="1076"/>
          <ac:spMkLst>
            <pc:docMk/>
            <pc:sldMk cId="429928381" sldId="300"/>
            <ac:spMk id="8" creationId="{00000000-0000-0000-0000-000000000000}"/>
          </ac:spMkLst>
        </pc:spChg>
        <pc:spChg chg="add mod">
          <ac:chgData name="Md Habibul Mazumder" userId="5ab30e358695b4ca" providerId="LiveId" clId="{45E8BDAF-0B3B-4E60-A0E9-9C1F80516C79}" dt="2022-03-21T06:45:52.147" v="795" actId="403"/>
          <ac:spMkLst>
            <pc:docMk/>
            <pc:sldMk cId="429928381" sldId="300"/>
            <ac:spMk id="12" creationId="{C964B8F5-0F17-4368-A9B5-1A26547FF3DB}"/>
          </ac:spMkLst>
        </pc:spChg>
        <pc:spChg chg="add mod">
          <ac:chgData name="Md Habibul Mazumder" userId="5ab30e358695b4ca" providerId="LiveId" clId="{45E8BDAF-0B3B-4E60-A0E9-9C1F80516C79}" dt="2022-03-21T06:45:52.147" v="795" actId="403"/>
          <ac:spMkLst>
            <pc:docMk/>
            <pc:sldMk cId="429928381" sldId="300"/>
            <ac:spMk id="13" creationId="{89785A0B-9BFA-413A-8C20-E4EB2FB45944}"/>
          </ac:spMkLst>
        </pc:spChg>
        <pc:spChg chg="mod">
          <ac:chgData name="Md Habibul Mazumder" userId="5ab30e358695b4ca" providerId="LiveId" clId="{45E8BDAF-0B3B-4E60-A0E9-9C1F80516C79}" dt="2022-03-21T05:16:40.879" v="472" actId="1076"/>
          <ac:spMkLst>
            <pc:docMk/>
            <pc:sldMk cId="429928381" sldId="300"/>
            <ac:spMk id="15" creationId="{00000000-0000-0000-0000-000000000000}"/>
          </ac:spMkLst>
        </pc:spChg>
        <pc:grpChg chg="add mod">
          <ac:chgData name="Md Habibul Mazumder" userId="5ab30e358695b4ca" providerId="LiveId" clId="{45E8BDAF-0B3B-4E60-A0E9-9C1F80516C79}" dt="2022-03-21T05:17:53.246" v="476" actId="164"/>
          <ac:grpSpMkLst>
            <pc:docMk/>
            <pc:sldMk cId="429928381" sldId="300"/>
            <ac:grpSpMk id="5" creationId="{C76990A5-C2F1-41AC-A7D8-576305423510}"/>
          </ac:grpSpMkLst>
        </pc:grpChg>
        <pc:picChg chg="mod ord">
          <ac:chgData name="Md Habibul Mazumder" userId="5ab30e358695b4ca" providerId="LiveId" clId="{45E8BDAF-0B3B-4E60-A0E9-9C1F80516C79}" dt="2022-03-21T05:17:53.246" v="476" actId="164"/>
          <ac:picMkLst>
            <pc:docMk/>
            <pc:sldMk cId="429928381" sldId="300"/>
            <ac:picMk id="3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5:17:53.246" v="476" actId="164"/>
          <ac:picMkLst>
            <pc:docMk/>
            <pc:sldMk cId="429928381" sldId="300"/>
            <ac:picMk id="4" creationId="{00000000-0000-0000-0000-000000000000}"/>
          </ac:picMkLst>
        </pc:picChg>
      </pc:sldChg>
      <pc:sldChg chg="addSp modSp mod">
        <pc:chgData name="Md Habibul Mazumder" userId="5ab30e358695b4ca" providerId="LiveId" clId="{45E8BDAF-0B3B-4E60-A0E9-9C1F80516C79}" dt="2022-03-21T07:18:13.920" v="809" actId="20577"/>
        <pc:sldMkLst>
          <pc:docMk/>
          <pc:sldMk cId="2400175959" sldId="302"/>
        </pc:sldMkLst>
        <pc:spChg chg="mod">
          <ac:chgData name="Md Habibul Mazumder" userId="5ab30e358695b4ca" providerId="LiveId" clId="{45E8BDAF-0B3B-4E60-A0E9-9C1F80516C79}" dt="2022-03-21T04:59:51.930" v="70" actId="20577"/>
          <ac:spMkLst>
            <pc:docMk/>
            <pc:sldMk cId="2400175959" sldId="302"/>
            <ac:spMk id="15" creationId="{00000000-0000-0000-0000-000000000000}"/>
          </ac:spMkLst>
        </pc:spChg>
        <pc:spChg chg="add mod">
          <ac:chgData name="Md Habibul Mazumder" userId="5ab30e358695b4ca" providerId="LiveId" clId="{45E8BDAF-0B3B-4E60-A0E9-9C1F80516C79}" dt="2022-03-21T06:46:02.637" v="797" actId="404"/>
          <ac:spMkLst>
            <pc:docMk/>
            <pc:sldMk cId="2400175959" sldId="302"/>
            <ac:spMk id="27" creationId="{616416FA-AF1C-4FF4-8F7B-CE9547AE70A2}"/>
          </ac:spMkLst>
        </pc:spChg>
        <pc:spChg chg="add mod">
          <ac:chgData name="Md Habibul Mazumder" userId="5ab30e358695b4ca" providerId="LiveId" clId="{45E8BDAF-0B3B-4E60-A0E9-9C1F80516C79}" dt="2022-03-21T07:18:13.920" v="809" actId="20577"/>
          <ac:spMkLst>
            <pc:docMk/>
            <pc:sldMk cId="2400175959" sldId="302"/>
            <ac:spMk id="28" creationId="{136209A2-E9D8-4F71-86A3-77716695E4D0}"/>
          </ac:spMkLst>
        </pc:spChg>
      </pc:sldChg>
      <pc:sldChg chg="modSp mod">
        <pc:chgData name="Md Habibul Mazumder" userId="5ab30e358695b4ca" providerId="LiveId" clId="{45E8BDAF-0B3B-4E60-A0E9-9C1F80516C79}" dt="2022-03-21T06:46:12.859" v="798" actId="403"/>
        <pc:sldMkLst>
          <pc:docMk/>
          <pc:sldMk cId="2463206732" sldId="304"/>
        </pc:sldMkLst>
        <pc:spChg chg="mod">
          <ac:chgData name="Md Habibul Mazumder" userId="5ab30e358695b4ca" providerId="LiveId" clId="{45E8BDAF-0B3B-4E60-A0E9-9C1F80516C79}" dt="2022-03-21T06:46:12.859" v="798" actId="403"/>
          <ac:spMkLst>
            <pc:docMk/>
            <pc:sldMk cId="2463206732" sldId="304"/>
            <ac:spMk id="9" creationId="{6F8D137F-7CE5-4F4B-A947-2DD2ABA20BBC}"/>
          </ac:spMkLst>
        </pc:spChg>
        <pc:spChg chg="mod">
          <ac:chgData name="Md Habibul Mazumder" userId="5ab30e358695b4ca" providerId="LiveId" clId="{45E8BDAF-0B3B-4E60-A0E9-9C1F80516C79}" dt="2022-03-21T06:46:12.859" v="798" actId="403"/>
          <ac:spMkLst>
            <pc:docMk/>
            <pc:sldMk cId="2463206732" sldId="304"/>
            <ac:spMk id="10" creationId="{85A97252-48C6-47DE-9B07-340768A45642}"/>
          </ac:spMkLst>
        </pc:spChg>
      </pc:sldChg>
      <pc:sldChg chg="modSp mod">
        <pc:chgData name="Md Habibul Mazumder" userId="5ab30e358695b4ca" providerId="LiveId" clId="{45E8BDAF-0B3B-4E60-A0E9-9C1F80516C79}" dt="2022-03-21T06:44:34.443" v="787" actId="1076"/>
        <pc:sldMkLst>
          <pc:docMk/>
          <pc:sldMk cId="3765196815" sldId="305"/>
        </pc:sldMkLst>
        <pc:spChg chg="mod">
          <ac:chgData name="Md Habibul Mazumder" userId="5ab30e358695b4ca" providerId="LiveId" clId="{45E8BDAF-0B3B-4E60-A0E9-9C1F80516C79}" dt="2022-03-21T06:44:34.443" v="787" actId="1076"/>
          <ac:spMkLst>
            <pc:docMk/>
            <pc:sldMk cId="3765196815" sldId="305"/>
            <ac:spMk id="14" creationId="{00000000-0000-0000-0000-000000000000}"/>
          </ac:spMkLst>
        </pc:spChg>
        <pc:grpChg chg="mod">
          <ac:chgData name="Md Habibul Mazumder" userId="5ab30e358695b4ca" providerId="LiveId" clId="{45E8BDAF-0B3B-4E60-A0E9-9C1F80516C79}" dt="2022-03-21T06:44:24.493" v="786" actId="14100"/>
          <ac:grpSpMkLst>
            <pc:docMk/>
            <pc:sldMk cId="3765196815" sldId="305"/>
            <ac:grpSpMk id="3" creationId="{C1CA76F8-7CA2-404E-97E1-0BC986E1A276}"/>
          </ac:grpSpMkLst>
        </pc:grpChg>
      </pc:sldChg>
      <pc:sldChg chg="modSp mod">
        <pc:chgData name="Md Habibul Mazumder" userId="5ab30e358695b4ca" providerId="LiveId" clId="{45E8BDAF-0B3B-4E60-A0E9-9C1F80516C79}" dt="2022-03-21T06:46:40.232" v="801" actId="1076"/>
        <pc:sldMkLst>
          <pc:docMk/>
          <pc:sldMk cId="232170771" sldId="306"/>
        </pc:sldMkLst>
        <pc:spChg chg="mod">
          <ac:chgData name="Md Habibul Mazumder" userId="5ab30e358695b4ca" providerId="LiveId" clId="{45E8BDAF-0B3B-4E60-A0E9-9C1F80516C79}" dt="2022-03-21T05:02:39.056" v="337" actId="20577"/>
          <ac:spMkLst>
            <pc:docMk/>
            <pc:sldMk cId="232170771" sldId="306"/>
            <ac:spMk id="6" creationId="{00000000-0000-0000-0000-000000000000}"/>
          </ac:spMkLst>
        </pc:spChg>
        <pc:picChg chg="mod">
          <ac:chgData name="Md Habibul Mazumder" userId="5ab30e358695b4ca" providerId="LiveId" clId="{45E8BDAF-0B3B-4E60-A0E9-9C1F80516C79}" dt="2022-03-21T06:46:40.232" v="801" actId="1076"/>
          <ac:picMkLst>
            <pc:docMk/>
            <pc:sldMk cId="232170771" sldId="306"/>
            <ac:picMk id="8" creationId="{00000000-0000-0000-0000-000000000000}"/>
          </ac:picMkLst>
        </pc:picChg>
        <pc:picChg chg="mod">
          <ac:chgData name="Md Habibul Mazumder" userId="5ab30e358695b4ca" providerId="LiveId" clId="{45E8BDAF-0B3B-4E60-A0E9-9C1F80516C79}" dt="2022-03-21T06:46:37.113" v="800" actId="14100"/>
          <ac:picMkLst>
            <pc:docMk/>
            <pc:sldMk cId="232170771" sldId="306"/>
            <ac:picMk id="12" creationId="{00000000-0000-0000-0000-000000000000}"/>
          </ac:picMkLst>
        </pc:picChg>
      </pc:sldChg>
      <pc:sldChg chg="addSp delSp modSp mod">
        <pc:chgData name="Md Habibul Mazumder" userId="5ab30e358695b4ca" providerId="LiveId" clId="{45E8BDAF-0B3B-4E60-A0E9-9C1F80516C79}" dt="2022-03-21T06:49:34.338" v="806" actId="20577"/>
        <pc:sldMkLst>
          <pc:docMk/>
          <pc:sldMk cId="3230036855" sldId="307"/>
        </pc:sldMkLst>
        <pc:spChg chg="mod">
          <ac:chgData name="Md Habibul Mazumder" userId="5ab30e358695b4ca" providerId="LiveId" clId="{45E8BDAF-0B3B-4E60-A0E9-9C1F80516C79}" dt="2022-03-21T06:49:34.338" v="806" actId="20577"/>
          <ac:spMkLst>
            <pc:docMk/>
            <pc:sldMk cId="3230036855" sldId="307"/>
            <ac:spMk id="6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35:37.150" v="723" actId="1076"/>
          <ac:spMkLst>
            <pc:docMk/>
            <pc:sldMk cId="3230036855" sldId="307"/>
            <ac:spMk id="7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35:33.045" v="722" actId="1076"/>
          <ac:spMkLst>
            <pc:docMk/>
            <pc:sldMk cId="3230036855" sldId="307"/>
            <ac:spMk id="8" creationId="{00000000-0000-0000-0000-000000000000}"/>
          </ac:spMkLst>
        </pc:spChg>
        <pc:spChg chg="del mod">
          <ac:chgData name="Md Habibul Mazumder" userId="5ab30e358695b4ca" providerId="LiveId" clId="{45E8BDAF-0B3B-4E60-A0E9-9C1F80516C79}" dt="2022-03-21T06:36:22.171" v="732" actId="478"/>
          <ac:spMkLst>
            <pc:docMk/>
            <pc:sldMk cId="3230036855" sldId="307"/>
            <ac:spMk id="9" creationId="{00000000-0000-0000-0000-000000000000}"/>
          </ac:spMkLst>
        </pc:spChg>
        <pc:spChg chg="add mod">
          <ac:chgData name="Md Habibul Mazumder" userId="5ab30e358695b4ca" providerId="LiveId" clId="{45E8BDAF-0B3B-4E60-A0E9-9C1F80516C79}" dt="2022-03-21T06:39:25.653" v="752" actId="255"/>
          <ac:spMkLst>
            <pc:docMk/>
            <pc:sldMk cId="3230036855" sldId="307"/>
            <ac:spMk id="13" creationId="{E4AE30C9-A9D6-4A73-B403-06877BEFB4A7}"/>
          </ac:spMkLst>
        </pc:spChg>
        <pc:spChg chg="add mod">
          <ac:chgData name="Md Habibul Mazumder" userId="5ab30e358695b4ca" providerId="LiveId" clId="{45E8BDAF-0B3B-4E60-A0E9-9C1F80516C79}" dt="2022-03-21T06:39:25.653" v="752" actId="255"/>
          <ac:spMkLst>
            <pc:docMk/>
            <pc:sldMk cId="3230036855" sldId="307"/>
            <ac:spMk id="14" creationId="{522FD532-421C-4B55-9B9E-50091D35594D}"/>
          </ac:spMkLst>
        </pc:spChg>
        <pc:spChg chg="add mod">
          <ac:chgData name="Md Habibul Mazumder" userId="5ab30e358695b4ca" providerId="LiveId" clId="{45E8BDAF-0B3B-4E60-A0E9-9C1F80516C79}" dt="2022-03-21T06:39:25.653" v="752" actId="255"/>
          <ac:spMkLst>
            <pc:docMk/>
            <pc:sldMk cId="3230036855" sldId="307"/>
            <ac:spMk id="15" creationId="{CBFBB9D6-B912-495E-9CA5-E9FAC0360F5B}"/>
          </ac:spMkLst>
        </pc:spChg>
        <pc:spChg chg="add mod">
          <ac:chgData name="Md Habibul Mazumder" userId="5ab30e358695b4ca" providerId="LiveId" clId="{45E8BDAF-0B3B-4E60-A0E9-9C1F80516C79}" dt="2022-03-21T06:39:25.653" v="752" actId="255"/>
          <ac:spMkLst>
            <pc:docMk/>
            <pc:sldMk cId="3230036855" sldId="307"/>
            <ac:spMk id="16" creationId="{F2357CC3-18B5-451C-A2AE-854A9CEA9807}"/>
          </ac:spMkLst>
        </pc:spChg>
        <pc:spChg chg="add mod">
          <ac:chgData name="Md Habibul Mazumder" userId="5ab30e358695b4ca" providerId="LiveId" clId="{45E8BDAF-0B3B-4E60-A0E9-9C1F80516C79}" dt="2022-03-21T06:39:25.653" v="752" actId="255"/>
          <ac:spMkLst>
            <pc:docMk/>
            <pc:sldMk cId="3230036855" sldId="307"/>
            <ac:spMk id="17" creationId="{0B24966C-D6AD-487D-BC4F-7DE246D05573}"/>
          </ac:spMkLst>
        </pc:spChg>
        <pc:spChg chg="add mod">
          <ac:chgData name="Md Habibul Mazumder" userId="5ab30e358695b4ca" providerId="LiveId" clId="{45E8BDAF-0B3B-4E60-A0E9-9C1F80516C79}" dt="2022-03-21T06:34:13.474" v="715" actId="164"/>
          <ac:spMkLst>
            <pc:docMk/>
            <pc:sldMk cId="3230036855" sldId="307"/>
            <ac:spMk id="18" creationId="{7C046A2B-3B3C-42C8-AE1F-837DAF908E41}"/>
          </ac:spMkLst>
        </pc:spChg>
        <pc:spChg chg="add mod">
          <ac:chgData name="Md Habibul Mazumder" userId="5ab30e358695b4ca" providerId="LiveId" clId="{45E8BDAF-0B3B-4E60-A0E9-9C1F80516C79}" dt="2022-03-21T06:34:13.474" v="715" actId="164"/>
          <ac:spMkLst>
            <pc:docMk/>
            <pc:sldMk cId="3230036855" sldId="307"/>
            <ac:spMk id="19" creationId="{FD66433D-F8B3-4BE2-8151-4753EB2074AD}"/>
          </ac:spMkLst>
        </pc:spChg>
        <pc:spChg chg="add mod">
          <ac:chgData name="Md Habibul Mazumder" userId="5ab30e358695b4ca" providerId="LiveId" clId="{45E8BDAF-0B3B-4E60-A0E9-9C1F80516C79}" dt="2022-03-21T06:34:13.474" v="715" actId="164"/>
          <ac:spMkLst>
            <pc:docMk/>
            <pc:sldMk cId="3230036855" sldId="307"/>
            <ac:spMk id="20" creationId="{8D0B7352-0D27-43E0-B6EF-EFC454DCB22F}"/>
          </ac:spMkLst>
        </pc:spChg>
        <pc:spChg chg="add mod">
          <ac:chgData name="Md Habibul Mazumder" userId="5ab30e358695b4ca" providerId="LiveId" clId="{45E8BDAF-0B3B-4E60-A0E9-9C1F80516C79}" dt="2022-03-21T06:34:13.474" v="715" actId="164"/>
          <ac:spMkLst>
            <pc:docMk/>
            <pc:sldMk cId="3230036855" sldId="307"/>
            <ac:spMk id="21" creationId="{AE98DF32-B74E-4191-86EE-5FCA6F3C34FE}"/>
          </ac:spMkLst>
        </pc:spChg>
        <pc:spChg chg="add mod">
          <ac:chgData name="Md Habibul Mazumder" userId="5ab30e358695b4ca" providerId="LiveId" clId="{45E8BDAF-0B3B-4E60-A0E9-9C1F80516C79}" dt="2022-03-21T06:34:13.474" v="715" actId="164"/>
          <ac:spMkLst>
            <pc:docMk/>
            <pc:sldMk cId="3230036855" sldId="307"/>
            <ac:spMk id="22" creationId="{0F4D76AA-9320-4D2A-A326-1C0C4DADB0EE}"/>
          </ac:spMkLst>
        </pc:spChg>
        <pc:spChg chg="add mod">
          <ac:chgData name="Md Habibul Mazumder" userId="5ab30e358695b4ca" providerId="LiveId" clId="{45E8BDAF-0B3B-4E60-A0E9-9C1F80516C79}" dt="2022-03-21T06:39:32.959" v="753" actId="255"/>
          <ac:spMkLst>
            <pc:docMk/>
            <pc:sldMk cId="3230036855" sldId="307"/>
            <ac:spMk id="23" creationId="{859410AA-E34D-45D2-9C43-8C4E504F499A}"/>
          </ac:spMkLst>
        </pc:spChg>
        <pc:spChg chg="add mod">
          <ac:chgData name="Md Habibul Mazumder" userId="5ab30e358695b4ca" providerId="LiveId" clId="{45E8BDAF-0B3B-4E60-A0E9-9C1F80516C79}" dt="2022-03-21T06:39:32.959" v="753" actId="255"/>
          <ac:spMkLst>
            <pc:docMk/>
            <pc:sldMk cId="3230036855" sldId="307"/>
            <ac:spMk id="24" creationId="{3E4C015C-FDD8-4197-A814-9E15DD60BB86}"/>
          </ac:spMkLst>
        </pc:spChg>
        <pc:spChg chg="add mod">
          <ac:chgData name="Md Habibul Mazumder" userId="5ab30e358695b4ca" providerId="LiveId" clId="{45E8BDAF-0B3B-4E60-A0E9-9C1F80516C79}" dt="2022-03-21T06:39:32.959" v="753" actId="255"/>
          <ac:spMkLst>
            <pc:docMk/>
            <pc:sldMk cId="3230036855" sldId="307"/>
            <ac:spMk id="25" creationId="{D57B8714-FF96-47BE-BDA9-435117705B69}"/>
          </ac:spMkLst>
        </pc:spChg>
        <pc:spChg chg="add mod">
          <ac:chgData name="Md Habibul Mazumder" userId="5ab30e358695b4ca" providerId="LiveId" clId="{45E8BDAF-0B3B-4E60-A0E9-9C1F80516C79}" dt="2022-03-21T06:39:32.959" v="753" actId="255"/>
          <ac:spMkLst>
            <pc:docMk/>
            <pc:sldMk cId="3230036855" sldId="307"/>
            <ac:spMk id="26" creationId="{63C7E1DF-F962-429A-9035-A0288006E2E5}"/>
          </ac:spMkLst>
        </pc:spChg>
        <pc:spChg chg="add mod">
          <ac:chgData name="Md Habibul Mazumder" userId="5ab30e358695b4ca" providerId="LiveId" clId="{45E8BDAF-0B3B-4E60-A0E9-9C1F80516C79}" dt="2022-03-21T06:39:32.959" v="753" actId="255"/>
          <ac:spMkLst>
            <pc:docMk/>
            <pc:sldMk cId="3230036855" sldId="307"/>
            <ac:spMk id="27" creationId="{C74A394F-2C9A-4098-B843-F030F66C7346}"/>
          </ac:spMkLst>
        </pc:spChg>
        <pc:spChg chg="add mod">
          <ac:chgData name="Md Habibul Mazumder" userId="5ab30e358695b4ca" providerId="LiveId" clId="{45E8BDAF-0B3B-4E60-A0E9-9C1F80516C79}" dt="2022-03-21T06:34:38.141" v="717" actId="164"/>
          <ac:spMkLst>
            <pc:docMk/>
            <pc:sldMk cId="3230036855" sldId="307"/>
            <ac:spMk id="28" creationId="{4288FE39-8E1C-4715-8004-7B9044D231E4}"/>
          </ac:spMkLst>
        </pc:spChg>
        <pc:spChg chg="add mod">
          <ac:chgData name="Md Habibul Mazumder" userId="5ab30e358695b4ca" providerId="LiveId" clId="{45E8BDAF-0B3B-4E60-A0E9-9C1F80516C79}" dt="2022-03-21T06:34:38.141" v="717" actId="164"/>
          <ac:spMkLst>
            <pc:docMk/>
            <pc:sldMk cId="3230036855" sldId="307"/>
            <ac:spMk id="29" creationId="{0E935D41-A4D4-448B-B42A-6B40E88F86AC}"/>
          </ac:spMkLst>
        </pc:spChg>
        <pc:spChg chg="add mod">
          <ac:chgData name="Md Habibul Mazumder" userId="5ab30e358695b4ca" providerId="LiveId" clId="{45E8BDAF-0B3B-4E60-A0E9-9C1F80516C79}" dt="2022-03-21T06:34:38.141" v="717" actId="164"/>
          <ac:spMkLst>
            <pc:docMk/>
            <pc:sldMk cId="3230036855" sldId="307"/>
            <ac:spMk id="30" creationId="{482795E1-FEE5-48F8-A497-B6958789ABDC}"/>
          </ac:spMkLst>
        </pc:spChg>
        <pc:spChg chg="add mod">
          <ac:chgData name="Md Habibul Mazumder" userId="5ab30e358695b4ca" providerId="LiveId" clId="{45E8BDAF-0B3B-4E60-A0E9-9C1F80516C79}" dt="2022-03-21T06:34:38.141" v="717" actId="164"/>
          <ac:spMkLst>
            <pc:docMk/>
            <pc:sldMk cId="3230036855" sldId="307"/>
            <ac:spMk id="31" creationId="{ECBE9BFD-387B-4B24-9223-84BA6543F2F4}"/>
          </ac:spMkLst>
        </pc:spChg>
        <pc:spChg chg="add mod">
          <ac:chgData name="Md Habibul Mazumder" userId="5ab30e358695b4ca" providerId="LiveId" clId="{45E8BDAF-0B3B-4E60-A0E9-9C1F80516C79}" dt="2022-03-21T06:34:38.141" v="717" actId="164"/>
          <ac:spMkLst>
            <pc:docMk/>
            <pc:sldMk cId="3230036855" sldId="307"/>
            <ac:spMk id="32" creationId="{C00E19EA-E339-4052-A398-4DF7019A162C}"/>
          </ac:spMkLst>
        </pc:spChg>
        <pc:spChg chg="add mod">
          <ac:chgData name="Md Habibul Mazumder" userId="5ab30e358695b4ca" providerId="LiveId" clId="{45E8BDAF-0B3B-4E60-A0E9-9C1F80516C79}" dt="2022-03-21T06:34:49.189" v="718" actId="164"/>
          <ac:spMkLst>
            <pc:docMk/>
            <pc:sldMk cId="3230036855" sldId="307"/>
            <ac:spMk id="33" creationId="{4A994BED-44DC-4997-B9ED-3B5192C2A6D8}"/>
          </ac:spMkLst>
        </pc:spChg>
        <pc:spChg chg="add mod">
          <ac:chgData name="Md Habibul Mazumder" userId="5ab30e358695b4ca" providerId="LiveId" clId="{45E8BDAF-0B3B-4E60-A0E9-9C1F80516C79}" dt="2022-03-21T06:34:49.189" v="718" actId="164"/>
          <ac:spMkLst>
            <pc:docMk/>
            <pc:sldMk cId="3230036855" sldId="307"/>
            <ac:spMk id="34" creationId="{EA9DECE8-6A0F-4F84-9C41-860B82B05B99}"/>
          </ac:spMkLst>
        </pc:spChg>
        <pc:spChg chg="add mod">
          <ac:chgData name="Md Habibul Mazumder" userId="5ab30e358695b4ca" providerId="LiveId" clId="{45E8BDAF-0B3B-4E60-A0E9-9C1F80516C79}" dt="2022-03-21T06:34:49.189" v="718" actId="164"/>
          <ac:spMkLst>
            <pc:docMk/>
            <pc:sldMk cId="3230036855" sldId="307"/>
            <ac:spMk id="35" creationId="{4E7DEECE-D3B7-4224-AA37-A5B0B0BF3013}"/>
          </ac:spMkLst>
        </pc:spChg>
        <pc:spChg chg="add mod">
          <ac:chgData name="Md Habibul Mazumder" userId="5ab30e358695b4ca" providerId="LiveId" clId="{45E8BDAF-0B3B-4E60-A0E9-9C1F80516C79}" dt="2022-03-21T06:34:49.189" v="718" actId="164"/>
          <ac:spMkLst>
            <pc:docMk/>
            <pc:sldMk cId="3230036855" sldId="307"/>
            <ac:spMk id="36" creationId="{E8752BC1-6A83-414A-AD32-D796124E3E40}"/>
          </ac:spMkLst>
        </pc:spChg>
        <pc:spChg chg="add mod">
          <ac:chgData name="Md Habibul Mazumder" userId="5ab30e358695b4ca" providerId="LiveId" clId="{45E8BDAF-0B3B-4E60-A0E9-9C1F80516C79}" dt="2022-03-21T06:34:49.189" v="718" actId="164"/>
          <ac:spMkLst>
            <pc:docMk/>
            <pc:sldMk cId="3230036855" sldId="307"/>
            <ac:spMk id="37" creationId="{8E360C80-6CD1-466F-8513-B9601EA68BB5}"/>
          </ac:spMkLst>
        </pc:spChg>
        <pc:spChg chg="add mod">
          <ac:chgData name="Md Habibul Mazumder" userId="5ab30e358695b4ca" providerId="LiveId" clId="{45E8BDAF-0B3B-4E60-A0E9-9C1F80516C79}" dt="2022-03-21T06:35:02.606" v="719" actId="164"/>
          <ac:spMkLst>
            <pc:docMk/>
            <pc:sldMk cId="3230036855" sldId="307"/>
            <ac:spMk id="38" creationId="{795220F3-848A-4C3C-8CE4-1FF5826C8081}"/>
          </ac:spMkLst>
        </pc:spChg>
        <pc:spChg chg="add mod">
          <ac:chgData name="Md Habibul Mazumder" userId="5ab30e358695b4ca" providerId="LiveId" clId="{45E8BDAF-0B3B-4E60-A0E9-9C1F80516C79}" dt="2022-03-21T06:35:02.606" v="719" actId="164"/>
          <ac:spMkLst>
            <pc:docMk/>
            <pc:sldMk cId="3230036855" sldId="307"/>
            <ac:spMk id="39" creationId="{CCE9C087-F744-42AC-9C81-9407D9C01794}"/>
          </ac:spMkLst>
        </pc:spChg>
        <pc:spChg chg="add mod">
          <ac:chgData name="Md Habibul Mazumder" userId="5ab30e358695b4ca" providerId="LiveId" clId="{45E8BDAF-0B3B-4E60-A0E9-9C1F80516C79}" dt="2022-03-21T06:35:02.606" v="719" actId="164"/>
          <ac:spMkLst>
            <pc:docMk/>
            <pc:sldMk cId="3230036855" sldId="307"/>
            <ac:spMk id="40" creationId="{EE5529D0-DDDE-4281-99AC-CF4E5100B68E}"/>
          </ac:spMkLst>
        </pc:spChg>
        <pc:spChg chg="add mod">
          <ac:chgData name="Md Habibul Mazumder" userId="5ab30e358695b4ca" providerId="LiveId" clId="{45E8BDAF-0B3B-4E60-A0E9-9C1F80516C79}" dt="2022-03-21T06:35:02.606" v="719" actId="164"/>
          <ac:spMkLst>
            <pc:docMk/>
            <pc:sldMk cId="3230036855" sldId="307"/>
            <ac:spMk id="41" creationId="{4A576199-3428-4FDD-BC5F-E762A7C630F8}"/>
          </ac:spMkLst>
        </pc:spChg>
        <pc:spChg chg="add mod">
          <ac:chgData name="Md Habibul Mazumder" userId="5ab30e358695b4ca" providerId="LiveId" clId="{45E8BDAF-0B3B-4E60-A0E9-9C1F80516C79}" dt="2022-03-21T06:35:02.606" v="719" actId="164"/>
          <ac:spMkLst>
            <pc:docMk/>
            <pc:sldMk cId="3230036855" sldId="307"/>
            <ac:spMk id="42" creationId="{70C63903-7BB1-4875-8EA2-F78A97BCDD55}"/>
          </ac:spMkLst>
        </pc:spChg>
        <pc:spChg chg="add mod">
          <ac:chgData name="Md Habibul Mazumder" userId="5ab30e358695b4ca" providerId="LiveId" clId="{45E8BDAF-0B3B-4E60-A0E9-9C1F80516C79}" dt="2022-03-21T06:39:25.653" v="752" actId="255"/>
          <ac:spMkLst>
            <pc:docMk/>
            <pc:sldMk cId="3230036855" sldId="307"/>
            <ac:spMk id="43" creationId="{F6DD9AF7-1B50-493D-9348-96E8AAADF3B4}"/>
          </ac:spMkLst>
        </pc:spChg>
        <pc:spChg chg="add mod">
          <ac:chgData name="Md Habibul Mazumder" userId="5ab30e358695b4ca" providerId="LiveId" clId="{45E8BDAF-0B3B-4E60-A0E9-9C1F80516C79}" dt="2022-03-21T06:39:32.959" v="753" actId="255"/>
          <ac:spMkLst>
            <pc:docMk/>
            <pc:sldMk cId="3230036855" sldId="307"/>
            <ac:spMk id="44" creationId="{849CA207-8878-488F-9735-E0F396E1C2BA}"/>
          </ac:spMkLst>
        </pc:spChg>
        <pc:spChg chg="add mod">
          <ac:chgData name="Md Habibul Mazumder" userId="5ab30e358695b4ca" providerId="LiveId" clId="{45E8BDAF-0B3B-4E60-A0E9-9C1F80516C79}" dt="2022-03-21T06:36:02.671" v="728" actId="20577"/>
          <ac:spMkLst>
            <pc:docMk/>
            <pc:sldMk cId="3230036855" sldId="307"/>
            <ac:spMk id="51" creationId="{4DAD16D0-348E-4514-9B60-A8BEEB99CF1E}"/>
          </ac:spMkLst>
        </pc:spChg>
        <pc:spChg chg="add mod">
          <ac:chgData name="Md Habibul Mazumder" userId="5ab30e358695b4ca" providerId="LiveId" clId="{45E8BDAF-0B3B-4E60-A0E9-9C1F80516C79}" dt="2022-03-21T06:36:06.518" v="729" actId="20577"/>
          <ac:spMkLst>
            <pc:docMk/>
            <pc:sldMk cId="3230036855" sldId="307"/>
            <ac:spMk id="52" creationId="{777D6001-8995-46AC-BD33-A3D727BF5269}"/>
          </ac:spMkLst>
        </pc:spChg>
        <pc:spChg chg="add mod">
          <ac:chgData name="Md Habibul Mazumder" userId="5ab30e358695b4ca" providerId="LiveId" clId="{45E8BDAF-0B3B-4E60-A0E9-9C1F80516C79}" dt="2022-03-21T06:36:32.392" v="734" actId="20577"/>
          <ac:spMkLst>
            <pc:docMk/>
            <pc:sldMk cId="3230036855" sldId="307"/>
            <ac:spMk id="53" creationId="{3A6E9074-300E-4831-969B-021BC108F938}"/>
          </ac:spMkLst>
        </pc:spChg>
        <pc:spChg chg="add mod">
          <ac:chgData name="Md Habibul Mazumder" userId="5ab30e358695b4ca" providerId="LiveId" clId="{45E8BDAF-0B3B-4E60-A0E9-9C1F80516C79}" dt="2022-03-21T06:36:36.117" v="735" actId="20577"/>
          <ac:spMkLst>
            <pc:docMk/>
            <pc:sldMk cId="3230036855" sldId="307"/>
            <ac:spMk id="54" creationId="{2F99F8AC-8D70-49A5-BD4E-072DE7C778E7}"/>
          </ac:spMkLst>
        </pc:spChg>
        <pc:grpChg chg="add mod">
          <ac:chgData name="Md Habibul Mazumder" userId="5ab30e358695b4ca" providerId="LiveId" clId="{45E8BDAF-0B3B-4E60-A0E9-9C1F80516C79}" dt="2022-03-21T06:35:29.208" v="721" actId="1076"/>
          <ac:grpSpMkLst>
            <pc:docMk/>
            <pc:sldMk cId="3230036855" sldId="307"/>
            <ac:grpSpMk id="45" creationId="{30B6149A-F8B1-4255-BC32-203BC34E87F1}"/>
          </ac:grpSpMkLst>
        </pc:grpChg>
        <pc:grpChg chg="add mod">
          <ac:chgData name="Md Habibul Mazumder" userId="5ab30e358695b4ca" providerId="LiveId" clId="{45E8BDAF-0B3B-4E60-A0E9-9C1F80516C79}" dt="2022-03-21T06:35:44.028" v="726" actId="1076"/>
          <ac:grpSpMkLst>
            <pc:docMk/>
            <pc:sldMk cId="3230036855" sldId="307"/>
            <ac:grpSpMk id="46" creationId="{3202D1E1-0ECE-48C3-9A06-AF5D28CD63A6}"/>
          </ac:grpSpMkLst>
        </pc:grpChg>
        <pc:grpChg chg="add mod">
          <ac:chgData name="Md Habibul Mazumder" userId="5ab30e358695b4ca" providerId="LiveId" clId="{45E8BDAF-0B3B-4E60-A0E9-9C1F80516C79}" dt="2022-03-21T06:34:26.414" v="716" actId="164"/>
          <ac:grpSpMkLst>
            <pc:docMk/>
            <pc:sldMk cId="3230036855" sldId="307"/>
            <ac:grpSpMk id="47" creationId="{08861490-8B40-4780-8E6C-33CACD8C2709}"/>
          </ac:grpSpMkLst>
        </pc:grpChg>
        <pc:grpChg chg="add mod">
          <ac:chgData name="Md Habibul Mazumder" userId="5ab30e358695b4ca" providerId="LiveId" clId="{45E8BDAF-0B3B-4E60-A0E9-9C1F80516C79}" dt="2022-03-21T06:34:38.141" v="717" actId="164"/>
          <ac:grpSpMkLst>
            <pc:docMk/>
            <pc:sldMk cId="3230036855" sldId="307"/>
            <ac:grpSpMk id="48" creationId="{EEF15D9B-66BD-4480-96D6-2D7F461CD01C}"/>
          </ac:grpSpMkLst>
        </pc:grpChg>
        <pc:grpChg chg="add mod">
          <ac:chgData name="Md Habibul Mazumder" userId="5ab30e358695b4ca" providerId="LiveId" clId="{45E8BDAF-0B3B-4E60-A0E9-9C1F80516C79}" dt="2022-03-21T06:34:49.189" v="718" actId="164"/>
          <ac:grpSpMkLst>
            <pc:docMk/>
            <pc:sldMk cId="3230036855" sldId="307"/>
            <ac:grpSpMk id="49" creationId="{FB236CCE-354E-4139-9596-F70E1F7C5F07}"/>
          </ac:grpSpMkLst>
        </pc:grpChg>
        <pc:grpChg chg="add mod">
          <ac:chgData name="Md Habibul Mazumder" userId="5ab30e358695b4ca" providerId="LiveId" clId="{45E8BDAF-0B3B-4E60-A0E9-9C1F80516C79}" dt="2022-03-21T06:35:02.606" v="719" actId="164"/>
          <ac:grpSpMkLst>
            <pc:docMk/>
            <pc:sldMk cId="3230036855" sldId="307"/>
            <ac:grpSpMk id="50" creationId="{0C786D72-6502-4F2E-A9A5-735E243A80AF}"/>
          </ac:grpSpMkLst>
        </pc:grpChg>
        <pc:picChg chg="mod modCrop">
          <ac:chgData name="Md Habibul Mazumder" userId="5ab30e358695b4ca" providerId="LiveId" clId="{45E8BDAF-0B3B-4E60-A0E9-9C1F80516C79}" dt="2022-03-21T06:34:02.974" v="714" actId="164"/>
          <ac:picMkLst>
            <pc:docMk/>
            <pc:sldMk cId="3230036855" sldId="307"/>
            <ac:picMk id="3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6:34:13.474" v="715" actId="164"/>
          <ac:picMkLst>
            <pc:docMk/>
            <pc:sldMk cId="3230036855" sldId="307"/>
            <ac:picMk id="4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6:34:26.414" v="716" actId="164"/>
          <ac:picMkLst>
            <pc:docMk/>
            <pc:sldMk cId="3230036855" sldId="307"/>
            <ac:picMk id="5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6:34:38.141" v="717" actId="164"/>
          <ac:picMkLst>
            <pc:docMk/>
            <pc:sldMk cId="3230036855" sldId="307"/>
            <ac:picMk id="10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6:34:49.189" v="718" actId="164"/>
          <ac:picMkLst>
            <pc:docMk/>
            <pc:sldMk cId="3230036855" sldId="307"/>
            <ac:picMk id="11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6:35:02.606" v="719" actId="164"/>
          <ac:picMkLst>
            <pc:docMk/>
            <pc:sldMk cId="3230036855" sldId="307"/>
            <ac:picMk id="12" creationId="{00000000-0000-0000-0000-000000000000}"/>
          </ac:picMkLst>
        </pc:picChg>
      </pc:sldChg>
      <pc:sldChg chg="addSp modSp mod">
        <pc:chgData name="Md Habibul Mazumder" userId="5ab30e358695b4ca" providerId="LiveId" clId="{45E8BDAF-0B3B-4E60-A0E9-9C1F80516C79}" dt="2022-03-21T06:49:28.754" v="804" actId="20577"/>
        <pc:sldMkLst>
          <pc:docMk/>
          <pc:sldMk cId="153010157" sldId="309"/>
        </pc:sldMkLst>
        <pc:spChg chg="mod">
          <ac:chgData name="Md Habibul Mazumder" userId="5ab30e358695b4ca" providerId="LiveId" clId="{45E8BDAF-0B3B-4E60-A0E9-9C1F80516C79}" dt="2022-03-21T06:49:28.754" v="804" actId="20577"/>
          <ac:spMkLst>
            <pc:docMk/>
            <pc:sldMk cId="153010157" sldId="309"/>
            <ac:spMk id="6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37:52" v="740" actId="1076"/>
          <ac:spMkLst>
            <pc:docMk/>
            <pc:sldMk cId="153010157" sldId="309"/>
            <ac:spMk id="7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38:24.290" v="744" actId="1076"/>
          <ac:spMkLst>
            <pc:docMk/>
            <pc:sldMk cId="153010157" sldId="309"/>
            <ac:spMk id="8" creationId="{00000000-0000-0000-0000-000000000000}"/>
          </ac:spMkLst>
        </pc:spChg>
        <pc:spChg chg="mod">
          <ac:chgData name="Md Habibul Mazumder" userId="5ab30e358695b4ca" providerId="LiveId" clId="{45E8BDAF-0B3B-4E60-A0E9-9C1F80516C79}" dt="2022-03-21T06:38:52.240" v="747" actId="1076"/>
          <ac:spMkLst>
            <pc:docMk/>
            <pc:sldMk cId="153010157" sldId="309"/>
            <ac:spMk id="9" creationId="{00000000-0000-0000-0000-000000000000}"/>
          </ac:spMkLst>
        </pc:spChg>
        <pc:spChg chg="add 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12" creationId="{192A4BCE-B0CE-4030-A70B-4949E8A0846B}"/>
          </ac:spMkLst>
        </pc:spChg>
        <pc:spChg chg="add 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14" creationId="{81CDF8AD-A264-4925-B585-F01697E6969F}"/>
          </ac:spMkLst>
        </pc:spChg>
        <pc:spChg chg="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15" creationId="{00000000-0000-0000-0000-000000000000}"/>
          </ac:spMkLst>
        </pc:spChg>
        <pc:spChg chg="add 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16" creationId="{5D38ECCF-B11B-4BBF-98CE-8C436531918A}"/>
          </ac:spMkLst>
        </pc:spChg>
        <pc:spChg chg="add 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17" creationId="{141D7E0E-0A0A-42E1-80C1-A4D33C429429}"/>
          </ac:spMkLst>
        </pc:spChg>
        <pc:spChg chg="add 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18" creationId="{EF35E021-50C9-498F-B92B-D36E7D91BFC5}"/>
          </ac:spMkLst>
        </pc:spChg>
        <pc:spChg chg="add 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19" creationId="{D7350F28-977E-4359-9AFF-605D450A2555}"/>
          </ac:spMkLst>
        </pc:spChg>
        <pc:spChg chg="add 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20" creationId="{FF4E7503-C6F0-4B4F-9247-7E79D78366B4}"/>
          </ac:spMkLst>
        </pc:spChg>
        <pc:spChg chg="add 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21" creationId="{D241E351-10EA-42F0-B703-56DF70415740}"/>
          </ac:spMkLst>
        </pc:spChg>
        <pc:spChg chg="add mod">
          <ac:chgData name="Md Habibul Mazumder" userId="5ab30e358695b4ca" providerId="LiveId" clId="{45E8BDAF-0B3B-4E60-A0E9-9C1F80516C79}" dt="2022-03-21T06:39:14.268" v="751" actId="255"/>
          <ac:spMkLst>
            <pc:docMk/>
            <pc:sldMk cId="153010157" sldId="309"/>
            <ac:spMk id="22" creationId="{FCDF78BB-3579-4856-983A-8BB837094DA7}"/>
          </ac:spMkLst>
        </pc:spChg>
        <pc:spChg chg="add mod">
          <ac:chgData name="Md Habibul Mazumder" userId="5ab30e358695b4ca" providerId="LiveId" clId="{45E8BDAF-0B3B-4E60-A0E9-9C1F80516C79}" dt="2022-03-21T06:39:05.435" v="749" actId="403"/>
          <ac:spMkLst>
            <pc:docMk/>
            <pc:sldMk cId="153010157" sldId="309"/>
            <ac:spMk id="23" creationId="{CB587270-52F1-43AC-BD27-CE5408C128AF}"/>
          </ac:spMkLst>
        </pc:spChg>
        <pc:spChg chg="add mod">
          <ac:chgData name="Md Habibul Mazumder" userId="5ab30e358695b4ca" providerId="LiveId" clId="{45E8BDAF-0B3B-4E60-A0E9-9C1F80516C79}" dt="2022-03-21T06:39:05.435" v="749" actId="403"/>
          <ac:spMkLst>
            <pc:docMk/>
            <pc:sldMk cId="153010157" sldId="309"/>
            <ac:spMk id="24" creationId="{229F6E3E-A166-4913-A0A7-B803D3B8D31B}"/>
          </ac:spMkLst>
        </pc:spChg>
        <pc:spChg chg="add mod">
          <ac:chgData name="Md Habibul Mazumder" userId="5ab30e358695b4ca" providerId="LiveId" clId="{45E8BDAF-0B3B-4E60-A0E9-9C1F80516C79}" dt="2022-03-21T06:39:05.435" v="749" actId="403"/>
          <ac:spMkLst>
            <pc:docMk/>
            <pc:sldMk cId="153010157" sldId="309"/>
            <ac:spMk id="25" creationId="{110B4426-BD2F-46BD-AF1A-5A80543AC6C6}"/>
          </ac:spMkLst>
        </pc:spChg>
        <pc:spChg chg="add mod">
          <ac:chgData name="Md Habibul Mazumder" userId="5ab30e358695b4ca" providerId="LiveId" clId="{45E8BDAF-0B3B-4E60-A0E9-9C1F80516C79}" dt="2022-03-21T06:39:05.435" v="749" actId="403"/>
          <ac:spMkLst>
            <pc:docMk/>
            <pc:sldMk cId="153010157" sldId="309"/>
            <ac:spMk id="26" creationId="{8126E6FA-8FE6-442D-B41C-8FD1E1F54421}"/>
          </ac:spMkLst>
        </pc:spChg>
        <pc:spChg chg="add mod">
          <ac:chgData name="Md Habibul Mazumder" userId="5ab30e358695b4ca" providerId="LiveId" clId="{45E8BDAF-0B3B-4E60-A0E9-9C1F80516C79}" dt="2022-03-21T06:39:05.435" v="749" actId="403"/>
          <ac:spMkLst>
            <pc:docMk/>
            <pc:sldMk cId="153010157" sldId="309"/>
            <ac:spMk id="27" creationId="{7292C468-631C-4CB6-9192-D057A1490189}"/>
          </ac:spMkLst>
        </pc:spChg>
        <pc:spChg chg="add mod">
          <ac:chgData name="Md Habibul Mazumder" userId="5ab30e358695b4ca" providerId="LiveId" clId="{45E8BDAF-0B3B-4E60-A0E9-9C1F80516C79}" dt="2022-03-21T06:39:05.435" v="749" actId="403"/>
          <ac:spMkLst>
            <pc:docMk/>
            <pc:sldMk cId="153010157" sldId="309"/>
            <ac:spMk id="28" creationId="{A77A7AAF-8F1E-4E77-B7A9-B1CAB3D36C32}"/>
          </ac:spMkLst>
        </pc:spChg>
        <pc:spChg chg="add mod">
          <ac:chgData name="Md Habibul Mazumder" userId="5ab30e358695b4ca" providerId="LiveId" clId="{45E8BDAF-0B3B-4E60-A0E9-9C1F80516C79}" dt="2022-03-21T06:39:05.435" v="749" actId="403"/>
          <ac:spMkLst>
            <pc:docMk/>
            <pc:sldMk cId="153010157" sldId="309"/>
            <ac:spMk id="29" creationId="{ED535F89-CE18-44DA-91D6-85708AB9822E}"/>
          </ac:spMkLst>
        </pc:spChg>
        <pc:spChg chg="add mod">
          <ac:chgData name="Md Habibul Mazumder" userId="5ab30e358695b4ca" providerId="LiveId" clId="{45E8BDAF-0B3B-4E60-A0E9-9C1F80516C79}" dt="2022-03-21T06:39:05.435" v="749" actId="403"/>
          <ac:spMkLst>
            <pc:docMk/>
            <pc:sldMk cId="153010157" sldId="309"/>
            <ac:spMk id="30" creationId="{5E87F25C-0855-432D-BC94-F7F593B05DB6}"/>
          </ac:spMkLst>
        </pc:spChg>
        <pc:spChg chg="add mod">
          <ac:chgData name="Md Habibul Mazumder" userId="5ab30e358695b4ca" providerId="LiveId" clId="{45E8BDAF-0B3B-4E60-A0E9-9C1F80516C79}" dt="2022-03-21T06:39:05.435" v="749" actId="403"/>
          <ac:spMkLst>
            <pc:docMk/>
            <pc:sldMk cId="153010157" sldId="309"/>
            <ac:spMk id="31" creationId="{4427AC9C-2F6E-4978-BB99-D0B2EDC5266D}"/>
          </ac:spMkLst>
        </pc:spChg>
        <pc:spChg chg="add mod">
          <ac:chgData name="Md Habibul Mazumder" userId="5ab30e358695b4ca" providerId="LiveId" clId="{45E8BDAF-0B3B-4E60-A0E9-9C1F80516C79}" dt="2022-03-21T06:39:08.656" v="750" actId="403"/>
          <ac:spMkLst>
            <pc:docMk/>
            <pc:sldMk cId="153010157" sldId="309"/>
            <ac:spMk id="32" creationId="{BD86951C-232E-44A8-9B02-5C39BEDE10AE}"/>
          </ac:spMkLst>
        </pc:spChg>
        <pc:spChg chg="add mod">
          <ac:chgData name="Md Habibul Mazumder" userId="5ab30e358695b4ca" providerId="LiveId" clId="{45E8BDAF-0B3B-4E60-A0E9-9C1F80516C79}" dt="2022-03-21T06:39:08.656" v="750" actId="403"/>
          <ac:spMkLst>
            <pc:docMk/>
            <pc:sldMk cId="153010157" sldId="309"/>
            <ac:spMk id="33" creationId="{3AEF7621-22B8-4D30-B49C-283053150AC8}"/>
          </ac:spMkLst>
        </pc:spChg>
        <pc:spChg chg="add mod">
          <ac:chgData name="Md Habibul Mazumder" userId="5ab30e358695b4ca" providerId="LiveId" clId="{45E8BDAF-0B3B-4E60-A0E9-9C1F80516C79}" dt="2022-03-21T06:39:08.656" v="750" actId="403"/>
          <ac:spMkLst>
            <pc:docMk/>
            <pc:sldMk cId="153010157" sldId="309"/>
            <ac:spMk id="34" creationId="{B3BFDEB3-F948-4CD5-B845-E71E9CE15DBF}"/>
          </ac:spMkLst>
        </pc:spChg>
        <pc:spChg chg="add mod">
          <ac:chgData name="Md Habibul Mazumder" userId="5ab30e358695b4ca" providerId="LiveId" clId="{45E8BDAF-0B3B-4E60-A0E9-9C1F80516C79}" dt="2022-03-21T06:39:08.656" v="750" actId="403"/>
          <ac:spMkLst>
            <pc:docMk/>
            <pc:sldMk cId="153010157" sldId="309"/>
            <ac:spMk id="35" creationId="{025BBB89-2279-4173-852D-ED251E3C472B}"/>
          </ac:spMkLst>
        </pc:spChg>
        <pc:spChg chg="add mod">
          <ac:chgData name="Md Habibul Mazumder" userId="5ab30e358695b4ca" providerId="LiveId" clId="{45E8BDAF-0B3B-4E60-A0E9-9C1F80516C79}" dt="2022-03-21T06:39:08.656" v="750" actId="403"/>
          <ac:spMkLst>
            <pc:docMk/>
            <pc:sldMk cId="153010157" sldId="309"/>
            <ac:spMk id="36" creationId="{8B040033-52D5-4A22-B02C-3E547AC8E599}"/>
          </ac:spMkLst>
        </pc:spChg>
        <pc:spChg chg="add mod">
          <ac:chgData name="Md Habibul Mazumder" userId="5ab30e358695b4ca" providerId="LiveId" clId="{45E8BDAF-0B3B-4E60-A0E9-9C1F80516C79}" dt="2022-03-21T06:39:08.656" v="750" actId="403"/>
          <ac:spMkLst>
            <pc:docMk/>
            <pc:sldMk cId="153010157" sldId="309"/>
            <ac:spMk id="37" creationId="{40E2181B-32D1-41B9-AAD5-55EBEED38B94}"/>
          </ac:spMkLst>
        </pc:spChg>
        <pc:spChg chg="add mod">
          <ac:chgData name="Md Habibul Mazumder" userId="5ab30e358695b4ca" providerId="LiveId" clId="{45E8BDAF-0B3B-4E60-A0E9-9C1F80516C79}" dt="2022-03-21T06:39:08.656" v="750" actId="403"/>
          <ac:spMkLst>
            <pc:docMk/>
            <pc:sldMk cId="153010157" sldId="309"/>
            <ac:spMk id="38" creationId="{2A2D41AD-D217-44C9-9C99-F5F039A62BEC}"/>
          </ac:spMkLst>
        </pc:spChg>
        <pc:spChg chg="add mod">
          <ac:chgData name="Md Habibul Mazumder" userId="5ab30e358695b4ca" providerId="LiveId" clId="{45E8BDAF-0B3B-4E60-A0E9-9C1F80516C79}" dt="2022-03-21T06:39:08.656" v="750" actId="403"/>
          <ac:spMkLst>
            <pc:docMk/>
            <pc:sldMk cId="153010157" sldId="309"/>
            <ac:spMk id="39" creationId="{FB099CC8-2633-49F6-8315-7D874AE74DD0}"/>
          </ac:spMkLst>
        </pc:spChg>
        <pc:spChg chg="add mod">
          <ac:chgData name="Md Habibul Mazumder" userId="5ab30e358695b4ca" providerId="LiveId" clId="{45E8BDAF-0B3B-4E60-A0E9-9C1F80516C79}" dt="2022-03-21T06:39:08.656" v="750" actId="403"/>
          <ac:spMkLst>
            <pc:docMk/>
            <pc:sldMk cId="153010157" sldId="309"/>
            <ac:spMk id="40" creationId="{5D7E8711-BBCF-4458-897B-A7B74FDFAC34}"/>
          </ac:spMkLst>
        </pc:spChg>
        <pc:grpChg chg="add mod">
          <ac:chgData name="Md Habibul Mazumder" userId="5ab30e358695b4ca" providerId="LiveId" clId="{45E8BDAF-0B3B-4E60-A0E9-9C1F80516C79}" dt="2022-03-21T06:37:57.438" v="741" actId="14100"/>
          <ac:grpSpMkLst>
            <pc:docMk/>
            <pc:sldMk cId="153010157" sldId="309"/>
            <ac:grpSpMk id="10" creationId="{F9D0972A-0094-4351-980B-E409364EA759}"/>
          </ac:grpSpMkLst>
        </pc:grpChg>
        <pc:grpChg chg="add mod">
          <ac:chgData name="Md Habibul Mazumder" userId="5ab30e358695b4ca" providerId="LiveId" clId="{45E8BDAF-0B3B-4E60-A0E9-9C1F80516C79}" dt="2022-03-21T06:38:11.586" v="743" actId="14100"/>
          <ac:grpSpMkLst>
            <pc:docMk/>
            <pc:sldMk cId="153010157" sldId="309"/>
            <ac:grpSpMk id="11" creationId="{41E9F3F5-8C09-4C16-BDAC-E9A44DDD3BE7}"/>
          </ac:grpSpMkLst>
        </pc:grpChg>
        <pc:grpChg chg="add mod">
          <ac:chgData name="Md Habibul Mazumder" userId="5ab30e358695b4ca" providerId="LiveId" clId="{45E8BDAF-0B3B-4E60-A0E9-9C1F80516C79}" dt="2022-03-21T06:38:45.287" v="746" actId="14100"/>
          <ac:grpSpMkLst>
            <pc:docMk/>
            <pc:sldMk cId="153010157" sldId="309"/>
            <ac:grpSpMk id="41" creationId="{32B91A81-75CB-4713-AC77-F1E4C2148D0E}"/>
          </ac:grpSpMkLst>
        </pc:grpChg>
        <pc:picChg chg="mod modCrop">
          <ac:chgData name="Md Habibul Mazumder" userId="5ab30e358695b4ca" providerId="LiveId" clId="{45E8BDAF-0B3B-4E60-A0E9-9C1F80516C79}" dt="2022-03-21T06:37:10.887" v="736" actId="164"/>
          <ac:picMkLst>
            <pc:docMk/>
            <pc:sldMk cId="153010157" sldId="309"/>
            <ac:picMk id="3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6:37:25.131" v="737" actId="164"/>
          <ac:picMkLst>
            <pc:docMk/>
            <pc:sldMk cId="153010157" sldId="309"/>
            <ac:picMk id="4" creationId="{00000000-0000-0000-0000-000000000000}"/>
          </ac:picMkLst>
        </pc:picChg>
        <pc:picChg chg="mod modCrop">
          <ac:chgData name="Md Habibul Mazumder" userId="5ab30e358695b4ca" providerId="LiveId" clId="{45E8BDAF-0B3B-4E60-A0E9-9C1F80516C79}" dt="2022-03-21T06:37:43.136" v="738" actId="164"/>
          <ac:picMkLst>
            <pc:docMk/>
            <pc:sldMk cId="153010157" sldId="309"/>
            <ac:picMk id="5" creationId="{00000000-0000-0000-0000-000000000000}"/>
          </ac:picMkLst>
        </pc:picChg>
      </pc:sldChg>
      <pc:sldChg chg="modSp mod">
        <pc:chgData name="Md Habibul Mazumder" userId="5ab30e358695b4ca" providerId="LiveId" clId="{45E8BDAF-0B3B-4E60-A0E9-9C1F80516C79}" dt="2022-03-21T05:02:02.420" v="290" actId="20577"/>
        <pc:sldMkLst>
          <pc:docMk/>
          <pc:sldMk cId="2767929330" sldId="310"/>
        </pc:sldMkLst>
        <pc:spChg chg="mod">
          <ac:chgData name="Md Habibul Mazumder" userId="5ab30e358695b4ca" providerId="LiveId" clId="{45E8BDAF-0B3B-4E60-A0E9-9C1F80516C79}" dt="2022-03-21T05:02:02.420" v="290" actId="20577"/>
          <ac:spMkLst>
            <pc:docMk/>
            <pc:sldMk cId="2767929330" sldId="310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184DEEE-6C1C-4351-A19F-2B25A3631245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28272C4-20AD-4A5F-855F-F6A5AF2B7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634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2827-B374-4F62-96AA-28B58FADCD0E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81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AE827-F51C-4C2B-90A5-F7DCF1DE4C27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8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D3AD-966C-459D-B6F0-475820CBB15D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56676-3415-4D7D-8BAB-798B735A2CB3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1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7253-A9CD-47C8-92A8-3A0D079DBFA0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4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C7735-D3B0-42AB-99BF-5AB51C2C980C}" type="datetime1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305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0C1F-A03C-4818-A5FE-D70C62E4C51D}" type="datetime1">
              <a:rPr lang="en-US" smtClean="0"/>
              <a:t>4/14/2023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81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8B71-3B81-4323-80AB-C4034CA9A277}" type="datetime1">
              <a:rPr lang="en-US" smtClean="0"/>
              <a:t>4/14/2023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48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53FFC-1DD4-4F48-9CAE-08C90EE82642}" type="datetime1">
              <a:rPr lang="en-US" smtClean="0"/>
              <a:t>4/14/2023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1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C3637-5442-4B79-AFB5-D068A07AC0C8}" type="datetime1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3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A89C-E6EB-408D-9FF9-0AC07D86BE50}" type="datetime1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6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00511-9E67-4378-A779-46118F8F4992}" type="datetime1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249FE-844B-40A7-BB6F-965681093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6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8133" y="430175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8709" y="2144217"/>
            <a:ext cx="62189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in weight after single and multiple CB, O</a:t>
            </a:r>
            <a:r>
              <a:rPr lang="en-US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CB+O</a:t>
            </a:r>
            <a:r>
              <a:rPr lang="en-US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inhalation exposures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1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50" y="496621"/>
            <a:ext cx="269699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36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8133" y="430175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133" y="3867010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2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88133" y="5785779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68" y="584063"/>
            <a:ext cx="3436645" cy="34164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153" y="4174787"/>
            <a:ext cx="2526834" cy="138975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153" y="5888935"/>
            <a:ext cx="3792347" cy="197329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5974" y="8134356"/>
            <a:ext cx="6150539" cy="873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2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Gating strategy for identifying inflammatory cells in lungs. A) Flow gating strategy to detect cell types in lungs after air, CB, O</a:t>
            </a:r>
            <a:r>
              <a:rPr lang="en-US" sz="12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CB+O</a:t>
            </a:r>
            <a:r>
              <a:rPr lang="en-US" sz="12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exposure either for 3 h for one day or four days. B) Inflammatory cells identification markers. C) Inflammatory cell markers, conjugated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fluorochrome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clone and vendors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390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98826" y="600698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49446" y="2469066"/>
            <a:ext cx="29182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71" y="2609102"/>
            <a:ext cx="3372793" cy="20539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9446" y="619047"/>
            <a:ext cx="29182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71" y="896046"/>
            <a:ext cx="2342023" cy="184159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5194" y="788117"/>
            <a:ext cx="2916272" cy="15765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9445" y="4803039"/>
            <a:ext cx="5837067" cy="1475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3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Exposure induce changes in bacterial community in the lungs. A) Alterations in the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Lactobacillus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response to inhalation exposure in the lungs. B, C) Principle Co-ordinate analysis of lung microbial community, Bray-Curtis, and Unweighted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Unifrac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respectively. Data are presented as mean ± standard error of mean (SEM) and analyzed by Two-way Analysis of Variance (ANOVA) followed by Tukey’s post hoc test. The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Kruskal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-Wallis test was performed to determine the statistical significance of diversity index. n = 3-5.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2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4</a:t>
            </a:fld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84301" y="619354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389291" y="614528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86024" y="622789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34" y="2110114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45" y="986379"/>
            <a:ext cx="2055706" cy="10951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207" y="695683"/>
            <a:ext cx="1950268" cy="13926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26" y="762001"/>
            <a:ext cx="1840386" cy="1314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" t="6523" r="8731" b="3028"/>
          <a:stretch/>
        </p:blipFill>
        <p:spPr>
          <a:xfrm>
            <a:off x="927557" y="2162688"/>
            <a:ext cx="2171700" cy="13565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9170" y="3730215"/>
            <a:ext cx="6150077" cy="1772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4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Exposure induce changes in beta diversity indices in colon contents microbiome. A-C) Principle Co-ordinate analysis of colon content microbial community, Bray-Curtis,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Jaccard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distance and Unweighted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Unifrac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respectively. D) Alterations in the </a:t>
            </a:r>
            <a:r>
              <a:rPr lang="en-US" sz="1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Firmicutes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1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Bacteroidetes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ratio in the colon content.*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0.05. The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Kruskal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-Wallis test was performed to determine the statistical significance of diversity index. Data are presented as mean ± standard error of mean (SEM) and analyzed by One-way Analysis of Variance (ANOVA) followed by Tukey’s post hoc test. n = 3-5.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036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5</a:t>
            </a:fld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33585" y="619354"/>
            <a:ext cx="2927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52" y="844037"/>
            <a:ext cx="2067059" cy="1371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79951" y="2591004"/>
            <a:ext cx="5906561" cy="487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5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Correlation analysis of absolute bacterial load in the colon contents to oxidative stress. n = 3-5.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977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2749" y="754104"/>
            <a:ext cx="600957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Table 1: Primers used for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qRT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-PCR and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QIAcuity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One digital PCR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502816"/>
              </p:ext>
            </p:extLst>
          </p:nvPr>
        </p:nvGraphicFramePr>
        <p:xfrm>
          <a:off x="512885" y="1399311"/>
          <a:ext cx="5919436" cy="6419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683">
                  <a:extLst>
                    <a:ext uri="{9D8B030D-6E8A-4147-A177-3AD203B41FA5}">
                      <a16:colId xmlns:a16="http://schemas.microsoft.com/office/drawing/2014/main" val="2247233838"/>
                    </a:ext>
                  </a:extLst>
                </a:gridCol>
                <a:gridCol w="2289883">
                  <a:extLst>
                    <a:ext uri="{9D8B030D-6E8A-4147-A177-3AD203B41FA5}">
                      <a16:colId xmlns:a16="http://schemas.microsoft.com/office/drawing/2014/main" val="1264414316"/>
                    </a:ext>
                  </a:extLst>
                </a:gridCol>
                <a:gridCol w="2573870">
                  <a:extLst>
                    <a:ext uri="{9D8B030D-6E8A-4147-A177-3AD203B41FA5}">
                      <a16:colId xmlns:a16="http://schemas.microsoft.com/office/drawing/2014/main" val="4032894845"/>
                    </a:ext>
                  </a:extLst>
                </a:gridCol>
              </a:tblGrid>
              <a:tr h="286071">
                <a:tc>
                  <a:txBody>
                    <a:bodyPr/>
                    <a:lstStyle/>
                    <a:p>
                      <a:r>
                        <a:rPr lang="en-US" sz="1100" b="1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Forward</a:t>
                      </a:r>
                      <a:r>
                        <a:rPr lang="en-US" sz="1100" baseline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Sequence</a:t>
                      </a:r>
                      <a:endParaRPr lang="en-US" sz="11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Reverse Sequence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542230"/>
                  </a:ext>
                </a:extLst>
              </a:tr>
              <a:tr h="251966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5’-GTA ACC CGT TGA ACC CCA TT-3’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5’-CCA TCC AAT CGG TAG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CG-3’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989852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Duox2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</a:t>
                      </a:r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 AAA GGC TGT GAC CAA GCA G-3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</a:t>
                      </a:r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TCA CGC ACT TGC TGG GAT GAG T-3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542731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p22</a:t>
                      </a:r>
                      <a:endParaRPr lang="en-US" sz="9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5’-CTG AGC TTC AGC CGA GAG TAC A-3’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5’-TTC TGT CGC TGT TCC TGC TTC G-3’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380746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GPX1</a:t>
                      </a:r>
                      <a:endParaRPr lang="en-US" sz="9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5’-CGC TCT TTA CCT TCC TGC GGA A-3’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5’-AGT TCC AGG CAA TGT CGT TGC G-3’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925911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GPX2</a:t>
                      </a:r>
                      <a:endParaRPr lang="en-US" sz="9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5’-TGT GGC TAC CTA TTG CGG TCT G-3’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5’-TTG TCT CCT GGT TCT TGC TTT CC-3’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4881053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GPX3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 ATC CTG CCT TCT GTC CCT GCT C-3’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5’-TGG TGA GGG CTC CAT ACT CGT A-3’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682215"/>
                  </a:ext>
                </a:extLst>
              </a:tr>
              <a:tr h="256717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GPX4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 CCT CTG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CTG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CAA GAG CCT CCC-3’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5’-CTT ATC CAG GAC</a:t>
                      </a:r>
                      <a:r>
                        <a:rPr lang="en-US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CAT GTG C-3’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828182"/>
                  </a:ext>
                </a:extLst>
              </a:tr>
              <a:tr h="367491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Nrf2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5’-ATA CGC AGG AGA GGT AAG AAT AAA GTC-3’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5’-AGA GAG TAT TCA CTG GGA GAG TAA GG-3’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0974019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Ho-1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</a:t>
                      </a:r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 TCT GGA GAT GAC ACC TGA G-3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9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’-</a:t>
                      </a:r>
                      <a:r>
                        <a:rPr lang="en-US" sz="9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GTG TTC CTC TGT CAG CAT CAC C-3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9977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 CCT TCA AGA CAC AGA GGA GAA CC-3’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 CTG TAG TCG CTG GTG AAT GTG C-3’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564107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GLP1R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5’-CGG</a:t>
                      </a:r>
                      <a:r>
                        <a:rPr lang="en-US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AGT GTG AAG AGT CTA AGC G-3’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 ATG GCT GAA GCG ATG ACC AAG G-3’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274923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5’-TAG CGC GAT ACA TCC AGC AGG T-3’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5’-GGT ATT CGT AGT CCT CGG CAC T-3’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219551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PYY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5’-GCC ACT ACC TCA ACC TGG TCA C-3’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5’-TCG CTG TCG TCT GTG AAG AGC A-3’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8987667"/>
                  </a:ext>
                </a:extLst>
              </a:tr>
              <a:tr h="372595">
                <a:tc gridSpan="3">
                  <a:txBody>
                    <a:bodyPr/>
                    <a:lstStyle/>
                    <a:p>
                      <a:r>
                        <a:rPr lang="en-US" sz="105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QIAcuity</a:t>
                      </a:r>
                      <a:r>
                        <a:rPr lang="en-US" sz="105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One digital PCR primers</a:t>
                      </a:r>
                      <a:endParaRPr lang="en-US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573825"/>
                  </a:ext>
                </a:extLst>
              </a:tr>
              <a:tr h="372595">
                <a:tc>
                  <a:txBody>
                    <a:bodyPr/>
                    <a:lstStyle/>
                    <a:p>
                      <a:r>
                        <a:rPr lang="en-US" sz="9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Bacteria</a:t>
                      </a:r>
                      <a:endParaRPr lang="en-US" sz="9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5’-TCC TAC GGG AGG CAG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CAG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5’-GGA CTA CCA GGG TAT CTA ATC TT-3’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113218"/>
                  </a:ext>
                </a:extLst>
              </a:tr>
              <a:tr h="372595">
                <a:tc>
                  <a:txBody>
                    <a:bodyPr/>
                    <a:lstStyle/>
                    <a:p>
                      <a:r>
                        <a:rPr lang="en-US" sz="9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Bacteroidetes</a:t>
                      </a:r>
                      <a:endParaRPr lang="en-US" sz="9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5’-GGT</a:t>
                      </a:r>
                      <a:r>
                        <a:rPr lang="en-US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TCT GAG AGG </a:t>
                      </a:r>
                      <a:r>
                        <a:rPr lang="en-US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AGG</a:t>
                      </a:r>
                      <a:r>
                        <a:rPr lang="en-US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TCC C-3’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5’-GCT GCC TCC CGT AGG AGT-3’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3456752"/>
                  </a:ext>
                </a:extLst>
              </a:tr>
              <a:tr h="372595">
                <a:tc>
                  <a:txBody>
                    <a:bodyPr/>
                    <a:lstStyle/>
                    <a:p>
                      <a:r>
                        <a:rPr lang="en-US" sz="9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Firmicutes</a:t>
                      </a:r>
                      <a:endParaRPr lang="en-US" sz="9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5’-GGA GYA TGT GGT TTA ATT CGA AGC A-3’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5’-AGC TGA CGA CAA CCA TGC AC-3’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0206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46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3763" y="252834"/>
            <a:ext cx="621895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Table 2: Aerosol characterization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36296"/>
              </p:ext>
            </p:extLst>
          </p:nvPr>
        </p:nvGraphicFramePr>
        <p:xfrm>
          <a:off x="546584" y="726028"/>
          <a:ext cx="5154746" cy="138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992">
                  <a:extLst>
                    <a:ext uri="{9D8B030D-6E8A-4147-A177-3AD203B41FA5}">
                      <a16:colId xmlns:a16="http://schemas.microsoft.com/office/drawing/2014/main" val="1568829150"/>
                    </a:ext>
                  </a:extLst>
                </a:gridCol>
                <a:gridCol w="2513754">
                  <a:extLst>
                    <a:ext uri="{9D8B030D-6E8A-4147-A177-3AD203B41FA5}">
                      <a16:colId xmlns:a16="http://schemas.microsoft.com/office/drawing/2014/main" val="1445086360"/>
                    </a:ext>
                  </a:extLst>
                </a:gridCol>
              </a:tblGrid>
              <a:tr h="286071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Parameters</a:t>
                      </a:r>
                      <a:endParaRPr lang="en-US" sz="11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Diameter</a:t>
                      </a:r>
                      <a:endParaRPr lang="en-US" sz="11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542230"/>
                  </a:ext>
                </a:extLst>
              </a:tr>
              <a:tr h="251966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SMPS/APS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CB- 82.9 nm (2.46)</a:t>
                      </a:r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84.6 nm (2.47)</a:t>
                      </a:r>
                    </a:p>
                    <a:p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CB+O</a:t>
                      </a:r>
                      <a:r>
                        <a:rPr lang="en-US" sz="9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- 84.5 nm (2.49) – 84.6 nm (2.50)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989852"/>
                  </a:ext>
                </a:extLst>
              </a:tr>
              <a:tr h="229682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ELPI+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CB- 64.5 nm (2.12)</a:t>
                      </a:r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55 nm (2.13)</a:t>
                      </a:r>
                    </a:p>
                    <a:p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CB+O</a:t>
                      </a:r>
                      <a:r>
                        <a:rPr lang="en-US" sz="9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- 74.4 nm (2.20) – 74.5 nm (2.22)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9278798"/>
                  </a:ext>
                </a:extLst>
              </a:tr>
              <a:tr h="256131">
                <a:tc>
                  <a:txBody>
                    <a:bodyPr/>
                    <a:lstStyle/>
                    <a:p>
                      <a:r>
                        <a:rPr lang="en-US" sz="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Moudi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CB-</a:t>
                      </a:r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0.90 nm (2.60) – 0.96 nm (2.62)</a:t>
                      </a:r>
                    </a:p>
                    <a:p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CB+O</a:t>
                      </a:r>
                      <a:r>
                        <a:rPr lang="en-US" sz="9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- 0.97 nm (2.73) – 1.10 nm (3.06)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7127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70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2749" y="754104"/>
            <a:ext cx="600957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Table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Heat-map statistics of inflammatory cells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299331"/>
              </p:ext>
            </p:extLst>
          </p:nvPr>
        </p:nvGraphicFramePr>
        <p:xfrm>
          <a:off x="422747" y="1061881"/>
          <a:ext cx="6125536" cy="2776694"/>
        </p:xfrm>
        <a:graphic>
          <a:graphicData uri="http://schemas.openxmlformats.org/drawingml/2006/table">
            <a:tbl>
              <a:tblPr/>
              <a:tblGrid>
                <a:gridCol w="682611">
                  <a:extLst>
                    <a:ext uri="{9D8B030D-6E8A-4147-A177-3AD203B41FA5}">
                      <a16:colId xmlns:a16="http://schemas.microsoft.com/office/drawing/2014/main" val="2434532259"/>
                    </a:ext>
                  </a:extLst>
                </a:gridCol>
                <a:gridCol w="639803">
                  <a:extLst>
                    <a:ext uri="{9D8B030D-6E8A-4147-A177-3AD203B41FA5}">
                      <a16:colId xmlns:a16="http://schemas.microsoft.com/office/drawing/2014/main" val="3681627344"/>
                    </a:ext>
                  </a:extLst>
                </a:gridCol>
                <a:gridCol w="110753">
                  <a:extLst>
                    <a:ext uri="{9D8B030D-6E8A-4147-A177-3AD203B41FA5}">
                      <a16:colId xmlns:a16="http://schemas.microsoft.com/office/drawing/2014/main" val="242771330"/>
                    </a:ext>
                  </a:extLst>
                </a:gridCol>
                <a:gridCol w="566526">
                  <a:extLst>
                    <a:ext uri="{9D8B030D-6E8A-4147-A177-3AD203B41FA5}">
                      <a16:colId xmlns:a16="http://schemas.microsoft.com/office/drawing/2014/main" val="2069549654"/>
                    </a:ext>
                  </a:extLst>
                </a:gridCol>
                <a:gridCol w="160611">
                  <a:extLst>
                    <a:ext uri="{9D8B030D-6E8A-4147-A177-3AD203B41FA5}">
                      <a16:colId xmlns:a16="http://schemas.microsoft.com/office/drawing/2014/main" val="2865057482"/>
                    </a:ext>
                  </a:extLst>
                </a:gridCol>
                <a:gridCol w="741122">
                  <a:extLst>
                    <a:ext uri="{9D8B030D-6E8A-4147-A177-3AD203B41FA5}">
                      <a16:colId xmlns:a16="http://schemas.microsoft.com/office/drawing/2014/main" val="399220008"/>
                    </a:ext>
                  </a:extLst>
                </a:gridCol>
                <a:gridCol w="497838">
                  <a:extLst>
                    <a:ext uri="{9D8B030D-6E8A-4147-A177-3AD203B41FA5}">
                      <a16:colId xmlns:a16="http://schemas.microsoft.com/office/drawing/2014/main" val="3374952651"/>
                    </a:ext>
                  </a:extLst>
                </a:gridCol>
                <a:gridCol w="257267">
                  <a:extLst>
                    <a:ext uri="{9D8B030D-6E8A-4147-A177-3AD203B41FA5}">
                      <a16:colId xmlns:a16="http://schemas.microsoft.com/office/drawing/2014/main" val="3683605742"/>
                    </a:ext>
                  </a:extLst>
                </a:gridCol>
                <a:gridCol w="411441">
                  <a:extLst>
                    <a:ext uri="{9D8B030D-6E8A-4147-A177-3AD203B41FA5}">
                      <a16:colId xmlns:a16="http://schemas.microsoft.com/office/drawing/2014/main" val="1306132151"/>
                    </a:ext>
                  </a:extLst>
                </a:gridCol>
                <a:gridCol w="427565">
                  <a:extLst>
                    <a:ext uri="{9D8B030D-6E8A-4147-A177-3AD203B41FA5}">
                      <a16:colId xmlns:a16="http://schemas.microsoft.com/office/drawing/2014/main" val="3176142979"/>
                    </a:ext>
                  </a:extLst>
                </a:gridCol>
                <a:gridCol w="766062">
                  <a:extLst>
                    <a:ext uri="{9D8B030D-6E8A-4147-A177-3AD203B41FA5}">
                      <a16:colId xmlns:a16="http://schemas.microsoft.com/office/drawing/2014/main" val="342603118"/>
                    </a:ext>
                  </a:extLst>
                </a:gridCol>
                <a:gridCol w="863937">
                  <a:extLst>
                    <a:ext uri="{9D8B030D-6E8A-4147-A177-3AD203B41FA5}">
                      <a16:colId xmlns:a16="http://schemas.microsoft.com/office/drawing/2014/main" val="3400176758"/>
                    </a:ext>
                  </a:extLst>
                </a:gridCol>
              </a:tblGrid>
              <a:tr h="185669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3" marR="6213" marT="62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3" marR="6213" marT="62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3" marR="6213" marT="62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3" marR="6213" marT="62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3" marR="6213" marT="62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3" marR="6213" marT="62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3" marR="6213" marT="62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3" marR="6213" marT="62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28237"/>
                  </a:ext>
                </a:extLst>
              </a:tr>
              <a:tr h="3325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1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4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Inflammatory Cells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902314"/>
                  </a:ext>
                </a:extLst>
              </a:tr>
              <a:tr h="1856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</a:t>
                      </a: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</a:t>
                      </a: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CB+O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</a:t>
                      </a: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CB+O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213" marR="6213" marT="62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689526"/>
                  </a:ext>
                </a:extLst>
              </a:tr>
              <a:tr h="3325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4.593±0.22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4.813±0.71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8.844±2.16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7.613±.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3.283±.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3.608±.3152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7.415±.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Neutrophils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989964"/>
                  </a:ext>
                </a:extLst>
              </a:tr>
              <a:tr h="18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(n=5)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301226"/>
                  </a:ext>
                </a:extLst>
              </a:tr>
              <a:tr h="3325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1.412±.284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2.566±.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478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1.916±.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498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1.139±.348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2.897±.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5.967±.2395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6.114±.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Eosinophils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944043"/>
                  </a:ext>
                </a:extLst>
              </a:tr>
              <a:tr h="18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(n=5)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082295"/>
                  </a:ext>
                </a:extLst>
              </a:tr>
              <a:tr h="3325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23.06±1.72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38.78±1.28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25.62±1.11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29.89±1.70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31.34±1.41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34.93±.7869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31.68±2.11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cells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7347844"/>
                  </a:ext>
                </a:extLst>
              </a:tr>
              <a:tr h="18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(n=5)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826819"/>
                  </a:ext>
                </a:extLst>
              </a:tr>
              <a:tr h="3325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19.67±0.66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18.46±0.36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10.66±1.33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14.55±.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17.38±.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377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14.28±3774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14.98±.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385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 cells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516333"/>
                  </a:ext>
                </a:extLst>
              </a:tr>
              <a:tr h="18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(n=5)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(n=4)</a:t>
                      </a:r>
                    </a:p>
                  </a:txBody>
                  <a:tcPr marL="6213" marR="6213" marT="62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720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3606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49FE-844B-40A7-BB6F-965681093915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2749" y="754104"/>
            <a:ext cx="600957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Table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4: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Heat-map statistics of mRNA expression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51" y="1213078"/>
            <a:ext cx="5333568" cy="302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19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23818</TotalTime>
  <Words>974</Words>
  <Application>Microsoft Office PowerPoint</Application>
  <PresentationFormat>Letter Paper (8.5x11 in)</PresentationFormat>
  <Paragraphs>166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WVU Health Sciences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Co-exposure microbiome dysbiosis</dc:title>
  <dc:creator>Md Habibul Mazumder</dc:creator>
  <cp:lastModifiedBy>Md Habibul Mazumder</cp:lastModifiedBy>
  <cp:revision>497</cp:revision>
  <cp:lastPrinted>2023-04-12T17:38:41Z</cp:lastPrinted>
  <dcterms:created xsi:type="dcterms:W3CDTF">2021-06-07T13:04:02Z</dcterms:created>
  <dcterms:modified xsi:type="dcterms:W3CDTF">2023-04-14T18:46:29Z</dcterms:modified>
</cp:coreProperties>
</file>