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8" d="100"/>
          <a:sy n="78" d="100"/>
        </p:scale>
        <p:origin x="778" y="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F148B8-9FEF-F095-DC89-C26D5309AE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7E51E3E-3274-0E95-8031-494985FFEC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89275D-9F79-089E-95E9-ACB9C9E24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0147-F2C5-48F9-96AA-59032F3422A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43D634-B411-277C-953D-A110D1CE9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F91F85B-281B-0E5C-E7F0-C1F2B8A32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754D-C3F2-4ED2-8EB7-A377ACD240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644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19A7C6-1890-FBB8-EE27-4747F3B52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ABDF30-108B-25B2-3E82-20AE967EF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D45261E-AA80-C3B1-912B-08470F015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0147-F2C5-48F9-96AA-59032F3422A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CD6EC4F-763C-14A7-B28B-B9C0A6CC3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17FE98-4E77-E951-73C9-E33707B1A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754D-C3F2-4ED2-8EB7-A377ACD240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502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ABA4B1-E07A-5C51-C754-2C1C16F77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340B2F1-BFD2-80FD-E895-10F88844B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1BD8B9F-B52B-6492-6F83-E36A7C8CD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0147-F2C5-48F9-96AA-59032F3422A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A541B0-C048-8CC8-6A22-63D853468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61969AF-0A56-10F5-6DF9-C33DD361C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754D-C3F2-4ED2-8EB7-A377ACD240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91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215F15-C111-998F-B4AF-820BB5341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39EE1B3-14AC-84A7-7CD7-1140F961EA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2D24CB0-3FBD-F09D-A7FE-12EB35FB2A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F0A7742-628D-F66F-A699-1AA126A6D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0147-F2C5-48F9-96AA-59032F3422A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AE22A5A-8DD4-9567-7CE4-5F1FFDDF8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E4C3B45-7909-8F1D-CEAE-4881FC6E6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754D-C3F2-4ED2-8EB7-A377ACD240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665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F30EC4-5073-1387-E940-4AFF4D942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2DEBDDE-1CA6-4C87-3E4D-4E1B8D9D0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A0F3CF1-0903-F6A9-CDDE-B2B49CE99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7E1E014-B182-E632-A056-8D09AE5712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7254849-C25E-0E0B-12BD-8523DB4415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54274F2-738B-7B6F-30F2-47E5DD160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0147-F2C5-48F9-96AA-59032F3422A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F1A6D91-7F6C-E83F-96EE-C46D3B567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7EC991A-E695-FC46-283A-778BBC087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754D-C3F2-4ED2-8EB7-A377ACD240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915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86B253-CC9E-9D77-0C4F-EF28CDB63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F223F05-F848-3F8A-2181-7FC594BA6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0147-F2C5-48F9-96AA-59032F3422A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8A16549-E4AE-2BBD-D179-610DB3FDD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2ABEDFC-1162-3CBC-DEA0-42E522D84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754D-C3F2-4ED2-8EB7-A377ACD240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364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26485FC-1BF4-6905-57F4-69B2275C2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0147-F2C5-48F9-96AA-59032F3422A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8FC3F1C-7F0D-9EFF-8F61-9B646C257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FBD6E20-50BD-0E95-AD9D-F14F9C30E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754D-C3F2-4ED2-8EB7-A377ACD240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6757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5C1D94-452B-5773-9A7F-2325EC50A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4F66C3-E2E4-245E-6B8E-77EC9B6A6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8BB7FC3-A409-B4FA-8E2F-1F0D06E1A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5D6F2D6-D37F-F0A2-5ACF-7FE3CE32E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0147-F2C5-48F9-96AA-59032F3422A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869D67B-825B-CADC-B437-60876184D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BDC9C02-D16B-1F69-8FBB-3B72AD376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754D-C3F2-4ED2-8EB7-A377ACD240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321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108CF6-8575-6A2A-CECF-DEAC4CCC3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60BCF35-B3E2-6FBC-8B16-E795C81D94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507E619-2BAB-E3E6-7810-ADFFD993C9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FB4A3B-EEE4-007A-2A45-81D061F8F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0147-F2C5-48F9-96AA-59032F3422A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FCF3661-967B-C428-754E-907991FA7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392AE96-A708-3293-1286-4B785CE8F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754D-C3F2-4ED2-8EB7-A377ACD240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073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245BC9-F4AC-33E4-2EF9-4D9F81038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8645932-0FA2-D77F-715A-3837458516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61A0981-A5F2-D314-D06B-B1387BD0D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0147-F2C5-48F9-96AA-59032F3422A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BE3D73-3298-7FA6-3584-4257115DC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F0E429-2D73-5C64-FB6D-3DBF9054A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754D-C3F2-4ED2-8EB7-A377ACD240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702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1CE88C8-DF50-6D06-9CDB-45E002E8AC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9055DAC-A6AA-46D4-4E9C-4BA1E44D46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2FD868-53FF-A096-E890-FD4B14BE8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0147-F2C5-48F9-96AA-59032F3422A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58996FB-1E3E-DA98-7E93-2261BBF26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024B462-49D7-BE35-7B27-630CC2FEE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C754D-C3F2-4ED2-8EB7-A377ACD240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837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213448C-3513-A4D7-30FE-C12D11E5D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670CFC7-F515-6914-1850-2B5930FE2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B62CC87-3BA4-6524-35F0-F05648EFF1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10147-F2C5-48F9-96AA-59032F3422A5}" type="datetimeFigureOut">
              <a:rPr lang="zh-CN" altLang="en-US" smtClean="0"/>
              <a:t>2023/6/21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95100A-D86B-85AD-5DBF-C2EA5A78F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73EC6A-C847-C29C-1A14-A205BBE5B0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C754D-C3F2-4ED2-8EB7-A377ACD240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7946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tif"/><Relationship Id="rId4" Type="http://schemas.openxmlformats.org/officeDocument/2006/relationships/image" Target="../media/image5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tif"/><Relationship Id="rId4" Type="http://schemas.openxmlformats.org/officeDocument/2006/relationships/image" Target="../media/image9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tif"/><Relationship Id="rId5" Type="http://schemas.openxmlformats.org/officeDocument/2006/relationships/image" Target="../media/image14.tif"/><Relationship Id="rId4" Type="http://schemas.openxmlformats.org/officeDocument/2006/relationships/image" Target="../media/image13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tif"/><Relationship Id="rId5" Type="http://schemas.openxmlformats.org/officeDocument/2006/relationships/image" Target="../media/image19.tif"/><Relationship Id="rId4" Type="http://schemas.openxmlformats.org/officeDocument/2006/relationships/image" Target="../media/image18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7" Type="http://schemas.openxmlformats.org/officeDocument/2006/relationships/image" Target="../media/image26.tif"/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tif"/><Relationship Id="rId5" Type="http://schemas.openxmlformats.org/officeDocument/2006/relationships/image" Target="../media/image24.tif"/><Relationship Id="rId4" Type="http://schemas.openxmlformats.org/officeDocument/2006/relationships/image" Target="../media/image23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"/><Relationship Id="rId7" Type="http://schemas.openxmlformats.org/officeDocument/2006/relationships/image" Target="../media/image32.tif"/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tif"/><Relationship Id="rId5" Type="http://schemas.openxmlformats.org/officeDocument/2006/relationships/image" Target="../media/image30.tif"/><Relationship Id="rId4" Type="http://schemas.openxmlformats.org/officeDocument/2006/relationships/image" Target="../media/image29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F0637A9-1B34-E8A0-39CF-3DFB4CF92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870" y="1178785"/>
            <a:ext cx="2097024" cy="16824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3CBA271-2B72-C3CC-0A4E-6BB8057AA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870" y="3294999"/>
            <a:ext cx="2097024" cy="16824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22EC17E-76CF-4ECB-BA14-B8A271E03E7D}"/>
              </a:ext>
            </a:extLst>
          </p:cNvPr>
          <p:cNvSpPr txBox="1"/>
          <p:nvPr/>
        </p:nvSpPr>
        <p:spPr>
          <a:xfrm>
            <a:off x="4926516" y="375735"/>
            <a:ext cx="1637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Fig.4 C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3014683-332B-DA4E-37C6-D088302BA715}"/>
              </a:ext>
            </a:extLst>
          </p:cNvPr>
          <p:cNvSpPr txBox="1"/>
          <p:nvPr/>
        </p:nvSpPr>
        <p:spPr>
          <a:xfrm>
            <a:off x="3615616" y="1705631"/>
            <a:ext cx="1081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GPNMB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F8E9513-A7CF-10D8-9951-72C11CDB68D1}"/>
              </a:ext>
            </a:extLst>
          </p:cNvPr>
          <p:cNvSpPr txBox="1"/>
          <p:nvPr/>
        </p:nvSpPr>
        <p:spPr>
          <a:xfrm>
            <a:off x="3615616" y="4081317"/>
            <a:ext cx="1081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802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C487E5E-5DBC-C4BD-F3E4-1E73622C9F42}"/>
              </a:ext>
            </a:extLst>
          </p:cNvPr>
          <p:cNvSpPr txBox="1"/>
          <p:nvPr/>
        </p:nvSpPr>
        <p:spPr>
          <a:xfrm>
            <a:off x="2765725" y="591963"/>
            <a:ext cx="6523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Fig.4 D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34AAA26-88A4-D1D8-52A0-E91942E24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981" y="1251179"/>
            <a:ext cx="2097024" cy="16824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9D1C7C0-F19E-6968-88C0-6A2742A060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981" y="3093443"/>
            <a:ext cx="2097024" cy="16824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88FE884-BCE8-F40B-E1ED-5C53C9B77D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969" y="3324921"/>
            <a:ext cx="2097024" cy="1682496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1B330BC9-A18D-57EE-8D33-03565D9FF1B9}"/>
              </a:ext>
            </a:extLst>
          </p:cNvPr>
          <p:cNvSpPr txBox="1"/>
          <p:nvPr/>
        </p:nvSpPr>
        <p:spPr>
          <a:xfrm>
            <a:off x="5342511" y="3796837"/>
            <a:ext cx="1147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9B5820F-6FB8-BC05-29DF-B79C2AAEBAF7}"/>
              </a:ext>
            </a:extLst>
          </p:cNvPr>
          <p:cNvSpPr txBox="1"/>
          <p:nvPr/>
        </p:nvSpPr>
        <p:spPr>
          <a:xfrm>
            <a:off x="1868523" y="1824457"/>
            <a:ext cx="1199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α-SMA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6FEA7DF-34B3-A77B-4DDE-87ECE0537386}"/>
              </a:ext>
            </a:extLst>
          </p:cNvPr>
          <p:cNvSpPr txBox="1"/>
          <p:nvPr/>
        </p:nvSpPr>
        <p:spPr>
          <a:xfrm>
            <a:off x="1868523" y="3796837"/>
            <a:ext cx="1199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COL1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9AD054E5-CC9E-BE07-F640-93027F5E93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969" y="1216176"/>
            <a:ext cx="2097024" cy="1682496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CFBFC033-D6F4-36FB-0F8B-5723B84707C8}"/>
              </a:ext>
            </a:extLst>
          </p:cNvPr>
          <p:cNvSpPr txBox="1"/>
          <p:nvPr/>
        </p:nvSpPr>
        <p:spPr>
          <a:xfrm>
            <a:off x="5427933" y="1688092"/>
            <a:ext cx="1199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FN1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37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6D1E4DA-AA31-05C3-F88C-B850C1102B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479609" y="1365696"/>
            <a:ext cx="2097024" cy="168249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CCB1B5E-1E81-BF2A-20A9-F9ED6BB9F7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214106" y="1360111"/>
            <a:ext cx="2097024" cy="168249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2127B2C-9F0C-A90A-FEAB-A83DAD6D8A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214106" y="3190559"/>
            <a:ext cx="2097024" cy="168249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B20B7A1-6BD6-0E8E-6374-E13FA9E2DB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479609" y="3190559"/>
            <a:ext cx="2097024" cy="168249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69A86E9-369A-3D62-72C9-B8E4928D42B3}"/>
              </a:ext>
            </a:extLst>
          </p:cNvPr>
          <p:cNvSpPr txBox="1"/>
          <p:nvPr/>
        </p:nvSpPr>
        <p:spPr>
          <a:xfrm>
            <a:off x="3734178" y="499309"/>
            <a:ext cx="6523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Fig.5 B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580525F-0C7A-D06D-1EC2-E75AB5989320}"/>
              </a:ext>
            </a:extLst>
          </p:cNvPr>
          <p:cNvSpPr txBox="1"/>
          <p:nvPr/>
        </p:nvSpPr>
        <p:spPr>
          <a:xfrm>
            <a:off x="2572538" y="1876198"/>
            <a:ext cx="1398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GPNMB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5F97526-039E-93D1-FF0D-64337C4B300D}"/>
              </a:ext>
            </a:extLst>
          </p:cNvPr>
          <p:cNvSpPr txBox="1"/>
          <p:nvPr/>
        </p:nvSpPr>
        <p:spPr>
          <a:xfrm>
            <a:off x="2582458" y="3847141"/>
            <a:ext cx="1389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65759EA-88BA-4222-1313-7BA094838D34}"/>
              </a:ext>
            </a:extLst>
          </p:cNvPr>
          <p:cNvSpPr txBox="1"/>
          <p:nvPr/>
        </p:nvSpPr>
        <p:spPr>
          <a:xfrm>
            <a:off x="7642745" y="476110"/>
            <a:ext cx="6523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Fig.5 C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EB6DED6-8842-5172-D8A3-B330746C91D7}"/>
              </a:ext>
            </a:extLst>
          </p:cNvPr>
          <p:cNvSpPr txBox="1"/>
          <p:nvPr/>
        </p:nvSpPr>
        <p:spPr>
          <a:xfrm>
            <a:off x="6212762" y="1832027"/>
            <a:ext cx="183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GPNMB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C5F8BCC-5F21-AAF4-21B2-B76BBE0DD1D7}"/>
              </a:ext>
            </a:extLst>
          </p:cNvPr>
          <p:cNvSpPr txBox="1"/>
          <p:nvPr/>
        </p:nvSpPr>
        <p:spPr>
          <a:xfrm>
            <a:off x="6212763" y="3847141"/>
            <a:ext cx="1566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575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BDF6781-484A-5C8E-7A95-299F812D9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179" y="1080483"/>
            <a:ext cx="2097024" cy="16824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42D8BFB-1F8E-F2BE-2956-4BD53F2E9C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179" y="2893470"/>
            <a:ext cx="2097024" cy="16824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64B7443-7C7C-1953-1999-13D8CACB6B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179" y="4664931"/>
            <a:ext cx="2097024" cy="16824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96202A8-1891-CEA4-1155-F5651BCB6977}"/>
              </a:ext>
            </a:extLst>
          </p:cNvPr>
          <p:cNvSpPr txBox="1"/>
          <p:nvPr/>
        </p:nvSpPr>
        <p:spPr>
          <a:xfrm>
            <a:off x="2390401" y="5528902"/>
            <a:ext cx="1000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A838501-FDD8-197A-464A-05A2343A1841}"/>
              </a:ext>
            </a:extLst>
          </p:cNvPr>
          <p:cNvSpPr txBox="1"/>
          <p:nvPr/>
        </p:nvSpPr>
        <p:spPr>
          <a:xfrm>
            <a:off x="2390401" y="3669795"/>
            <a:ext cx="806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α-SMA</a:t>
            </a:r>
            <a:endParaRPr lang="zh-CN" altLang="en-US" sz="14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D65115E-242D-4CBA-ED7A-3974EBA82A8D}"/>
              </a:ext>
            </a:extLst>
          </p:cNvPr>
          <p:cNvSpPr txBox="1"/>
          <p:nvPr/>
        </p:nvSpPr>
        <p:spPr>
          <a:xfrm>
            <a:off x="2390401" y="1629239"/>
            <a:ext cx="846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GPNMB</a:t>
            </a:r>
            <a:endParaRPr lang="zh-CN" altLang="en-US" sz="14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67B4C1C-DC61-694E-6BB2-21E413F2BF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157" y="1184355"/>
            <a:ext cx="2097024" cy="16824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3E747EC-C56E-7F18-3666-24CD3A9CC9BA}"/>
              </a:ext>
            </a:extLst>
          </p:cNvPr>
          <p:cNvSpPr txBox="1"/>
          <p:nvPr/>
        </p:nvSpPr>
        <p:spPr>
          <a:xfrm>
            <a:off x="5676712" y="2147263"/>
            <a:ext cx="846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COL1</a:t>
            </a:r>
            <a:endParaRPr lang="zh-CN" altLang="en-US" sz="14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58B3B92-EDBA-F4B6-202F-D079533A76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157" y="2982435"/>
            <a:ext cx="2097024" cy="16824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2D8052ED-A035-B99D-598C-2016F6A541D1}"/>
              </a:ext>
            </a:extLst>
          </p:cNvPr>
          <p:cNvSpPr txBox="1"/>
          <p:nvPr/>
        </p:nvSpPr>
        <p:spPr>
          <a:xfrm>
            <a:off x="5911230" y="3469943"/>
            <a:ext cx="846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FN1</a:t>
            </a:r>
            <a:endParaRPr lang="zh-CN" altLang="en-US" sz="14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A838F10-8219-49A4-A2C6-B55C1AE4E7E5}"/>
              </a:ext>
            </a:extLst>
          </p:cNvPr>
          <p:cNvSpPr txBox="1"/>
          <p:nvPr/>
        </p:nvSpPr>
        <p:spPr>
          <a:xfrm>
            <a:off x="3388179" y="169452"/>
            <a:ext cx="6523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Fig.5 D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274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03AEF43-9C0F-4E3C-FE19-DB0C1B9F1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95" y="1390170"/>
            <a:ext cx="2097024" cy="168249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22D8EED3-B7FC-A1C0-4935-17F4BD9DDF56}"/>
              </a:ext>
            </a:extLst>
          </p:cNvPr>
          <p:cNvSpPr txBox="1"/>
          <p:nvPr/>
        </p:nvSpPr>
        <p:spPr>
          <a:xfrm>
            <a:off x="552383" y="2150255"/>
            <a:ext cx="787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GM130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9FF62D0-927C-396A-E4E9-8CF7A7CF4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645" y="3541249"/>
            <a:ext cx="2097024" cy="168249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7D401C5-1A6C-C9C6-15AF-11532F50CC8B}"/>
              </a:ext>
            </a:extLst>
          </p:cNvPr>
          <p:cNvSpPr txBox="1"/>
          <p:nvPr/>
        </p:nvSpPr>
        <p:spPr>
          <a:xfrm>
            <a:off x="577928" y="4304964"/>
            <a:ext cx="1078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FA29105-4FC2-E614-CFAC-66695F3C07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130" y="722406"/>
            <a:ext cx="2097024" cy="168249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02EF090-293C-6968-7218-0C7280E2C046}"/>
              </a:ext>
            </a:extLst>
          </p:cNvPr>
          <p:cNvSpPr txBox="1"/>
          <p:nvPr/>
        </p:nvSpPr>
        <p:spPr>
          <a:xfrm>
            <a:off x="4284324" y="1507082"/>
            <a:ext cx="971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Calnexin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87F3AF5-9D75-EFDA-007F-AE928989D6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130" y="2858535"/>
            <a:ext cx="2097025" cy="168249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6639E4A-7D2A-91D5-B1E2-518F0903E10C}"/>
              </a:ext>
            </a:extLst>
          </p:cNvPr>
          <p:cNvSpPr txBox="1"/>
          <p:nvPr/>
        </p:nvSpPr>
        <p:spPr>
          <a:xfrm>
            <a:off x="4193428" y="3699784"/>
            <a:ext cx="9749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TSG101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E095EE6-525B-B0FC-E0DD-E7753B01FBD8}"/>
              </a:ext>
            </a:extLst>
          </p:cNvPr>
          <p:cNvSpPr txBox="1"/>
          <p:nvPr/>
        </p:nvSpPr>
        <p:spPr>
          <a:xfrm>
            <a:off x="4410695" y="5584709"/>
            <a:ext cx="540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Alix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4FF5FD9-A64F-8ACE-47E1-BB355C5BDB4D}"/>
              </a:ext>
            </a:extLst>
          </p:cNvPr>
          <p:cNvSpPr txBox="1"/>
          <p:nvPr/>
        </p:nvSpPr>
        <p:spPr>
          <a:xfrm>
            <a:off x="2137315" y="157872"/>
            <a:ext cx="6523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Fig6 D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699DA36-83EF-D579-F78D-1850C0385B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130" y="4743461"/>
            <a:ext cx="2097024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786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F0DFE48-2F1D-6D44-D095-7639A6633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310" y="3934037"/>
            <a:ext cx="2097024" cy="16824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7E8D823-7E70-36EC-99ED-FBBA82130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310" y="1410293"/>
            <a:ext cx="2097024" cy="16824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4437686-399D-766D-C198-FA2FFC40DA7B}"/>
              </a:ext>
            </a:extLst>
          </p:cNvPr>
          <p:cNvSpPr txBox="1"/>
          <p:nvPr/>
        </p:nvSpPr>
        <p:spPr>
          <a:xfrm>
            <a:off x="181351" y="4621396"/>
            <a:ext cx="1220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05CFBAA-0153-BB9B-C06E-9DABFE1E1E2C}"/>
              </a:ext>
            </a:extLst>
          </p:cNvPr>
          <p:cNvSpPr txBox="1"/>
          <p:nvPr/>
        </p:nvSpPr>
        <p:spPr>
          <a:xfrm>
            <a:off x="181351" y="2243397"/>
            <a:ext cx="1279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GPNMB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CAD8353-A313-9C61-0741-60A2EDD2286E}"/>
              </a:ext>
            </a:extLst>
          </p:cNvPr>
          <p:cNvSpPr txBox="1"/>
          <p:nvPr/>
        </p:nvSpPr>
        <p:spPr>
          <a:xfrm>
            <a:off x="1750448" y="384379"/>
            <a:ext cx="1279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Fig.7 A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674C6BC-69DE-12D0-4883-7313B8D46695}"/>
              </a:ext>
            </a:extLst>
          </p:cNvPr>
          <p:cNvSpPr txBox="1"/>
          <p:nvPr/>
        </p:nvSpPr>
        <p:spPr>
          <a:xfrm>
            <a:off x="5069799" y="2334804"/>
            <a:ext cx="1122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α-SMA</a:t>
            </a:r>
            <a:endParaRPr lang="zh-CN" altLang="en-US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FBEA0A1-8E49-3AEE-7C4A-8A3B79BC23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133" y="3554930"/>
            <a:ext cx="2097024" cy="168249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CC7AF64-967D-1D7E-788C-2667B0B2CA18}"/>
              </a:ext>
            </a:extLst>
          </p:cNvPr>
          <p:cNvSpPr txBox="1"/>
          <p:nvPr/>
        </p:nvSpPr>
        <p:spPr>
          <a:xfrm>
            <a:off x="5069798" y="4412926"/>
            <a:ext cx="1122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GAPDH</a:t>
            </a:r>
            <a:endParaRPr lang="zh-CN" altLang="en-US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8840425-7904-3FCE-0C25-28DBE3F1CE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688" y="1592723"/>
            <a:ext cx="2097024" cy="1682496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49C9F897-8938-3AC8-5E65-90743A6881F3}"/>
              </a:ext>
            </a:extLst>
          </p:cNvPr>
          <p:cNvSpPr txBox="1"/>
          <p:nvPr/>
        </p:nvSpPr>
        <p:spPr>
          <a:xfrm>
            <a:off x="8749960" y="2249305"/>
            <a:ext cx="1122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FN1</a:t>
            </a:r>
            <a:endParaRPr lang="zh-CN" altLang="en-US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0F6F931-874E-71BC-BC88-6B8DAB6C69F3}"/>
              </a:ext>
            </a:extLst>
          </p:cNvPr>
          <p:cNvSpPr txBox="1"/>
          <p:nvPr/>
        </p:nvSpPr>
        <p:spPr>
          <a:xfrm>
            <a:off x="8566244" y="4572391"/>
            <a:ext cx="1122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COL1</a:t>
            </a:r>
            <a:endParaRPr lang="zh-CN" altLang="en-US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0D7B9D2-834D-1815-B174-925207F5D9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067" y="3554930"/>
            <a:ext cx="2097024" cy="1682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2555A4D-AA78-B088-BE9B-CE6745FADC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765" y="1609471"/>
            <a:ext cx="2097024" cy="16824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6738C832-21CB-B0D5-C03E-C664A88D3346}"/>
              </a:ext>
            </a:extLst>
          </p:cNvPr>
          <p:cNvSpPr txBox="1"/>
          <p:nvPr/>
        </p:nvSpPr>
        <p:spPr>
          <a:xfrm>
            <a:off x="7926595" y="384379"/>
            <a:ext cx="1279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Fig.7 B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79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DD4C15D-D302-D64C-93FB-7A58F592168F}"/>
              </a:ext>
            </a:extLst>
          </p:cNvPr>
          <p:cNvSpPr txBox="1"/>
          <p:nvPr/>
        </p:nvSpPr>
        <p:spPr>
          <a:xfrm>
            <a:off x="6758266" y="5519409"/>
            <a:ext cx="1199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8A49873-347A-3F37-1F92-EBE1D122C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764" y="1856131"/>
            <a:ext cx="2097024" cy="168249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1171D9B-1A3C-CDE8-CF40-E11A469FCF3D}"/>
              </a:ext>
            </a:extLst>
          </p:cNvPr>
          <p:cNvSpPr txBox="1"/>
          <p:nvPr/>
        </p:nvSpPr>
        <p:spPr>
          <a:xfrm>
            <a:off x="5888856" y="2573580"/>
            <a:ext cx="1199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α-SMA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67ECA08-FFA0-B4F0-FE8E-B80EA9604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288" y="1978961"/>
            <a:ext cx="2097024" cy="168249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DD27E6A-D14F-990F-52C9-3F1D993CEF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954" y="4800991"/>
            <a:ext cx="2097024" cy="168249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71B2257-ED9C-5B81-1553-68701466F8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" r="41536"/>
          <a:stretch/>
        </p:blipFill>
        <p:spPr>
          <a:xfrm>
            <a:off x="7852575" y="4678161"/>
            <a:ext cx="1199213" cy="168249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618BA21-5EC3-AB2B-136F-FB8628952C27}"/>
              </a:ext>
            </a:extLst>
          </p:cNvPr>
          <p:cNvSpPr txBox="1"/>
          <p:nvPr/>
        </p:nvSpPr>
        <p:spPr>
          <a:xfrm>
            <a:off x="9051788" y="2696410"/>
            <a:ext cx="1199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COL1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57FC730-125E-DEC6-4AA2-447AAB054303}"/>
              </a:ext>
            </a:extLst>
          </p:cNvPr>
          <p:cNvSpPr txBox="1"/>
          <p:nvPr/>
        </p:nvSpPr>
        <p:spPr>
          <a:xfrm>
            <a:off x="9051788" y="4899964"/>
            <a:ext cx="1199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FN1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29A2EE3-54AF-7213-0771-2FE26D73D094}"/>
              </a:ext>
            </a:extLst>
          </p:cNvPr>
          <p:cNvSpPr txBox="1"/>
          <p:nvPr/>
        </p:nvSpPr>
        <p:spPr>
          <a:xfrm>
            <a:off x="8604991" y="654761"/>
            <a:ext cx="1279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Fig.7 G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63476CD-8DDC-9BDC-08B4-31FC98A60C01}"/>
              </a:ext>
            </a:extLst>
          </p:cNvPr>
          <p:cNvSpPr txBox="1"/>
          <p:nvPr/>
        </p:nvSpPr>
        <p:spPr>
          <a:xfrm>
            <a:off x="1668063" y="498725"/>
            <a:ext cx="1279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Fig.7 E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EC54DED-6666-E307-470C-39AF6EFFCAB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629"/>
          <a:stretch/>
        </p:blipFill>
        <p:spPr>
          <a:xfrm>
            <a:off x="1859701" y="3661457"/>
            <a:ext cx="1161141" cy="16824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52F5168-AA8D-C10F-B74D-E4DD2ADD861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08"/>
          <a:stretch/>
        </p:blipFill>
        <p:spPr>
          <a:xfrm>
            <a:off x="1843171" y="1684393"/>
            <a:ext cx="1063026" cy="16824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413EFCF5-0952-4515-B799-2CC3634EA326}"/>
              </a:ext>
            </a:extLst>
          </p:cNvPr>
          <p:cNvSpPr txBox="1"/>
          <p:nvPr/>
        </p:nvSpPr>
        <p:spPr>
          <a:xfrm>
            <a:off x="767812" y="2075087"/>
            <a:ext cx="1173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GPNMB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AAC9A55-E1DA-12CE-4ECA-5D184D3C9914}"/>
              </a:ext>
            </a:extLst>
          </p:cNvPr>
          <p:cNvSpPr txBox="1"/>
          <p:nvPr/>
        </p:nvSpPr>
        <p:spPr>
          <a:xfrm>
            <a:off x="781988" y="4348816"/>
            <a:ext cx="1220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646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70</Words>
  <Application>Microsoft Office PowerPoint</Application>
  <PresentationFormat>宽屏</PresentationFormat>
  <Paragraphs>42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等线</vt:lpstr>
      <vt:lpstr>等线 Light</vt:lpstr>
      <vt:lpstr>黑体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 少奇</dc:creator>
  <cp:lastModifiedBy>Jie Chao</cp:lastModifiedBy>
  <cp:revision>3</cp:revision>
  <dcterms:created xsi:type="dcterms:W3CDTF">2022-12-05T00:47:02Z</dcterms:created>
  <dcterms:modified xsi:type="dcterms:W3CDTF">2023-06-21T08:24:17Z</dcterms:modified>
</cp:coreProperties>
</file>