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58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52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2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3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1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9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3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9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27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5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577BA-546D-4995-9B7B-E24A2E8061DD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41C9E-ADCD-4550-A2C4-7399395B0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0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7658" y="461471"/>
            <a:ext cx="1537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Percent Positive Cells</a:t>
            </a:r>
            <a:endParaRPr lang="en-US" sz="1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757238"/>
            <a:ext cx="7324725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9558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COMPATIBLE4" val="RXP"/>
  <p:tag name="VARPPTCOMPATIBLERD03" val="RXP"/>
  <p:tag name="VARPPTTYPE" val="RXP"/>
  <p:tag name="VARPPTSLIDEFORMAT" val="RXP"/>
  <p:tag name="VARSAVEMESSAGETIMESTAMP" val="RXP2/2/20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F. Hoffmann-La Roche,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Robida, Mark {DTXP~Tucson}</dc:creator>
  <cp:lastModifiedBy>Smith, Jackie {DTXP~Tucson}</cp:lastModifiedBy>
  <cp:revision>10</cp:revision>
  <dcterms:created xsi:type="dcterms:W3CDTF">2015-09-23T21:39:57Z</dcterms:created>
  <dcterms:modified xsi:type="dcterms:W3CDTF">2016-02-02T23:39:53Z</dcterms:modified>
</cp:coreProperties>
</file>