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7" r:id="rId2"/>
    <p:sldId id="256" r:id="rId3"/>
    <p:sldId id="258" r:id="rId4"/>
    <p:sldId id="265" r:id="rId5"/>
    <p:sldId id="266" r:id="rId6"/>
    <p:sldId id="267" r:id="rId7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241" y="-5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33B30E-BF9E-43D5-8E8B-CC3A2D7C154A}" type="datetimeFigureOut">
              <a:rPr lang="zh-CN" altLang="en-US" smtClean="0"/>
              <a:pPr/>
              <a:t>2020/5/3 Sunday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447C8D-46C3-4B14-BC5A-BBED86DC2E6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Supplement</a:t>
            </a:r>
            <a:r>
              <a:rPr lang="en-US" altLang="zh-CN" baseline="0" dirty="0" smtClean="0"/>
              <a:t> Fig1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447C8D-46C3-4B14-BC5A-BBED86DC2E68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Supplement  Fig2. Kaplan-Meier curves for disease free survival of cervical cancer patients classified according to CD3 density after NAC.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959876-81A9-441C-A685-CB2BC629D78D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Supplement  Fig2. Kaplan-Meier curves for disease free survival of cervical cancer patients classified according to CD4 density after NAC.</a:t>
            </a:r>
            <a:endParaRPr lang="zh-CN" altLang="en-US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959876-81A9-441C-A685-CB2BC629D78D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959876-81A9-441C-A685-CB2BC629D78D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5AE88-3C33-41F8-94E4-2BB5AA1D5717}" type="datetimeFigureOut">
              <a:rPr lang="zh-CN" altLang="en-US" smtClean="0"/>
              <a:pPr/>
              <a:t>2020/5/3 Sunday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5ED0F-55EA-4099-B244-FFCCC3EDBC4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5AE88-3C33-41F8-94E4-2BB5AA1D5717}" type="datetimeFigureOut">
              <a:rPr lang="zh-CN" altLang="en-US" smtClean="0"/>
              <a:pPr/>
              <a:t>2020/5/3 Sunday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5ED0F-55EA-4099-B244-FFCCC3EDBC4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5AE88-3C33-41F8-94E4-2BB5AA1D5717}" type="datetimeFigureOut">
              <a:rPr lang="zh-CN" altLang="en-US" smtClean="0"/>
              <a:pPr/>
              <a:t>2020/5/3 Sunday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5ED0F-55EA-4099-B244-FFCCC3EDBC4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5AE88-3C33-41F8-94E4-2BB5AA1D5717}" type="datetimeFigureOut">
              <a:rPr lang="zh-CN" altLang="en-US" smtClean="0"/>
              <a:pPr/>
              <a:t>2020/5/3 Sunday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5ED0F-55EA-4099-B244-FFCCC3EDBC4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5AE88-3C33-41F8-94E4-2BB5AA1D5717}" type="datetimeFigureOut">
              <a:rPr lang="zh-CN" altLang="en-US" smtClean="0"/>
              <a:pPr/>
              <a:t>2020/5/3 Sunday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5ED0F-55EA-4099-B244-FFCCC3EDBC4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5AE88-3C33-41F8-94E4-2BB5AA1D5717}" type="datetimeFigureOut">
              <a:rPr lang="zh-CN" altLang="en-US" smtClean="0"/>
              <a:pPr/>
              <a:t>2020/5/3 Sunday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5ED0F-55EA-4099-B244-FFCCC3EDBC4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5AE88-3C33-41F8-94E4-2BB5AA1D5717}" type="datetimeFigureOut">
              <a:rPr lang="zh-CN" altLang="en-US" smtClean="0"/>
              <a:pPr/>
              <a:t>2020/5/3 Sunday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5ED0F-55EA-4099-B244-FFCCC3EDBC4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5AE88-3C33-41F8-94E4-2BB5AA1D5717}" type="datetimeFigureOut">
              <a:rPr lang="zh-CN" altLang="en-US" smtClean="0"/>
              <a:pPr/>
              <a:t>2020/5/3 Sunday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5ED0F-55EA-4099-B244-FFCCC3EDBC4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5AE88-3C33-41F8-94E4-2BB5AA1D5717}" type="datetimeFigureOut">
              <a:rPr lang="zh-CN" altLang="en-US" smtClean="0"/>
              <a:pPr/>
              <a:t>2020/5/3 Sunday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5ED0F-55EA-4099-B244-FFCCC3EDBC4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5AE88-3C33-41F8-94E4-2BB5AA1D5717}" type="datetimeFigureOut">
              <a:rPr lang="zh-CN" altLang="en-US" smtClean="0"/>
              <a:pPr/>
              <a:t>2020/5/3 Sunday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5ED0F-55EA-4099-B244-FFCCC3EDBC4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5AE88-3C33-41F8-94E4-2BB5AA1D5717}" type="datetimeFigureOut">
              <a:rPr lang="zh-CN" altLang="en-US" smtClean="0"/>
              <a:pPr/>
              <a:t>2020/5/3 Sunday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55ED0F-55EA-4099-B244-FFCCC3EDBC4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85AE88-3C33-41F8-94E4-2BB5AA1D5717}" type="datetimeFigureOut">
              <a:rPr lang="zh-CN" altLang="en-US" smtClean="0"/>
              <a:pPr/>
              <a:t>2020/5/3 Sunday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55ED0F-55EA-4099-B244-FFCCC3EDBC4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2910" y="1571612"/>
            <a:ext cx="8229600" cy="971544"/>
          </a:xfrm>
        </p:spPr>
        <p:txBody>
          <a:bodyPr/>
          <a:lstStyle/>
          <a:p>
            <a:pPr>
              <a:buNone/>
            </a:pPr>
            <a:r>
              <a:rPr lang="en-US" altLang="zh-CN" dirty="0" smtClean="0"/>
              <a:t>A</a:t>
            </a:r>
            <a:endParaRPr lang="zh-CN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66850" y="838200"/>
            <a:ext cx="62103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矩形 4"/>
          <p:cNvSpPr/>
          <p:nvPr/>
        </p:nvSpPr>
        <p:spPr>
          <a:xfrm>
            <a:off x="642910" y="6286520"/>
            <a:ext cx="76438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/>
              <a:t>Supplement  Fig1.</a:t>
            </a:r>
            <a:r>
              <a:rPr lang="zh-CN" altLang="en-US" dirty="0" smtClean="0"/>
              <a:t> </a:t>
            </a:r>
            <a:r>
              <a:rPr lang="en-US" altLang="zh-CN" dirty="0" smtClean="0"/>
              <a:t>A.</a:t>
            </a:r>
            <a:r>
              <a:rPr lang="zh-CN" altLang="en-US" dirty="0" smtClean="0"/>
              <a:t>            </a:t>
            </a:r>
            <a:r>
              <a:rPr lang="en-US" altLang="zh-CN" dirty="0" smtClean="0"/>
              <a:t>The density of CD3 before</a:t>
            </a:r>
            <a:r>
              <a:rPr lang="en-US" altLang="zh-CN" baseline="0" dirty="0" smtClean="0"/>
              <a:t> and after NAC</a:t>
            </a:r>
            <a:endParaRPr lang="zh-CN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714356"/>
            <a:ext cx="6315075" cy="504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矩形 4"/>
          <p:cNvSpPr/>
          <p:nvPr/>
        </p:nvSpPr>
        <p:spPr>
          <a:xfrm>
            <a:off x="1285852" y="6143644"/>
            <a:ext cx="62719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/>
              <a:t>Supplement  </a:t>
            </a:r>
            <a:r>
              <a:rPr lang="en-US" altLang="zh-CN" dirty="0" smtClean="0"/>
              <a:t>Fig1.B</a:t>
            </a:r>
            <a:r>
              <a:rPr lang="zh-CN" altLang="en-US" dirty="0" smtClean="0"/>
              <a:t>        </a:t>
            </a:r>
            <a:r>
              <a:rPr lang="en-US" altLang="zh-CN" dirty="0" smtClean="0"/>
              <a:t>The density of CD4 before</a:t>
            </a:r>
            <a:r>
              <a:rPr lang="en-US" altLang="zh-CN" baseline="0" dirty="0" smtClean="0"/>
              <a:t> and after NAC</a:t>
            </a:r>
            <a:endParaRPr lang="zh-CN" altLang="en-US" dirty="0"/>
          </a:p>
        </p:txBody>
      </p:sp>
      <p:sp>
        <p:nvSpPr>
          <p:cNvPr id="6" name="内容占位符 2"/>
          <p:cNvSpPr txBox="1">
            <a:spLocks/>
          </p:cNvSpPr>
          <p:nvPr/>
        </p:nvSpPr>
        <p:spPr>
          <a:xfrm>
            <a:off x="457200" y="1600201"/>
            <a:ext cx="828652" cy="971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zh-CN" sz="3200" dirty="0" smtClean="0">
                <a:solidFill>
                  <a:schemeClr val="tx1">
                    <a:tint val="75000"/>
                  </a:schemeClr>
                </a:solidFill>
              </a:rPr>
              <a:t>B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71538" y="1571612"/>
            <a:ext cx="7358114" cy="4525963"/>
          </a:xfrm>
        </p:spPr>
        <p:txBody>
          <a:bodyPr/>
          <a:lstStyle/>
          <a:p>
            <a:pPr>
              <a:buNone/>
            </a:pPr>
            <a:r>
              <a:rPr lang="en-US" altLang="zh-CN" dirty="0" smtClean="0"/>
              <a:t>C</a:t>
            </a:r>
            <a:endParaRPr lang="zh-CN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88" y="952500"/>
            <a:ext cx="6143625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矩形 4"/>
          <p:cNvSpPr/>
          <p:nvPr/>
        </p:nvSpPr>
        <p:spPr>
          <a:xfrm>
            <a:off x="1428728" y="6286520"/>
            <a:ext cx="67946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/>
              <a:t>Supplement  </a:t>
            </a:r>
            <a:r>
              <a:rPr lang="en-US" altLang="zh-CN" dirty="0" smtClean="0"/>
              <a:t>Fig1.C      </a:t>
            </a:r>
            <a:r>
              <a:rPr lang="zh-CN" altLang="en-US" dirty="0" smtClean="0"/>
              <a:t> </a:t>
            </a:r>
            <a:r>
              <a:rPr lang="en-US" altLang="zh-CN" dirty="0" smtClean="0"/>
              <a:t>The density of CD8 before</a:t>
            </a:r>
            <a:r>
              <a:rPr lang="en-US" altLang="zh-CN" baseline="0" dirty="0" smtClean="0"/>
              <a:t> and after NAC</a:t>
            </a:r>
            <a:endParaRPr lang="zh-CN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571480"/>
            <a:ext cx="5991225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矩形 4"/>
          <p:cNvSpPr/>
          <p:nvPr/>
        </p:nvSpPr>
        <p:spPr>
          <a:xfrm>
            <a:off x="1357290" y="5500702"/>
            <a:ext cx="61436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/>
              <a:t>Supplement  Fig2. </a:t>
            </a:r>
            <a:r>
              <a:rPr lang="en-US" altLang="zh-CN" dirty="0" smtClean="0"/>
              <a:t>A.     Kaplan-Meier </a:t>
            </a:r>
            <a:r>
              <a:rPr lang="en-US" altLang="zh-CN" dirty="0" smtClean="0"/>
              <a:t>curves for disease free survival of cervical cancer patients classified according to CD3 density after NAC.</a:t>
            </a:r>
            <a:endParaRPr lang="zh-CN" altLang="en-US" dirty="0"/>
          </a:p>
        </p:txBody>
      </p:sp>
      <p:sp>
        <p:nvSpPr>
          <p:cNvPr id="6" name="内容占位符 2"/>
          <p:cNvSpPr txBox="1">
            <a:spLocks/>
          </p:cNvSpPr>
          <p:nvPr/>
        </p:nvSpPr>
        <p:spPr>
          <a:xfrm>
            <a:off x="642910" y="1571612"/>
            <a:ext cx="928694" cy="971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zh-CN" dirty="0" smtClean="0"/>
              <a:t>B</a:t>
            </a:r>
            <a:endParaRPr lang="zh-CN" altLang="en-US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857232"/>
            <a:ext cx="5991225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矩形 4"/>
          <p:cNvSpPr/>
          <p:nvPr/>
        </p:nvSpPr>
        <p:spPr>
          <a:xfrm>
            <a:off x="1428728" y="5929330"/>
            <a:ext cx="67866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 smtClean="0"/>
              <a:t>Supplement  </a:t>
            </a:r>
            <a:r>
              <a:rPr lang="en-US" altLang="zh-CN" dirty="0" smtClean="0"/>
              <a:t>Fig2.B.    </a:t>
            </a:r>
            <a:r>
              <a:rPr lang="en-US" altLang="zh-CN" dirty="0" smtClean="0"/>
              <a:t>Kaplan-Meier curves for disease free survival of cervical cancer patients classified according to CD4 density after NAC.</a:t>
            </a:r>
            <a:endParaRPr lang="zh-CN" altLang="en-US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zh-CN" dirty="0" smtClean="0"/>
              <a:t>C</a:t>
            </a:r>
            <a:endParaRPr lang="zh-CN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642918"/>
            <a:ext cx="5991225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矩形 4"/>
          <p:cNvSpPr/>
          <p:nvPr/>
        </p:nvSpPr>
        <p:spPr>
          <a:xfrm>
            <a:off x="2214546" y="5643578"/>
            <a:ext cx="58579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 smtClean="0"/>
              <a:t>Supplement  </a:t>
            </a:r>
            <a:r>
              <a:rPr lang="en-US" altLang="zh-CN" dirty="0" smtClean="0"/>
              <a:t>Fig2.C.       </a:t>
            </a:r>
            <a:r>
              <a:rPr lang="en-US" altLang="zh-CN" dirty="0" smtClean="0"/>
              <a:t>Kaplan-Meier curves for disease free survival of cervical cancer patients classified according to CD8 density after NAC.</a:t>
            </a:r>
            <a:endParaRPr lang="zh-CN" altLang="en-US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152</Words>
  <Application>Microsoft Office PowerPoint</Application>
  <PresentationFormat>全屏显示(4:3)</PresentationFormat>
  <Paragraphs>19</Paragraphs>
  <Slides>6</Slides>
  <Notes>4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7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Administrator</cp:lastModifiedBy>
  <cp:revision>8</cp:revision>
  <dcterms:created xsi:type="dcterms:W3CDTF">2020-03-16T06:26:32Z</dcterms:created>
  <dcterms:modified xsi:type="dcterms:W3CDTF">2020-05-03T14:36:24Z</dcterms:modified>
</cp:coreProperties>
</file>