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A27-D1C8-4CAA-BAE5-1819C23AA206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157C1-7E21-4CE9-8449-B72530B3EB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165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A27-D1C8-4CAA-BAE5-1819C23AA206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157C1-7E21-4CE9-8449-B72530B3EB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62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A27-D1C8-4CAA-BAE5-1819C23AA206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157C1-7E21-4CE9-8449-B72530B3EB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543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A27-D1C8-4CAA-BAE5-1819C23AA206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157C1-7E21-4CE9-8449-B72530B3EB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390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A27-D1C8-4CAA-BAE5-1819C23AA206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157C1-7E21-4CE9-8449-B72530B3EB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860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A27-D1C8-4CAA-BAE5-1819C23AA206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157C1-7E21-4CE9-8449-B72530B3EB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554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A27-D1C8-4CAA-BAE5-1819C23AA206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157C1-7E21-4CE9-8449-B72530B3EB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863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A27-D1C8-4CAA-BAE5-1819C23AA206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157C1-7E21-4CE9-8449-B72530B3EB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92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A27-D1C8-4CAA-BAE5-1819C23AA206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157C1-7E21-4CE9-8449-B72530B3EB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683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A27-D1C8-4CAA-BAE5-1819C23AA206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157C1-7E21-4CE9-8449-B72530B3EB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201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7A27-D1C8-4CAA-BAE5-1819C23AA206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157C1-7E21-4CE9-8449-B72530B3EB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904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57A27-D1C8-4CAA-BAE5-1819C23AA206}" type="datetimeFigureOut">
              <a:rPr lang="en-GB" smtClean="0"/>
              <a:t>25/01/2015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157C1-7E21-4CE9-8449-B72530B3EB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20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13" Type="http://schemas.openxmlformats.org/officeDocument/2006/relationships/image" Target="../media/image12.tiff"/><Relationship Id="rId3" Type="http://schemas.openxmlformats.org/officeDocument/2006/relationships/image" Target="../media/image2.tiff"/><Relationship Id="rId7" Type="http://schemas.openxmlformats.org/officeDocument/2006/relationships/image" Target="../media/image6.tiff"/><Relationship Id="rId12" Type="http://schemas.openxmlformats.org/officeDocument/2006/relationships/image" Target="../media/image11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11" Type="http://schemas.openxmlformats.org/officeDocument/2006/relationships/image" Target="../media/image10.tiff"/><Relationship Id="rId5" Type="http://schemas.openxmlformats.org/officeDocument/2006/relationships/image" Target="../media/image4.tiff"/><Relationship Id="rId10" Type="http://schemas.openxmlformats.org/officeDocument/2006/relationships/image" Target="../media/image9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378902" y="69868"/>
            <a:ext cx="8694084" cy="7331153"/>
            <a:chOff x="378902" y="69868"/>
            <a:chExt cx="8694084" cy="7331153"/>
          </a:xfrm>
        </p:grpSpPr>
        <p:grpSp>
          <p:nvGrpSpPr>
            <p:cNvPr id="62" name="Group 61"/>
            <p:cNvGrpSpPr/>
            <p:nvPr/>
          </p:nvGrpSpPr>
          <p:grpSpPr>
            <a:xfrm>
              <a:off x="378902" y="69868"/>
              <a:ext cx="8694084" cy="6788132"/>
              <a:chOff x="378902" y="69868"/>
              <a:chExt cx="8694084" cy="6788132"/>
            </a:xfrm>
          </p:grpSpPr>
          <p:grpSp>
            <p:nvGrpSpPr>
              <p:cNvPr id="37" name="Group 36"/>
              <p:cNvGrpSpPr/>
              <p:nvPr/>
            </p:nvGrpSpPr>
            <p:grpSpPr>
              <a:xfrm>
                <a:off x="378902" y="69868"/>
                <a:ext cx="941283" cy="6252798"/>
                <a:chOff x="64388" y="69868"/>
                <a:chExt cx="941283" cy="6252798"/>
              </a:xfrm>
            </p:grpSpPr>
            <p:sp>
              <p:nvSpPr>
                <p:cNvPr id="22" name="TextBox 21"/>
                <p:cNvSpPr txBox="1"/>
                <p:nvPr/>
              </p:nvSpPr>
              <p:spPr>
                <a:xfrm>
                  <a:off x="64388" y="974534"/>
                  <a:ext cx="8130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16 </a:t>
                  </a:r>
                  <a:r>
                    <a:rPr lang="en-GB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ms</a:t>
                  </a:r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64388" y="2634134"/>
                  <a:ext cx="8130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34 </a:t>
                  </a:r>
                  <a:r>
                    <a:rPr lang="en-GB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ms</a:t>
                  </a:r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>
                  <a:off x="64388" y="4293734"/>
                  <a:ext cx="81304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86 </a:t>
                  </a:r>
                  <a:r>
                    <a:rPr lang="en-GB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ms</a:t>
                  </a:r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" name="TextBox 24"/>
                <p:cNvSpPr txBox="1"/>
                <p:nvPr/>
              </p:nvSpPr>
              <p:spPr>
                <a:xfrm>
                  <a:off x="64388" y="5953334"/>
                  <a:ext cx="94128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272 </a:t>
                  </a:r>
                  <a:r>
                    <a:rPr lang="en-GB" dirty="0" err="1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ms</a:t>
                  </a:r>
                  <a:endParaRPr lang="en-GB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8" name="TextBox 27"/>
                <p:cNvSpPr txBox="1"/>
                <p:nvPr/>
              </p:nvSpPr>
              <p:spPr>
                <a:xfrm>
                  <a:off x="111355" y="69868"/>
                  <a:ext cx="71910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Time</a:t>
                  </a:r>
                  <a:endParaRPr lang="en-GB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36" name="Group 35"/>
              <p:cNvGrpSpPr/>
              <p:nvPr/>
            </p:nvGrpSpPr>
            <p:grpSpPr>
              <a:xfrm>
                <a:off x="1699087" y="69868"/>
                <a:ext cx="1912132" cy="6788132"/>
                <a:chOff x="1683555" y="69868"/>
                <a:chExt cx="1912132" cy="6788132"/>
              </a:xfrm>
            </p:grpSpPr>
            <p:pic>
              <p:nvPicPr>
                <p:cNvPr id="17" name="Picture 16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83555" y="5418000"/>
                  <a:ext cx="1912131" cy="1440000"/>
                </a:xfrm>
                <a:prstGeom prst="rect">
                  <a:avLst/>
                </a:prstGeom>
              </p:spPr>
            </p:pic>
            <p:pic>
              <p:nvPicPr>
                <p:cNvPr id="18" name="Picture 17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83556" y="439200"/>
                  <a:ext cx="1912131" cy="1440000"/>
                </a:xfrm>
                <a:prstGeom prst="rect">
                  <a:avLst/>
                </a:prstGeom>
              </p:spPr>
            </p:pic>
            <p:pic>
              <p:nvPicPr>
                <p:cNvPr id="19" name="Picture 18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83556" y="2098800"/>
                  <a:ext cx="1912131" cy="1440000"/>
                </a:xfrm>
                <a:prstGeom prst="rect">
                  <a:avLst/>
                </a:prstGeom>
              </p:spPr>
            </p:pic>
            <p:pic>
              <p:nvPicPr>
                <p:cNvPr id="20" name="Picture 19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83555" y="3758400"/>
                  <a:ext cx="1912131" cy="1440000"/>
                </a:xfrm>
                <a:prstGeom prst="rect">
                  <a:avLst/>
                </a:prstGeom>
              </p:spPr>
            </p:pic>
            <p:sp>
              <p:nvSpPr>
                <p:cNvPr id="29" name="TextBox 28"/>
                <p:cNvSpPr txBox="1"/>
                <p:nvPr/>
              </p:nvSpPr>
              <p:spPr>
                <a:xfrm>
                  <a:off x="1944558" y="69868"/>
                  <a:ext cx="139012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Raw image</a:t>
                  </a:r>
                  <a:endParaRPr lang="en-GB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3990121" y="69868"/>
                <a:ext cx="2300630" cy="6788132"/>
                <a:chOff x="4031285" y="69868"/>
                <a:chExt cx="2300630" cy="6788132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5254" y="439200"/>
                  <a:ext cx="1152692" cy="1440000"/>
                </a:xfrm>
                <a:prstGeom prst="rect">
                  <a:avLst/>
                </a:prstGeom>
              </p:spPr>
            </p:pic>
            <p:pic>
              <p:nvPicPr>
                <p:cNvPr id="5" name="Picture 4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5254" y="2098800"/>
                  <a:ext cx="1152692" cy="1440000"/>
                </a:xfrm>
                <a:prstGeom prst="rect">
                  <a:avLst/>
                </a:prstGeom>
              </p:spPr>
            </p:pic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5254" y="3758400"/>
                  <a:ext cx="1152692" cy="1440000"/>
                </a:xfrm>
                <a:prstGeom prst="rect">
                  <a:avLst/>
                </a:prstGeom>
              </p:spPr>
            </p:pic>
            <p:pic>
              <p:nvPicPr>
                <p:cNvPr id="7" name="Picture 6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05254" y="5418000"/>
                  <a:ext cx="1152692" cy="1440000"/>
                </a:xfrm>
                <a:prstGeom prst="rect">
                  <a:avLst/>
                </a:prstGeom>
              </p:spPr>
            </p:pic>
            <p:sp>
              <p:nvSpPr>
                <p:cNvPr id="30" name="TextBox 29"/>
                <p:cNvSpPr txBox="1"/>
                <p:nvPr/>
              </p:nvSpPr>
              <p:spPr>
                <a:xfrm>
                  <a:off x="4031285" y="69868"/>
                  <a:ext cx="230063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Thresholded image</a:t>
                  </a:r>
                  <a:endParaRPr lang="en-GB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34" name="Group 33"/>
              <p:cNvGrpSpPr/>
              <p:nvPr/>
            </p:nvGrpSpPr>
            <p:grpSpPr>
              <a:xfrm>
                <a:off x="6669653" y="69868"/>
                <a:ext cx="2095445" cy="6788132"/>
                <a:chOff x="6293759" y="69868"/>
                <a:chExt cx="2095445" cy="6788132"/>
              </a:xfrm>
            </p:grpSpPr>
            <p:grpSp>
              <p:nvGrpSpPr>
                <p:cNvPr id="33" name="Group 32"/>
                <p:cNvGrpSpPr/>
                <p:nvPr/>
              </p:nvGrpSpPr>
              <p:grpSpPr>
                <a:xfrm>
                  <a:off x="6765135" y="439200"/>
                  <a:ext cx="1152692" cy="6418800"/>
                  <a:chOff x="6767513" y="439200"/>
                  <a:chExt cx="1152692" cy="6418800"/>
                </a:xfrm>
              </p:grpSpPr>
              <p:pic>
                <p:nvPicPr>
                  <p:cNvPr id="8" name="Picture 7"/>
                  <p:cNvPicPr>
                    <a:picLocks noChangeAspect="1"/>
                  </p:cNvPicPr>
                  <p:nvPr/>
                </p:nvPicPr>
                <p:blipFill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67513" y="5418000"/>
                    <a:ext cx="1152692" cy="1440000"/>
                  </a:xfrm>
                  <a:prstGeom prst="rect">
                    <a:avLst/>
                  </a:prstGeom>
                </p:spPr>
              </p:pic>
              <p:pic>
                <p:nvPicPr>
                  <p:cNvPr id="9" name="Picture 8"/>
                  <p:cNvPicPr>
                    <a:picLocks noChangeAspect="1"/>
                  </p:cNvPicPr>
                  <p:nvPr/>
                </p:nvPicPr>
                <p:blipFill>
                  <a:blip r:embed="rId11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67513" y="439200"/>
                    <a:ext cx="1152692" cy="1440000"/>
                  </a:xfrm>
                  <a:prstGeom prst="rect">
                    <a:avLst/>
                  </a:prstGeom>
                </p:spPr>
              </p:pic>
              <p:pic>
                <p:nvPicPr>
                  <p:cNvPr id="10" name="Picture 9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67513" y="2098800"/>
                    <a:ext cx="1152692" cy="1440000"/>
                  </a:xfrm>
                  <a:prstGeom prst="rect">
                    <a:avLst/>
                  </a:prstGeom>
                </p:spPr>
              </p:pic>
              <p:pic>
                <p:nvPicPr>
                  <p:cNvPr id="11" name="Picture 10"/>
                  <p:cNvPicPr>
                    <a:picLocks noChangeAspect="1"/>
                  </p:cNvPicPr>
                  <p:nvPr/>
                </p:nvPicPr>
                <p:blipFill>
                  <a:blip r:embed="rId1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767513" y="3758400"/>
                    <a:ext cx="1152692" cy="1440000"/>
                  </a:xfrm>
                  <a:prstGeom prst="rect">
                    <a:avLst/>
                  </a:prstGeom>
                </p:spPr>
              </p:pic>
              <p:cxnSp>
                <p:nvCxnSpPr>
                  <p:cNvPr id="13" name="Straight Arrow Connector 12"/>
                  <p:cNvCxnSpPr/>
                  <p:nvPr/>
                </p:nvCxnSpPr>
                <p:spPr>
                  <a:xfrm>
                    <a:off x="6767513" y="1121096"/>
                    <a:ext cx="366712" cy="0"/>
                  </a:xfrm>
                  <a:prstGeom prst="straightConnector1">
                    <a:avLst/>
                  </a:prstGeom>
                  <a:ln w="952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Straight Arrow Connector 13"/>
                  <p:cNvCxnSpPr/>
                  <p:nvPr/>
                </p:nvCxnSpPr>
                <p:spPr>
                  <a:xfrm>
                    <a:off x="6767513" y="2711771"/>
                    <a:ext cx="366712" cy="0"/>
                  </a:xfrm>
                  <a:prstGeom prst="straightConnector1">
                    <a:avLst/>
                  </a:prstGeom>
                  <a:ln w="952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" name="Straight Arrow Connector 14"/>
                  <p:cNvCxnSpPr/>
                  <p:nvPr/>
                </p:nvCxnSpPr>
                <p:spPr>
                  <a:xfrm>
                    <a:off x="6767513" y="4373884"/>
                    <a:ext cx="366712" cy="0"/>
                  </a:xfrm>
                  <a:prstGeom prst="straightConnector1">
                    <a:avLst/>
                  </a:prstGeom>
                  <a:ln w="952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Arrow Connector 15"/>
                  <p:cNvCxnSpPr/>
                  <p:nvPr/>
                </p:nvCxnSpPr>
                <p:spPr>
                  <a:xfrm>
                    <a:off x="6767513" y="5878833"/>
                    <a:ext cx="366712" cy="0"/>
                  </a:xfrm>
                  <a:prstGeom prst="straightConnector1">
                    <a:avLst/>
                  </a:prstGeom>
                  <a:ln w="9525"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1" name="TextBox 30"/>
                <p:cNvSpPr txBox="1"/>
                <p:nvPr/>
              </p:nvSpPr>
              <p:spPr>
                <a:xfrm>
                  <a:off x="6293759" y="69868"/>
                  <a:ext cx="209544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b="1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Midpoint location</a:t>
                  </a:r>
                  <a:endParaRPr lang="en-GB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6" name="TextBox 55"/>
              <p:cNvSpPr txBox="1"/>
              <p:nvPr/>
            </p:nvSpPr>
            <p:spPr>
              <a:xfrm>
                <a:off x="8049949" y="936430"/>
                <a:ext cx="9589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275 </a:t>
                </a:r>
                <a:r>
                  <a:rPr lang="el-G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GB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8049949" y="2527105"/>
                <a:ext cx="9589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203 </a:t>
                </a:r>
                <a:r>
                  <a:rPr lang="el-G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GB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8049949" y="4189218"/>
                <a:ext cx="95891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131 </a:t>
                </a:r>
                <a:r>
                  <a:rPr lang="el-G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GB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8049949" y="5694167"/>
                <a:ext cx="10230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16.4 </a:t>
                </a:r>
                <a:r>
                  <a:rPr lang="el-G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μ</a:t>
                </a:r>
                <a:r>
                  <a:rPr lang="en-GB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</a:t>
                </a:r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61" name="Straight Connector 60"/>
            <p:cNvCxnSpPr/>
            <p:nvPr/>
          </p:nvCxnSpPr>
          <p:spPr>
            <a:xfrm>
              <a:off x="4195763" y="7039177"/>
              <a:ext cx="752475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/>
            <p:cNvSpPr txBox="1"/>
            <p:nvPr/>
          </p:nvSpPr>
          <p:spPr>
            <a:xfrm>
              <a:off x="4094947" y="7031689"/>
              <a:ext cx="9541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1.2 mm</a:t>
              </a:r>
              <a:endParaRPr lang="en-GB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399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29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bh206</dc:creator>
  <cp:lastModifiedBy>Ian Wilson</cp:lastModifiedBy>
  <cp:revision>4</cp:revision>
  <dcterms:created xsi:type="dcterms:W3CDTF">2014-12-15T17:58:01Z</dcterms:created>
  <dcterms:modified xsi:type="dcterms:W3CDTF">2015-01-25T14:58:09Z</dcterms:modified>
</cp:coreProperties>
</file>