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</p:sldIdLst>
  <p:sldSz cx="3024188" cy="5400675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730" y="84"/>
      </p:cViewPr>
      <p:guideLst>
        <p:guide orient="horz" pos="1702"/>
        <p:guide pos="9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znas03.nwz.wwu.de\home_r\r_ryll01\init\Desktop\Methoden%20Pape\Copy%20of%20daten%20f&#252;r%20pap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znas03.nwz.wwu.de\home_r\r_ryll01\init\Desktop\Methoden%20Pape\Copy%20of%20daten%20f&#252;r%20pap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38822751322751"/>
          <c:y val="5.0925925925925923E-2"/>
          <c:w val="0.75122519841269841"/>
          <c:h val="0.8138345727617381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noFill/>
              <a:prstDash val="sysDash"/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noFill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Tabelle8!$E$33:$E$40</c:f>
                <c:numCache>
                  <c:formatCode>General</c:formatCode>
                  <c:ptCount val="8"/>
                  <c:pt idx="0">
                    <c:v>0.79893710002472629</c:v>
                  </c:pt>
                  <c:pt idx="1">
                    <c:v>60.557808441730288</c:v>
                  </c:pt>
                  <c:pt idx="2">
                    <c:v>169.00092017621739</c:v>
                  </c:pt>
                  <c:pt idx="3">
                    <c:v>307.38714936027657</c:v>
                  </c:pt>
                  <c:pt idx="4">
                    <c:v>254.20521197630552</c:v>
                  </c:pt>
                  <c:pt idx="5">
                    <c:v>262.13954844155592</c:v>
                  </c:pt>
                  <c:pt idx="6">
                    <c:v>542.17340399543764</c:v>
                  </c:pt>
                  <c:pt idx="7">
                    <c:v>678.27121178382174</c:v>
                  </c:pt>
                </c:numCache>
              </c:numRef>
            </c:plus>
            <c:minus>
              <c:numRef>
                <c:f>Tabelle8!$E$33:$E$40</c:f>
                <c:numCache>
                  <c:formatCode>General</c:formatCode>
                  <c:ptCount val="8"/>
                  <c:pt idx="0">
                    <c:v>0.79893710002472629</c:v>
                  </c:pt>
                  <c:pt idx="1">
                    <c:v>60.557808441730288</c:v>
                  </c:pt>
                  <c:pt idx="2">
                    <c:v>169.00092017621739</c:v>
                  </c:pt>
                  <c:pt idx="3">
                    <c:v>307.38714936027657</c:v>
                  </c:pt>
                  <c:pt idx="4">
                    <c:v>254.20521197630552</c:v>
                  </c:pt>
                  <c:pt idx="5">
                    <c:v>262.13954844155592</c:v>
                  </c:pt>
                  <c:pt idx="6">
                    <c:v>542.17340399543764</c:v>
                  </c:pt>
                  <c:pt idx="7">
                    <c:v>678.27121178382174</c:v>
                  </c:pt>
                </c:numCache>
              </c:numRef>
            </c:minus>
          </c:errBars>
          <c:xVal>
            <c:numRef>
              <c:f>Tabelle8!$C$33:$C$40</c:f>
              <c:numCache>
                <c:formatCode>General</c:formatCode>
                <c:ptCount val="8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25</c:v>
                </c:pt>
              </c:numCache>
            </c:numRef>
          </c:xVal>
          <c:yVal>
            <c:numRef>
              <c:f>Tabelle8!$D$33:$D$40</c:f>
              <c:numCache>
                <c:formatCode>General</c:formatCode>
                <c:ptCount val="8"/>
                <c:pt idx="0">
                  <c:v>3.1667142857142854</c:v>
                </c:pt>
                <c:pt idx="1">
                  <c:v>227.04285714285714</c:v>
                </c:pt>
                <c:pt idx="2">
                  <c:v>711.24285714285713</c:v>
                </c:pt>
                <c:pt idx="3">
                  <c:v>971.84285714285704</c:v>
                </c:pt>
                <c:pt idx="4">
                  <c:v>1641.3428571428572</c:v>
                </c:pt>
                <c:pt idx="5">
                  <c:v>2342</c:v>
                </c:pt>
                <c:pt idx="6">
                  <c:v>3096</c:v>
                </c:pt>
                <c:pt idx="7">
                  <c:v>3667.1428571428573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05120"/>
        <c:axId val="31607424"/>
      </c:scatterChart>
      <c:valAx>
        <c:axId val="31605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 err="1" smtClean="0"/>
                  <a:t>H</a:t>
                </a:r>
                <a:r>
                  <a:rPr lang="de-DE" baseline="-25000" dirty="0" err="1" smtClean="0"/>
                  <a:t>2</a:t>
                </a:r>
                <a:r>
                  <a:rPr lang="de-DE" dirty="0" err="1" smtClean="0"/>
                  <a:t>O</a:t>
                </a:r>
                <a:r>
                  <a:rPr lang="de-DE" baseline="-25000" dirty="0" err="1" smtClean="0"/>
                  <a:t>2</a:t>
                </a:r>
                <a:r>
                  <a:rPr lang="de-DE" dirty="0" err="1" smtClean="0"/>
                  <a:t> [µM]</a:t>
                </a:r>
                <a:endParaRPr lang="de-DE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31607424"/>
        <c:crosses val="autoZero"/>
        <c:crossBetween val="midCat"/>
      </c:valAx>
      <c:valAx>
        <c:axId val="31607424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 smtClean="0"/>
                  <a:t>RLU</a:t>
                </a:r>
                <a:endParaRPr lang="de-DE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3160512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38425925925928"/>
          <c:y val="5.0925925925925923E-2"/>
          <c:w val="0.68822916666666678"/>
          <c:h val="0.8138345727617381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noFill/>
              <a:prstDash val="sysDash"/>
            </a:ln>
          </c:spPr>
          <c:marker>
            <c:symbol val="square"/>
            <c:size val="4"/>
            <c:spPr>
              <a:solidFill>
                <a:schemeClr val="tx1"/>
              </a:solidFill>
              <a:ln>
                <a:noFill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Tabelle8!$E$52:$E$57</c:f>
                <c:numCache>
                  <c:formatCode>General</c:formatCode>
                  <c:ptCount val="6"/>
                  <c:pt idx="0">
                    <c:v>35646.754694112373</c:v>
                  </c:pt>
                  <c:pt idx="1">
                    <c:v>70821</c:v>
                  </c:pt>
                  <c:pt idx="2">
                    <c:v>78320</c:v>
                  </c:pt>
                  <c:pt idx="3">
                    <c:v>64087.5</c:v>
                  </c:pt>
                  <c:pt idx="4">
                    <c:v>76845.242475814128</c:v>
                  </c:pt>
                  <c:pt idx="5">
                    <c:v>102861.70835992479</c:v>
                  </c:pt>
                </c:numCache>
              </c:numRef>
            </c:plus>
            <c:minus>
              <c:numRef>
                <c:f>Tabelle8!$E$52:$E$57</c:f>
                <c:numCache>
                  <c:formatCode>General</c:formatCode>
                  <c:ptCount val="6"/>
                  <c:pt idx="0">
                    <c:v>35646.754694112373</c:v>
                  </c:pt>
                  <c:pt idx="1">
                    <c:v>70821</c:v>
                  </c:pt>
                  <c:pt idx="2">
                    <c:v>78320</c:v>
                  </c:pt>
                  <c:pt idx="3">
                    <c:v>64087.5</c:v>
                  </c:pt>
                  <c:pt idx="4">
                    <c:v>76845.242475814128</c:v>
                  </c:pt>
                  <c:pt idx="5">
                    <c:v>102861.70835992479</c:v>
                  </c:pt>
                </c:numCache>
              </c:numRef>
            </c:minus>
          </c:errBars>
          <c:xVal>
            <c:numRef>
              <c:f>Tabelle8!$C$52:$C$57</c:f>
              <c:numCache>
                <c:formatCode>General</c:formatCode>
                <c:ptCount val="6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20</c:v>
                </c:pt>
              </c:numCache>
            </c:numRef>
          </c:xVal>
          <c:yVal>
            <c:numRef>
              <c:f>Tabelle8!$D$52:$D$57</c:f>
              <c:numCache>
                <c:formatCode>General</c:formatCode>
                <c:ptCount val="6"/>
                <c:pt idx="0">
                  <c:v>291015.66666666669</c:v>
                </c:pt>
                <c:pt idx="1">
                  <c:v>368151</c:v>
                </c:pt>
                <c:pt idx="2">
                  <c:v>441856.5</c:v>
                </c:pt>
                <c:pt idx="3">
                  <c:v>496192</c:v>
                </c:pt>
                <c:pt idx="4">
                  <c:v>515366</c:v>
                </c:pt>
                <c:pt idx="5">
                  <c:v>665785.66666666663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31328"/>
        <c:axId val="33779712"/>
      </c:scatterChart>
      <c:valAx>
        <c:axId val="33731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 err="1" smtClean="0"/>
                  <a:t>H</a:t>
                </a:r>
                <a:r>
                  <a:rPr lang="de-DE" baseline="-25000" dirty="0" err="1" smtClean="0"/>
                  <a:t>2</a:t>
                </a:r>
                <a:r>
                  <a:rPr lang="de-DE" dirty="0" err="1" smtClean="0"/>
                  <a:t>O</a:t>
                </a:r>
                <a:r>
                  <a:rPr lang="de-DE" baseline="-25000" dirty="0" err="1" smtClean="0"/>
                  <a:t>2</a:t>
                </a:r>
                <a:r>
                  <a:rPr lang="de-DE" dirty="0" err="1" smtClean="0"/>
                  <a:t> [µM]</a:t>
                </a:r>
                <a:endParaRPr lang="de-DE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33779712"/>
        <c:crosses val="autoZero"/>
        <c:crossBetween val="midCat"/>
      </c:valAx>
      <c:valAx>
        <c:axId val="33779712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de-DE" dirty="0" smtClean="0"/>
                  <a:t>RLU</a:t>
                </a:r>
                <a:endParaRPr lang="de-DE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33731328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6814" y="1677712"/>
            <a:ext cx="2570560" cy="115764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3628" y="3060385"/>
            <a:ext cx="2116932" cy="138017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435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649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890" y="3470435"/>
            <a:ext cx="2570560" cy="107263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8890" y="2289039"/>
            <a:ext cx="2570560" cy="118139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79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9881" y="1488940"/>
            <a:ext cx="424751" cy="4209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5033" y="1488940"/>
            <a:ext cx="425276" cy="4209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101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5" y="216279"/>
            <a:ext cx="2721769" cy="900112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210" y="1208905"/>
            <a:ext cx="1336208" cy="5038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210" y="1712716"/>
            <a:ext cx="1336208" cy="31116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6252" y="1208905"/>
            <a:ext cx="1336733" cy="5038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6252" y="1712716"/>
            <a:ext cx="1336733" cy="31116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75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77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970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212" y="215028"/>
            <a:ext cx="994937" cy="9151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2377" y="215030"/>
            <a:ext cx="1690605" cy="4609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212" y="1130142"/>
            <a:ext cx="994937" cy="369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770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2762" y="3780476"/>
            <a:ext cx="1814513" cy="44630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2762" y="482561"/>
            <a:ext cx="1814513" cy="32404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2762" y="4226782"/>
            <a:ext cx="1814513" cy="6338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0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832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5595" y="255035"/>
            <a:ext cx="224714" cy="544318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878" y="255035"/>
            <a:ext cx="625314" cy="544318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79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215" y="216279"/>
            <a:ext cx="2721769" cy="90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215" y="1260159"/>
            <a:ext cx="2721769" cy="3564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209" y="5005627"/>
            <a:ext cx="705644" cy="287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43385-9A16-43DF-A729-D32E2AC389BD}" type="datetimeFigureOut">
              <a:rPr lang="de-DE" smtClean="0"/>
              <a:t>04.01.2016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3264" y="5005627"/>
            <a:ext cx="957660" cy="287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7335" y="5005627"/>
            <a:ext cx="705644" cy="2875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630B6-4335-45D0-B301-FE3B2C9E6CE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549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3"/>
          <p:cNvSpPr txBox="1"/>
          <p:nvPr/>
        </p:nvSpPr>
        <p:spPr>
          <a:xfrm>
            <a:off x="-72082" y="43649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</a:t>
            </a:r>
            <a:endParaRPr lang="de-DE" dirty="0"/>
          </a:p>
        </p:txBody>
      </p:sp>
      <p:sp>
        <p:nvSpPr>
          <p:cNvPr id="21" name="Textfeld 4"/>
          <p:cNvSpPr txBox="1"/>
          <p:nvPr/>
        </p:nvSpPr>
        <p:spPr>
          <a:xfrm>
            <a:off x="-72082" y="259457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graphicFrame>
        <p:nvGraphicFramePr>
          <p:cNvPr id="6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919068"/>
              </p:ext>
            </p:extLst>
          </p:nvPr>
        </p:nvGraphicFramePr>
        <p:xfrm>
          <a:off x="0" y="0"/>
          <a:ext cx="302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m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645380"/>
              </p:ext>
            </p:extLst>
          </p:nvPr>
        </p:nvGraphicFramePr>
        <p:xfrm>
          <a:off x="0" y="2657475"/>
          <a:ext cx="302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43916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Larissa</vt:lpstr>
      <vt:lpstr>PowerPoint Presentation</vt:lpstr>
    </vt:vector>
  </TitlesOfParts>
  <Company>IVV Naturwissenschaften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Rebecca Melcher</dc:creator>
  <cp:lastModifiedBy>Rebecca Melcher</cp:lastModifiedBy>
  <cp:revision>28</cp:revision>
  <dcterms:created xsi:type="dcterms:W3CDTF">2014-08-08T12:54:47Z</dcterms:created>
  <dcterms:modified xsi:type="dcterms:W3CDTF">2016-01-04T00:12:16Z</dcterms:modified>
</cp:coreProperties>
</file>