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86" d="100"/>
          <a:sy n="86" d="100"/>
        </p:scale>
        <p:origin x="-2640" y="-22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63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9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1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5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9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07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0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52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36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7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1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14336-3A12-4E10-B1DF-A80D12EE5AA3}" type="datetimeFigureOut">
              <a:rPr lang="en-US" smtClean="0"/>
              <a:t>10/25/16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4D549-F5AF-4AA0-A6A7-B43ED3CE6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1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3" y="463730"/>
            <a:ext cx="8383101" cy="699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90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Annegret Ross</dc:creator>
  <cp:lastModifiedBy>Imre Somssich</cp:lastModifiedBy>
  <cp:revision>3</cp:revision>
  <cp:lastPrinted>2016-10-06T12:20:34Z</cp:lastPrinted>
  <dcterms:created xsi:type="dcterms:W3CDTF">2016-07-06T08:30:08Z</dcterms:created>
  <dcterms:modified xsi:type="dcterms:W3CDTF">2016-10-25T11:48:35Z</dcterms:modified>
</cp:coreProperties>
</file>