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2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905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88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623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543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210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52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428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459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44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791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074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52FF8-CF01-4928-AF7B-26A0FC8DF5E3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6BD78-9B1F-4AF5-B3A9-6E8A4057F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75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tiff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tif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6" y="75982"/>
            <a:ext cx="3096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Supplemental Figure  1</a:t>
            </a:r>
            <a:endParaRPr lang="en-GB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1115616" y="764704"/>
            <a:ext cx="6917027" cy="5580492"/>
            <a:chOff x="1115616" y="679734"/>
            <a:chExt cx="6917027" cy="5580492"/>
          </a:xfrm>
        </p:grpSpPr>
        <p:graphicFrame>
          <p:nvGraphicFramePr>
            <p:cNvPr id="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94641021"/>
                </p:ext>
              </p:extLst>
            </p:nvPr>
          </p:nvGraphicFramePr>
          <p:xfrm>
            <a:off x="1331640" y="3212976"/>
            <a:ext cx="6701003" cy="3047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2" name="Prism 7" r:id="rId3" imgW="5770455" imgH="2624082" progId="Prism7.Document">
                    <p:embed/>
                  </p:oleObj>
                </mc:Choice>
                <mc:Fallback>
                  <p:oleObj name="Prism 7" r:id="rId3" imgW="5770455" imgH="2624082" progId="Prism7.Document">
                    <p:embed/>
                    <p:pic>
                      <p:nvPicPr>
                        <p:cNvPr id="2" name="Object 1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331640" y="3212976"/>
                          <a:ext cx="6701003" cy="30472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" name="Picture 5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42" t="4154" r="20580" b="66613"/>
            <a:stretch/>
          </p:blipFill>
          <p:spPr bwMode="auto">
            <a:xfrm>
              <a:off x="1115616" y="679734"/>
              <a:ext cx="6708688" cy="259807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896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6" y="75982"/>
            <a:ext cx="3096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Supplemental Figure  2</a:t>
            </a:r>
            <a:endParaRPr lang="en-GB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1172397" y="908720"/>
            <a:ext cx="7055667" cy="5226105"/>
            <a:chOff x="1172397" y="908720"/>
            <a:chExt cx="7055667" cy="5226105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17754989"/>
                </p:ext>
              </p:extLst>
            </p:nvPr>
          </p:nvGraphicFramePr>
          <p:xfrm>
            <a:off x="1547664" y="3068960"/>
            <a:ext cx="6680399" cy="30658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Prism 7" r:id="rId3" imgW="5721836" imgH="2625523" progId="Prism7.Document">
                    <p:embed/>
                  </p:oleObj>
                </mc:Choice>
                <mc:Fallback>
                  <p:oleObj name="Prism 7" r:id="rId3" imgW="5721836" imgH="2625523" progId="Prism7.Document">
                    <p:embed/>
                    <p:pic>
                      <p:nvPicPr>
                        <p:cNvPr id="2" name="Object 1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547664" y="3068960"/>
                          <a:ext cx="6680399" cy="30658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" name="Picture 8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54" r="19831" b="68984"/>
            <a:stretch/>
          </p:blipFill>
          <p:spPr>
            <a:xfrm>
              <a:off x="1172397" y="908720"/>
              <a:ext cx="7055667" cy="21967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6156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6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Office Theme</vt:lpstr>
      <vt:lpstr>Prism 7</vt:lpstr>
      <vt:lpstr>PowerPoint Presentation</vt:lpstr>
      <vt:lpstr>PowerPoint Presentation</vt:lpstr>
    </vt:vector>
  </TitlesOfParts>
  <Company>Wageningen UR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Wang, Rufang</dc:creator>
  <cp:lastModifiedBy>Immink, Richard</cp:lastModifiedBy>
  <cp:revision>17</cp:revision>
  <dcterms:created xsi:type="dcterms:W3CDTF">2017-03-06T13:39:50Z</dcterms:created>
  <dcterms:modified xsi:type="dcterms:W3CDTF">2017-10-27T14:38:35Z</dcterms:modified>
</cp:coreProperties>
</file>