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9499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7287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010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2572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9898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849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5566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98004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637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0560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4215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839AF-4CC0-444B-B7FF-C7C2893D8069}" type="datetimeFigureOut">
              <a:rPr lang="en-AU" smtClean="0"/>
              <a:t>21/11/2017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501C1-2D72-49C6-AC90-D1F655E45F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434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238635" y="2046889"/>
            <a:ext cx="9814847" cy="2876514"/>
            <a:chOff x="1238635" y="2046889"/>
            <a:chExt cx="9814847" cy="287651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38635" y="2046889"/>
              <a:ext cx="9814847" cy="235511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5889812" y="4554071"/>
              <a:ext cx="10424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 smtClean="0"/>
                <a:t>Figure S1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2526079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CSIRO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Belide, Srinivas (Agriculture, Black Mountain)</dc:creator>
  <cp:lastModifiedBy>Belide, Srinivas (Agriculture, Black Mountain)</cp:lastModifiedBy>
  <cp:revision>4</cp:revision>
  <dcterms:created xsi:type="dcterms:W3CDTF">2017-08-24T23:08:03Z</dcterms:created>
  <dcterms:modified xsi:type="dcterms:W3CDTF">2017-11-20T22:31:43Z</dcterms:modified>
</cp:coreProperties>
</file>