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85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9979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487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7790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576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143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191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0326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0717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380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139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F0B5B-2B48-4F98-A4F8-FD4A3F94D977}" type="datetimeFigureOut">
              <a:rPr lang="en-AU" smtClean="0"/>
              <a:t>23/11/2017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9CD26-7A6E-4906-9AE8-61F539F673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113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38200" y="2400300"/>
            <a:ext cx="10515600" cy="2415381"/>
            <a:chOff x="838200" y="2400300"/>
            <a:chExt cx="10515600" cy="241538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2400300"/>
              <a:ext cx="10515600" cy="205740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746376" y="4554071"/>
              <a:ext cx="7088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100" dirty="0" smtClean="0"/>
                <a:t>Figure S2</a:t>
              </a:r>
              <a:endParaRPr lang="en-AU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88563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Belide, Srinivas (Agriculture, Black Mountain)</dc:creator>
  <cp:lastModifiedBy>Belide, Srinivas (Agriculture, Black Mountain)</cp:lastModifiedBy>
  <cp:revision>2</cp:revision>
  <dcterms:created xsi:type="dcterms:W3CDTF">2017-08-24T23:05:35Z</dcterms:created>
  <dcterms:modified xsi:type="dcterms:W3CDTF">2017-11-22T23:13:45Z</dcterms:modified>
</cp:coreProperties>
</file>