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02" r:id="rId2"/>
  </p:sldIdLst>
  <p:sldSz cx="6858000" cy="9144000" type="screen4x3"/>
  <p:notesSz cx="7053263" cy="93091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2932">
          <p15:clr>
            <a:srgbClr val="A4A3A4"/>
          </p15:clr>
        </p15:guide>
        <p15:guide id="4" pos="22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595959"/>
    <a:srgbClr val="BFBFBF"/>
    <a:srgbClr val="A6A6A6"/>
    <a:srgbClr val="FF80FF"/>
    <a:srgbClr val="0B8F8C"/>
    <a:srgbClr val="008080"/>
    <a:srgbClr val="FF00FF"/>
    <a:srgbClr val="1F497D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85" autoAdjust="0"/>
    <p:restoredTop sz="96444" autoAdjust="0"/>
  </p:normalViewPr>
  <p:slideViewPr>
    <p:cSldViewPr>
      <p:cViewPr>
        <p:scale>
          <a:sx n="140" d="100"/>
          <a:sy n="140" d="100"/>
        </p:scale>
        <p:origin x="1920" y="-1644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836" y="-102"/>
      </p:cViewPr>
      <p:guideLst>
        <p:guide orient="horz" pos="3127"/>
        <p:guide pos="2141"/>
        <p:guide orient="horz" pos="2932"/>
        <p:guide pos="222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7183" cy="465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994434" y="0"/>
            <a:ext cx="3057183" cy="465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2B6084A1-B5D3-41CC-8842-B203588BB8DC}" type="datetimeFigureOut">
              <a:rPr lang="zh-CN" altLang="en-US"/>
              <a:pPr>
                <a:defRPr/>
              </a:pPr>
              <a:t>2018-05-29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841635"/>
            <a:ext cx="3057183" cy="4659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994434" y="8841635"/>
            <a:ext cx="3057183" cy="46597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51560D2-1575-4451-815A-3D53F6C15E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2409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57183" cy="4659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94434" y="0"/>
            <a:ext cx="3057183" cy="4659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17738" y="698500"/>
            <a:ext cx="2617787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4998" y="4421562"/>
            <a:ext cx="5643269" cy="41893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1635"/>
            <a:ext cx="3057183" cy="4659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94434" y="8841635"/>
            <a:ext cx="3057183" cy="4659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F4925BD-C869-4B4D-B382-3582379F0EB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92784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5566B-05BE-44D1-B7E3-38E4CAA8618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91483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634D4-5F5E-4BBF-BF78-479822397B4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4334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C6102-D778-408A-872C-525A63A16F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10060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FAB47-8FA7-4970-97D9-EEBB97BF94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90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F473D-3E0B-4E6B-904D-3CCA00EC805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79218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18365-67D0-43B3-83F6-862B95B3C8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83840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E5345-E42E-4451-A9A5-3916BA9507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3687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2BD010-3833-4D87-9485-E5CCF1A16B1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0786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60578-8205-4F43-9D6A-5BDF60271DE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60521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4149D-BDDA-4201-82E0-6FAE2A0FCC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3255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19D9B-4276-4B9A-9425-760F73F389B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325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43629FE0-81A7-43E7-B5D6-6F796DB2B3F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1447800" y="1219200"/>
            <a:ext cx="1859504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lum bright="17000"/>
          </a:blip>
          <a:srcRect/>
          <a:stretch>
            <a:fillRect/>
          </a:stretch>
        </p:blipFill>
        <p:spPr bwMode="auto">
          <a:xfrm>
            <a:off x="3429000" y="1219200"/>
            <a:ext cx="1829268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3250317" y="3027232"/>
            <a:ext cx="21082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900" dirty="0"/>
              <a:t> Vacuum infiltration in </a:t>
            </a:r>
            <a:r>
              <a:rPr lang="en-US" altLang="zh-CN" sz="900" i="1" dirty="0" err="1"/>
              <a:t>Agrobacterium</a:t>
            </a:r>
            <a:r>
              <a:rPr lang="en-US" altLang="zh-CN" sz="900" dirty="0"/>
              <a:t>-</a:t>
            </a:r>
          </a:p>
          <a:p>
            <a:pPr algn="ctr"/>
            <a:r>
              <a:rPr lang="en-US" altLang="zh-CN" sz="900" dirty="0"/>
              <a:t>contained transformation solution</a:t>
            </a:r>
            <a:endParaRPr lang="zh-CN" altLang="en-US" sz="900" dirty="0"/>
          </a:p>
        </p:txBody>
      </p:sp>
      <p:sp>
        <p:nvSpPr>
          <p:cNvPr id="7" name="矩形 62"/>
          <p:cNvSpPr>
            <a:spLocks noChangeArrowheads="1"/>
          </p:cNvSpPr>
          <p:nvPr/>
        </p:nvSpPr>
        <p:spPr bwMode="auto">
          <a:xfrm>
            <a:off x="1305020" y="3027232"/>
            <a:ext cx="208903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900" dirty="0"/>
              <a:t> Vacuum infiltration in transformation </a:t>
            </a:r>
          </a:p>
          <a:p>
            <a:pPr algn="ctr"/>
            <a:r>
              <a:rPr lang="en-US" altLang="zh-CN" sz="900" dirty="0"/>
              <a:t>solution without </a:t>
            </a:r>
            <a:r>
              <a:rPr lang="en-US" altLang="zh-CN" sz="900" i="1" dirty="0" err="1"/>
              <a:t>Agrobacterium</a:t>
            </a:r>
            <a:endParaRPr lang="zh-CN" altLang="en-US" sz="900" i="1" dirty="0"/>
          </a:p>
        </p:txBody>
      </p:sp>
      <p:sp>
        <p:nvSpPr>
          <p:cNvPr id="8" name="文本框 35"/>
          <p:cNvSpPr txBox="1">
            <a:spLocks noChangeArrowheads="1"/>
          </p:cNvSpPr>
          <p:nvPr/>
        </p:nvSpPr>
        <p:spPr bwMode="auto">
          <a:xfrm>
            <a:off x="900416" y="3505200"/>
            <a:ext cx="50431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en-US" altLang="zh-CN" sz="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file 5. </a:t>
            </a:r>
            <a:r>
              <a:rPr lang="en-US" altLang="zh-CN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Transient transformation of cotton seedlings with </a:t>
            </a:r>
            <a:r>
              <a:rPr lang="en-US" altLang="zh-CN" sz="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GhGPX1pro-GUS </a:t>
            </a:r>
            <a:r>
              <a:rPr lang="en-US" altLang="zh-CN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</a:t>
            </a:r>
            <a:r>
              <a:rPr lang="en-US" altLang="zh-CN" sz="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vacuum infiltration with or without </a:t>
            </a:r>
            <a:r>
              <a:rPr lang="en-US" altLang="zh-CN" sz="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Agrobacterium</a:t>
            </a:r>
            <a:r>
              <a:rPr lang="en-US" altLang="zh-CN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the transformation solution. Pictures were taken two days after infiltration. At least five seedlings were used for each experiment.</a:t>
            </a:r>
            <a:endParaRPr lang="en-US" altLang="zh-CN" sz="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29042</TotalTime>
  <Words>57</Words>
  <Application>Microsoft Office PowerPoint</Application>
  <PresentationFormat>全屏显示(4:3)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4" baseType="lpstr">
      <vt:lpstr>宋体</vt:lpstr>
      <vt:lpstr>Arial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zhouyun</dc:creator>
  <cp:lastModifiedBy>Administrator</cp:lastModifiedBy>
  <cp:revision>1191</cp:revision>
  <cp:lastPrinted>2015-12-12T15:45:11Z</cp:lastPrinted>
  <dcterms:created xsi:type="dcterms:W3CDTF">1601-01-01T00:00:00Z</dcterms:created>
  <dcterms:modified xsi:type="dcterms:W3CDTF">2018-05-29T10:25:21Z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