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98" r:id="rId2"/>
  </p:sldIdLst>
  <p:sldSz cx="6858000" cy="9144000" type="screen4x3"/>
  <p:notesSz cx="7053263" cy="93091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  <p15:guide id="3" orient="horz" pos="2932">
          <p15:clr>
            <a:srgbClr val="A4A3A4"/>
          </p15:clr>
        </p15:guide>
        <p15:guide id="4" pos="22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595959"/>
    <a:srgbClr val="BFBFBF"/>
    <a:srgbClr val="A6A6A6"/>
    <a:srgbClr val="FF80FF"/>
    <a:srgbClr val="0B8F8C"/>
    <a:srgbClr val="008080"/>
    <a:srgbClr val="FF00FF"/>
    <a:srgbClr val="1F497D"/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85" autoAdjust="0"/>
    <p:restoredTop sz="96444" autoAdjust="0"/>
  </p:normalViewPr>
  <p:slideViewPr>
    <p:cSldViewPr>
      <p:cViewPr varScale="1">
        <p:scale>
          <a:sx n="80" d="100"/>
          <a:sy n="80" d="100"/>
        </p:scale>
        <p:origin x="3222" y="96"/>
      </p:cViewPr>
      <p:guideLst>
        <p:guide orient="horz" pos="2880"/>
        <p:guide pos="216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1836" y="-102"/>
      </p:cViewPr>
      <p:guideLst>
        <p:guide orient="horz" pos="3127"/>
        <p:guide pos="2141"/>
        <p:guide orient="horz" pos="2932"/>
        <p:guide pos="2222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57183" cy="46597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994434" y="0"/>
            <a:ext cx="3057183" cy="46597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fld id="{2B6084A1-B5D3-41CC-8842-B203588BB8DC}" type="datetimeFigureOut">
              <a:rPr lang="zh-CN" altLang="en-US"/>
              <a:pPr>
                <a:defRPr/>
              </a:pPr>
              <a:t>2018-05-29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841635"/>
            <a:ext cx="3057183" cy="46597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994434" y="8841635"/>
            <a:ext cx="3057183" cy="465976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51560D2-1575-4451-815A-3D53F6C15EE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52409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57183" cy="46597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94434" y="0"/>
            <a:ext cx="3057183" cy="46597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217738" y="698500"/>
            <a:ext cx="2617787" cy="349091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4998" y="4421562"/>
            <a:ext cx="5643269" cy="4189318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1635"/>
            <a:ext cx="3057183" cy="46597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94434" y="8841635"/>
            <a:ext cx="3057183" cy="46597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F4925BD-C869-4B4D-B382-3582379F0EB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3192784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14350" y="2840038"/>
            <a:ext cx="5829300" cy="196056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E5566B-05BE-44D1-B7E3-38E4CAA8618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5914839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3634D4-5F5E-4BBF-BF78-479822397B4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94334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1338" y="5875338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41338" y="3875088"/>
            <a:ext cx="5829300" cy="200025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4C6102-D778-408A-872C-525A63A16FF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1100602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429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505200" y="2133600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1FAB47-8FA7-4970-97D9-EEBB97BF94D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77900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2900" y="2046288"/>
            <a:ext cx="3030538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2900" y="2900363"/>
            <a:ext cx="3030538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3484563" y="2046288"/>
            <a:ext cx="3030537" cy="85407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3484563" y="2900363"/>
            <a:ext cx="3030537" cy="52673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F473D-3E0B-4E6B-904D-3CCA00EC805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3792180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918365-67D0-43B3-83F6-862B95B3C8C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083840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5E5345-E42E-4451-A9A5-3916BA95077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813687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900" y="363538"/>
            <a:ext cx="2255838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81288" y="363538"/>
            <a:ext cx="3833812" cy="78041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42900" y="1912938"/>
            <a:ext cx="2255838" cy="62547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2BD010-3833-4D87-9485-E5CCF1A16B1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910786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44613" y="6400800"/>
            <a:ext cx="4114800" cy="755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344613" y="81756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344613" y="7156450"/>
            <a:ext cx="4114800" cy="10731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A60578-8205-4F43-9D6A-5BDF60271DE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60521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94149D-BDDA-4201-82E0-6FAE2A0FCCC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932554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4972050" y="366713"/>
            <a:ext cx="1543050" cy="780097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42900" y="366713"/>
            <a:ext cx="4476750" cy="780097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619D9B-4276-4B9A-9425-760F73F389B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233257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42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2343150" y="8326438"/>
            <a:ext cx="2171700" cy="635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Arial" charset="0"/>
                <a:ea typeface="宋体" charset="-122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914900" y="8326438"/>
            <a:ext cx="1600200" cy="6350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43629FE0-81A7-43E7-B5D6-6F796DB2B3F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35"/>
          <p:cNvSpPr txBox="1">
            <a:spLocks noChangeArrowheads="1"/>
          </p:cNvSpPr>
          <p:nvPr/>
        </p:nvSpPr>
        <p:spPr bwMode="auto">
          <a:xfrm>
            <a:off x="519416" y="5224046"/>
            <a:ext cx="601503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en-US" altLang="zh-CN" sz="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Additional file 7. </a:t>
            </a:r>
            <a:r>
              <a:rPr lang="en-US" altLang="zh-CN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GUS staining of </a:t>
            </a:r>
            <a:r>
              <a:rPr lang="en-US" altLang="zh-CN" sz="8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G. hirsutum </a:t>
            </a:r>
            <a:r>
              <a:rPr lang="en-US" altLang="zh-CN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cultivars CCRI36, Coker201 and TM-1 after transient transformation with </a:t>
            </a:r>
            <a:r>
              <a:rPr lang="en-US" altLang="zh-CN" sz="8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lang="en-US" altLang="zh-CN" sz="800" i="1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tumefaciens</a:t>
            </a:r>
            <a:r>
              <a:rPr lang="en-US" altLang="zh-CN" sz="8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zh-CN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EHA105 containing the </a:t>
            </a:r>
            <a:r>
              <a:rPr lang="en-US" altLang="zh-CN" sz="8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GhGPX1pro-GUS</a:t>
            </a:r>
            <a:r>
              <a:rPr lang="en-US" altLang="zh-CN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vector. Transient transformation with EHA105 containing the  </a:t>
            </a:r>
            <a:r>
              <a:rPr lang="en-US" altLang="zh-CN" sz="800" i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pCAMBIA1381 </a:t>
            </a:r>
            <a:r>
              <a:rPr lang="en-US" altLang="zh-CN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vector was used as control (CK).  At least 5 seedlings were used for each transformation. </a:t>
            </a:r>
            <a:endParaRPr lang="en-US" altLang="zh-CN" sz="800" b="1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图片 19" descr="C:/Documents and Settings/Administrator/Application Data/JisuOffice/ETemp/1256_1697368/fImage420961185436.jpeg"/>
          <p:cNvPicPr>
            <a:picLocks noChangeAspect="1"/>
          </p:cNvPicPr>
          <p:nvPr/>
        </p:nvPicPr>
        <p:blipFill rotWithShape="1">
          <a:blip r:embed="rId2" cstate="print">
            <a:lum bright="10000" contrast="3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36" t="2062" r="18652" b="3062"/>
          <a:stretch>
            <a:fillRect/>
          </a:stretch>
        </p:blipFill>
        <p:spPr>
          <a:xfrm>
            <a:off x="3442755" y="1828800"/>
            <a:ext cx="1434045" cy="1440000"/>
          </a:xfrm>
          <a:prstGeom prst="rect">
            <a:avLst/>
          </a:prstGeom>
          <a:noFill/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E12B731C-8B63-4405-84C3-30BE52A0F3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lum bright="18000" contrast="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0" t="4218" r="19288" b="3645"/>
          <a:stretch/>
        </p:blipFill>
        <p:spPr>
          <a:xfrm>
            <a:off x="1944464" y="3500250"/>
            <a:ext cx="1458462" cy="144000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3940518" y="3218506"/>
            <a:ext cx="63148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dirty="0"/>
              <a:t>CCRI36</a:t>
            </a:r>
            <a:endParaRPr lang="zh-CN" altLang="en-US" sz="800" dirty="0"/>
          </a:p>
        </p:txBody>
      </p:sp>
      <p:sp>
        <p:nvSpPr>
          <p:cNvPr id="25" name="TextBox 24"/>
          <p:cNvSpPr txBox="1"/>
          <p:nvPr/>
        </p:nvSpPr>
        <p:spPr>
          <a:xfrm>
            <a:off x="2447774" y="4889956"/>
            <a:ext cx="63148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dirty="0"/>
              <a:t>Coker201</a:t>
            </a:r>
            <a:endParaRPr lang="zh-CN" altLang="en-US" sz="800" dirty="0"/>
          </a:p>
        </p:txBody>
      </p:sp>
      <p:sp>
        <p:nvSpPr>
          <p:cNvPr id="26" name="TextBox 25"/>
          <p:cNvSpPr txBox="1"/>
          <p:nvPr/>
        </p:nvSpPr>
        <p:spPr>
          <a:xfrm>
            <a:off x="4092918" y="4889956"/>
            <a:ext cx="479082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dirty="0"/>
              <a:t>TM-1</a:t>
            </a:r>
            <a:endParaRPr lang="zh-CN" altLang="en-US" sz="800" dirty="0"/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16828BD5-7AE5-47F0-96E8-050FB5F601C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lum bright="10000" contrast="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52" t="3932" r="16937" b="2751"/>
          <a:stretch/>
        </p:blipFill>
        <p:spPr>
          <a:xfrm>
            <a:off x="3436800" y="3500250"/>
            <a:ext cx="1440000" cy="1440000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print">
            <a:lum bright="10000"/>
          </a:blip>
          <a:srcRect/>
          <a:stretch>
            <a:fillRect/>
          </a:stretch>
        </p:blipFill>
        <p:spPr bwMode="auto">
          <a:xfrm>
            <a:off x="1944464" y="1828800"/>
            <a:ext cx="1484536" cy="14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2590800" y="3218506"/>
            <a:ext cx="45720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" dirty="0"/>
              <a:t>CK</a:t>
            </a:r>
            <a:endParaRPr lang="zh-CN" altLang="en-US" sz="800" dirty="0"/>
          </a:p>
        </p:txBody>
      </p:sp>
    </p:spTree>
    <p:extLst>
      <p:ext uri="{BB962C8B-B14F-4D97-AF65-F5344CB8AC3E}">
        <p14:creationId xmlns:p14="http://schemas.microsoft.com/office/powerpoint/2010/main" val="149816402"/>
      </p:ext>
    </p:extLst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29637</TotalTime>
  <Words>58</Words>
  <Application>Microsoft Office PowerPoint</Application>
  <PresentationFormat>全屏显示(4:3)</PresentationFormat>
  <Paragraphs>5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4" baseType="lpstr">
      <vt:lpstr>宋体</vt:lpstr>
      <vt:lpstr>Arial</vt:lpstr>
      <vt:lpstr>默认设计模板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zhouyun</dc:creator>
  <cp:lastModifiedBy>Administrator</cp:lastModifiedBy>
  <cp:revision>1190</cp:revision>
  <cp:lastPrinted>2015-12-12T15:45:11Z</cp:lastPrinted>
  <dcterms:created xsi:type="dcterms:W3CDTF">1601-01-01T00:00:00Z</dcterms:created>
  <dcterms:modified xsi:type="dcterms:W3CDTF">2018-05-29T09:23:02Z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