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0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CCA15-506F-47C4-89FB-64648476CC2F}" type="datetimeFigureOut">
              <a:rPr lang="en-CA" smtClean="0"/>
              <a:t>2019-06-14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9171-3ABB-4903-ABD2-8B16A28A6D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961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CCA15-506F-47C4-89FB-64648476CC2F}" type="datetimeFigureOut">
              <a:rPr lang="en-CA" smtClean="0"/>
              <a:t>2019-06-14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9171-3ABB-4903-ABD2-8B16A28A6D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3834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CCA15-506F-47C4-89FB-64648476CC2F}" type="datetimeFigureOut">
              <a:rPr lang="en-CA" smtClean="0"/>
              <a:t>2019-06-14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9171-3ABB-4903-ABD2-8B16A28A6D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2111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CCA15-506F-47C4-89FB-64648476CC2F}" type="datetimeFigureOut">
              <a:rPr lang="en-CA" smtClean="0"/>
              <a:t>2019-06-14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9171-3ABB-4903-ABD2-8B16A28A6D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564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CCA15-506F-47C4-89FB-64648476CC2F}" type="datetimeFigureOut">
              <a:rPr lang="en-CA" smtClean="0"/>
              <a:t>2019-06-14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9171-3ABB-4903-ABD2-8B16A28A6D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1627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CCA15-506F-47C4-89FB-64648476CC2F}" type="datetimeFigureOut">
              <a:rPr lang="en-CA" smtClean="0"/>
              <a:t>2019-06-14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9171-3ABB-4903-ABD2-8B16A28A6D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0366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CCA15-506F-47C4-89FB-64648476CC2F}" type="datetimeFigureOut">
              <a:rPr lang="en-CA" smtClean="0"/>
              <a:t>2019-06-14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9171-3ABB-4903-ABD2-8B16A28A6D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9369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CCA15-506F-47C4-89FB-64648476CC2F}" type="datetimeFigureOut">
              <a:rPr lang="en-CA" smtClean="0"/>
              <a:t>2019-06-14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9171-3ABB-4903-ABD2-8B16A28A6D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7644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CCA15-506F-47C4-89FB-64648476CC2F}" type="datetimeFigureOut">
              <a:rPr lang="en-CA" smtClean="0"/>
              <a:t>2019-06-14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9171-3ABB-4903-ABD2-8B16A28A6D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5954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CCA15-506F-47C4-89FB-64648476CC2F}" type="datetimeFigureOut">
              <a:rPr lang="en-CA" smtClean="0"/>
              <a:t>2019-06-14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9171-3ABB-4903-ABD2-8B16A28A6D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2506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CCA15-506F-47C4-89FB-64648476CC2F}" type="datetimeFigureOut">
              <a:rPr lang="en-CA" smtClean="0"/>
              <a:t>2019-06-14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9171-3ABB-4903-ABD2-8B16A28A6D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0867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CCA15-506F-47C4-89FB-64648476CC2F}" type="datetimeFigureOut">
              <a:rPr lang="en-CA" smtClean="0"/>
              <a:t>2019-06-14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C9171-3ABB-4903-ABD2-8B16A28A6D7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352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57654" y="903750"/>
            <a:ext cx="4640008" cy="4349643"/>
            <a:chOff x="1549617" y="889463"/>
            <a:chExt cx="4640008" cy="4349643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78" t="15303" r="18315"/>
            <a:stretch/>
          </p:blipFill>
          <p:spPr bwMode="auto">
            <a:xfrm>
              <a:off x="1986768" y="1470461"/>
              <a:ext cx="4034941" cy="3768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Parallelogram 5"/>
            <p:cNvSpPr/>
            <p:nvPr/>
          </p:nvSpPr>
          <p:spPr>
            <a:xfrm rot="18687942">
              <a:off x="1582878" y="1205215"/>
              <a:ext cx="1460051" cy="828548"/>
            </a:xfrm>
            <a:prstGeom prst="parallelogram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700"/>
            </a:p>
          </p:txBody>
        </p:sp>
        <p:sp>
          <p:nvSpPr>
            <p:cNvPr id="7" name="TextBox 6"/>
            <p:cNvSpPr txBox="1"/>
            <p:nvPr/>
          </p:nvSpPr>
          <p:spPr>
            <a:xfrm rot="182958">
              <a:off x="1549617" y="2022084"/>
              <a:ext cx="84985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700" dirty="0">
                  <a:latin typeface="Arial" panose="020B0604020202020204" pitchFamily="34" charset="0"/>
                  <a:cs typeface="Arial" panose="020B0604020202020204" pitchFamily="34" charset="0"/>
                </a:rPr>
                <a:t>NOS Terminator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rot="266994">
              <a:off x="1677092" y="1807663"/>
              <a:ext cx="79329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700" dirty="0">
                  <a:latin typeface="Arial" panose="020B0604020202020204" pitchFamily="34" charset="0"/>
                  <a:cs typeface="Arial" panose="020B0604020202020204" pitchFamily="34" charset="0"/>
                </a:rPr>
                <a:t>TaU6 promoter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 rot="335373">
              <a:off x="2221246" y="1342816"/>
              <a:ext cx="82923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700" dirty="0">
                  <a:latin typeface="Arial" panose="020B0604020202020204" pitchFamily="34" charset="0"/>
                  <a:cs typeface="Arial" panose="020B0604020202020204" pitchFamily="34" charset="0"/>
                </a:rPr>
                <a:t>TaU6 promoter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316503">
              <a:off x="1967304" y="1630172"/>
              <a:ext cx="56137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7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sgRNA-1</a:t>
              </a:r>
              <a:endParaRPr lang="en-CA" sz="7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331915">
              <a:off x="1856150" y="1501451"/>
              <a:ext cx="94881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700" dirty="0">
                  <a:latin typeface="Arial" panose="020B0604020202020204" pitchFamily="34" charset="0"/>
                  <a:cs typeface="Arial" panose="020B0604020202020204" pitchFamily="34" charset="0"/>
                </a:rPr>
                <a:t>guide RNA scaffold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450911">
              <a:off x="2748244" y="1214832"/>
              <a:ext cx="56137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7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sgRNA-2</a:t>
              </a:r>
              <a:endParaRPr lang="en-CA" sz="7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515414">
              <a:off x="2814482" y="1104839"/>
              <a:ext cx="98686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700" dirty="0">
                  <a:latin typeface="Arial" panose="020B0604020202020204" pitchFamily="34" charset="0"/>
                  <a:cs typeface="Arial" panose="020B0604020202020204" pitchFamily="34" charset="0"/>
                </a:rPr>
                <a:t>guide RNA scaffold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3667948" y="1310983"/>
              <a:ext cx="151309" cy="19798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456759" y="1398572"/>
              <a:ext cx="287360" cy="106959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910710" y="1481623"/>
              <a:ext cx="575699" cy="77904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471528" y="1551568"/>
              <a:ext cx="16608" cy="4182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719783" y="1653946"/>
              <a:ext cx="394127" cy="3099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2668343" y="1712698"/>
              <a:ext cx="382101" cy="53347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046333" y="1705600"/>
              <a:ext cx="19691" cy="4182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826657" y="1844147"/>
              <a:ext cx="19691" cy="4182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2385711" y="1848543"/>
              <a:ext cx="449312" cy="10762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79219" y="1455934"/>
              <a:ext cx="0" cy="633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051168" y="1469014"/>
              <a:ext cx="0" cy="633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4050047" y="1407188"/>
              <a:ext cx="287360" cy="6327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977210" y="1323189"/>
              <a:ext cx="114803" cy="132747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222807" y="1249452"/>
              <a:ext cx="29367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700" dirty="0">
                  <a:latin typeface="Arial" panose="020B0604020202020204" pitchFamily="34" charset="0"/>
                  <a:cs typeface="Arial" panose="020B0604020202020204" pitchFamily="34" charset="0"/>
                </a:rPr>
                <a:t>LB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894198" y="1116956"/>
              <a:ext cx="30809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700" dirty="0">
                  <a:latin typeface="Arial" panose="020B0604020202020204" pitchFamily="34" charset="0"/>
                  <a:cs typeface="Arial" panose="020B0604020202020204" pitchFamily="34" charset="0"/>
                </a:rPr>
                <a:t>RB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5856164" y="4245223"/>
              <a:ext cx="333461" cy="39596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5726449" y="4284462"/>
              <a:ext cx="112069" cy="58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 rot="18366201">
              <a:off x="5565792" y="4235773"/>
              <a:ext cx="72968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700" dirty="0">
                  <a:latin typeface="Arial" panose="020B0604020202020204" pitchFamily="34" charset="0"/>
                  <a:cs typeface="Arial" panose="020B0604020202020204" pitchFamily="34" charset="0"/>
                </a:rPr>
                <a:t>35S promoter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2319160" y="2166219"/>
              <a:ext cx="150951" cy="1941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2539891" y="3183346"/>
              <a:ext cx="2942231" cy="3650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16016" y="3164401"/>
              <a:ext cx="21519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pCAMBIA</a:t>
              </a:r>
              <a:r>
                <a:rPr lang="en-CA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1302 carrying Cas9 and two </a:t>
              </a:r>
              <a:r>
                <a:rPr lang="en-CA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sgRNA</a:t>
              </a:r>
              <a:r>
                <a:rPr lang="en-CA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targeting </a:t>
              </a:r>
              <a:r>
                <a:rPr lang="en-CA" sz="1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TaNFXL1</a:t>
              </a:r>
            </a:p>
            <a:p>
              <a:r>
                <a:rPr lang="en-CA" sz="1000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               8804 </a:t>
              </a:r>
              <a:r>
                <a:rPr lang="en-CA" sz="1000" dirty="0" err="1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bp</a:t>
              </a:r>
              <a:endParaRPr lang="en-CA" sz="1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2748942" y="2122111"/>
            <a:ext cx="70603" cy="635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894707" y="1615765"/>
            <a:ext cx="15056" cy="1328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755665" y="2095487"/>
            <a:ext cx="42832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EcoRI</a:t>
            </a:r>
            <a:endParaRPr lang="en-CA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44494" y="1700094"/>
            <a:ext cx="36901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KpnI</a:t>
            </a:r>
            <a:endParaRPr lang="en-CA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3941440" y="1615765"/>
            <a:ext cx="15056" cy="1328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994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</TotalTime>
  <Words>32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Office Theme</vt:lpstr>
      <vt:lpstr>PowerPoint Presentation</vt:lpstr>
    </vt:vector>
  </TitlesOfParts>
  <Company>AAFC-AAC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Subramaniam, Gopal</dc:creator>
  <cp:lastModifiedBy>Ouellet, Thérèse</cp:lastModifiedBy>
  <cp:revision>7</cp:revision>
  <dcterms:created xsi:type="dcterms:W3CDTF">2019-05-09T14:15:43Z</dcterms:created>
  <dcterms:modified xsi:type="dcterms:W3CDTF">2019-06-14T15:44:58Z</dcterms:modified>
</cp:coreProperties>
</file>