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7" autoAdjust="0"/>
  </p:normalViewPr>
  <p:slideViewPr>
    <p:cSldViewPr>
      <p:cViewPr varScale="1">
        <p:scale>
          <a:sx n="104" d="100"/>
          <a:sy n="104" d="100"/>
        </p:scale>
        <p:origin x="90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72E85-0B43-494A-88F3-D5309E914129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8F0D0-FD7C-41C6-BBF1-65AAC35D54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8254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5488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18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73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674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023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79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6661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364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968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467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82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79236-B470-4979-9B6A-B3B6BE7C0527}" type="datetimeFigureOut">
              <a:rPr lang="en-CA" smtClean="0"/>
              <a:t>2019-04-29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3110F-7757-4A89-90B4-521FA5EE35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054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19672" y="804920"/>
            <a:ext cx="4355976" cy="4893750"/>
            <a:chOff x="1619672" y="804920"/>
            <a:chExt cx="4355976" cy="48937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804920"/>
              <a:ext cx="4355976" cy="244687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3251795"/>
              <a:ext cx="4355976" cy="244687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613048" y="80492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solidFill>
                    <a:schemeClr val="bg1"/>
                  </a:solidFill>
                </a:rPr>
                <a:t>A</a:t>
              </a:r>
              <a:endParaRPr lang="en-CA" sz="24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13048" y="325179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solidFill>
                    <a:schemeClr val="bg1"/>
                  </a:solidFill>
                </a:rPr>
                <a:t>B</a:t>
              </a:r>
              <a:endParaRPr lang="en-CA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58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AAFC-AAC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AAFCAdmin</dc:creator>
  <cp:lastModifiedBy>Ouellet, Thérèse</cp:lastModifiedBy>
  <cp:revision>19</cp:revision>
  <dcterms:created xsi:type="dcterms:W3CDTF">2017-11-08T16:17:12Z</dcterms:created>
  <dcterms:modified xsi:type="dcterms:W3CDTF">2019-04-29T21:21:31Z</dcterms:modified>
</cp:coreProperties>
</file>