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80" r:id="rId1"/>
  </p:sldMasterIdLst>
  <p:sldIdLst>
    <p:sldId id="256" r:id="rId2"/>
  </p:sldIdLst>
  <p:sldSz cx="3060700" cy="1692275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25" autoAdjust="0"/>
    <p:restoredTop sz="96336" autoAdjust="0"/>
  </p:normalViewPr>
  <p:slideViewPr>
    <p:cSldViewPr snapToGrid="0">
      <p:cViewPr varScale="1">
        <p:scale>
          <a:sx n="299" d="100"/>
          <a:sy n="299" d="100"/>
        </p:scale>
        <p:origin x="216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2588" y="276954"/>
            <a:ext cx="2295525" cy="589162"/>
          </a:xfrm>
        </p:spPr>
        <p:txBody>
          <a:bodyPr anchor="b"/>
          <a:lstStyle>
            <a:lvl1pPr algn="ctr">
              <a:defRPr sz="148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2588" y="888836"/>
            <a:ext cx="2295525" cy="408575"/>
          </a:xfrm>
        </p:spPr>
        <p:txBody>
          <a:bodyPr/>
          <a:lstStyle>
            <a:lvl1pPr marL="0" indent="0" algn="ctr">
              <a:buNone/>
              <a:defRPr sz="592"/>
            </a:lvl1pPr>
            <a:lvl2pPr marL="112837" indent="0" algn="ctr">
              <a:buNone/>
              <a:defRPr sz="494"/>
            </a:lvl2pPr>
            <a:lvl3pPr marL="225674" indent="0" algn="ctr">
              <a:buNone/>
              <a:defRPr sz="444"/>
            </a:lvl3pPr>
            <a:lvl4pPr marL="338511" indent="0" algn="ctr">
              <a:buNone/>
              <a:defRPr sz="395"/>
            </a:lvl4pPr>
            <a:lvl5pPr marL="451348" indent="0" algn="ctr">
              <a:buNone/>
              <a:defRPr sz="395"/>
            </a:lvl5pPr>
            <a:lvl6pPr marL="564185" indent="0" algn="ctr">
              <a:buNone/>
              <a:defRPr sz="395"/>
            </a:lvl6pPr>
            <a:lvl7pPr marL="677022" indent="0" algn="ctr">
              <a:buNone/>
              <a:defRPr sz="395"/>
            </a:lvl7pPr>
            <a:lvl8pPr marL="789859" indent="0" algn="ctr">
              <a:buNone/>
              <a:defRPr sz="395"/>
            </a:lvl8pPr>
            <a:lvl9pPr marL="902696" indent="0" algn="ctr">
              <a:buNone/>
              <a:defRPr sz="395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8DEC-4887-42D5-B933-7DC138E80845}" type="datetimeFigureOut">
              <a:rPr kumimoji="1" lang="ja-JP" altLang="en-US" smtClean="0"/>
              <a:t>2020/2/28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4FCE-AD09-4856-A7DB-2E7774F943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3498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8DEC-4887-42D5-B933-7DC138E80845}" type="datetimeFigureOut">
              <a:rPr kumimoji="1" lang="ja-JP" altLang="en-US" smtClean="0"/>
              <a:t>2020/2/28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4FCE-AD09-4856-A7DB-2E7774F943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73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0314" y="90098"/>
            <a:ext cx="659963" cy="14341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0423" y="90098"/>
            <a:ext cx="1941632" cy="14341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8DEC-4887-42D5-B933-7DC138E80845}" type="datetimeFigureOut">
              <a:rPr kumimoji="1" lang="ja-JP" altLang="en-US" smtClean="0"/>
              <a:t>2020/2/28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4FCE-AD09-4856-A7DB-2E7774F943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2490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8DEC-4887-42D5-B933-7DC138E80845}" type="datetimeFigureOut">
              <a:rPr kumimoji="1" lang="ja-JP" altLang="en-US" smtClean="0"/>
              <a:t>2020/2/28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4FCE-AD09-4856-A7DB-2E7774F943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0458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829" y="421894"/>
            <a:ext cx="2639854" cy="703939"/>
          </a:xfrm>
        </p:spPr>
        <p:txBody>
          <a:bodyPr anchor="b"/>
          <a:lstStyle>
            <a:lvl1pPr>
              <a:defRPr sz="148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829" y="1132493"/>
            <a:ext cx="2639854" cy="370185"/>
          </a:xfrm>
        </p:spPr>
        <p:txBody>
          <a:bodyPr/>
          <a:lstStyle>
            <a:lvl1pPr marL="0" indent="0">
              <a:buNone/>
              <a:defRPr sz="592">
                <a:solidFill>
                  <a:schemeClr val="tx1">
                    <a:tint val="75000"/>
                  </a:schemeClr>
                </a:solidFill>
              </a:defRPr>
            </a:lvl1pPr>
            <a:lvl2pPr marL="112837" indent="0">
              <a:buNone/>
              <a:defRPr sz="494">
                <a:solidFill>
                  <a:schemeClr val="tx1">
                    <a:tint val="75000"/>
                  </a:schemeClr>
                </a:solidFill>
              </a:defRPr>
            </a:lvl2pPr>
            <a:lvl3pPr marL="225674" indent="0">
              <a:buNone/>
              <a:defRPr sz="444">
                <a:solidFill>
                  <a:schemeClr val="tx1">
                    <a:tint val="75000"/>
                  </a:schemeClr>
                </a:solidFill>
              </a:defRPr>
            </a:lvl3pPr>
            <a:lvl4pPr marL="338511" indent="0">
              <a:buNone/>
              <a:defRPr sz="395">
                <a:solidFill>
                  <a:schemeClr val="tx1">
                    <a:tint val="75000"/>
                  </a:schemeClr>
                </a:solidFill>
              </a:defRPr>
            </a:lvl4pPr>
            <a:lvl5pPr marL="451348" indent="0">
              <a:buNone/>
              <a:defRPr sz="395">
                <a:solidFill>
                  <a:schemeClr val="tx1">
                    <a:tint val="75000"/>
                  </a:schemeClr>
                </a:solidFill>
              </a:defRPr>
            </a:lvl5pPr>
            <a:lvl6pPr marL="564185" indent="0">
              <a:buNone/>
              <a:defRPr sz="395">
                <a:solidFill>
                  <a:schemeClr val="tx1">
                    <a:tint val="75000"/>
                  </a:schemeClr>
                </a:solidFill>
              </a:defRPr>
            </a:lvl6pPr>
            <a:lvl7pPr marL="677022" indent="0">
              <a:buNone/>
              <a:defRPr sz="395">
                <a:solidFill>
                  <a:schemeClr val="tx1">
                    <a:tint val="75000"/>
                  </a:schemeClr>
                </a:solidFill>
              </a:defRPr>
            </a:lvl7pPr>
            <a:lvl8pPr marL="789859" indent="0">
              <a:buNone/>
              <a:defRPr sz="395">
                <a:solidFill>
                  <a:schemeClr val="tx1">
                    <a:tint val="75000"/>
                  </a:schemeClr>
                </a:solidFill>
              </a:defRPr>
            </a:lvl8pPr>
            <a:lvl9pPr marL="902696" indent="0">
              <a:buNone/>
              <a:defRPr sz="39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8DEC-4887-42D5-B933-7DC138E80845}" type="datetimeFigureOut">
              <a:rPr kumimoji="1" lang="ja-JP" altLang="en-US" smtClean="0"/>
              <a:t>2020/2/28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4FCE-AD09-4856-A7DB-2E7774F943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224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423" y="450490"/>
            <a:ext cx="1300798" cy="107373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9479" y="450490"/>
            <a:ext cx="1300798" cy="107373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8DEC-4887-42D5-B933-7DC138E80845}" type="datetimeFigureOut">
              <a:rPr kumimoji="1" lang="ja-JP" altLang="en-US" smtClean="0"/>
              <a:t>2020/2/28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4FCE-AD09-4856-A7DB-2E7774F943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7561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22" y="90098"/>
            <a:ext cx="2639854" cy="32709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822" y="414842"/>
            <a:ext cx="1294819" cy="203308"/>
          </a:xfrm>
        </p:spPr>
        <p:txBody>
          <a:bodyPr anchor="b"/>
          <a:lstStyle>
            <a:lvl1pPr marL="0" indent="0">
              <a:buNone/>
              <a:defRPr sz="592" b="1"/>
            </a:lvl1pPr>
            <a:lvl2pPr marL="112837" indent="0">
              <a:buNone/>
              <a:defRPr sz="494" b="1"/>
            </a:lvl2pPr>
            <a:lvl3pPr marL="225674" indent="0">
              <a:buNone/>
              <a:defRPr sz="444" b="1"/>
            </a:lvl3pPr>
            <a:lvl4pPr marL="338511" indent="0">
              <a:buNone/>
              <a:defRPr sz="395" b="1"/>
            </a:lvl4pPr>
            <a:lvl5pPr marL="451348" indent="0">
              <a:buNone/>
              <a:defRPr sz="395" b="1"/>
            </a:lvl5pPr>
            <a:lvl6pPr marL="564185" indent="0">
              <a:buNone/>
              <a:defRPr sz="395" b="1"/>
            </a:lvl6pPr>
            <a:lvl7pPr marL="677022" indent="0">
              <a:buNone/>
              <a:defRPr sz="395" b="1"/>
            </a:lvl7pPr>
            <a:lvl8pPr marL="789859" indent="0">
              <a:buNone/>
              <a:defRPr sz="395" b="1"/>
            </a:lvl8pPr>
            <a:lvl9pPr marL="902696" indent="0">
              <a:buNone/>
              <a:defRPr sz="39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0822" y="618151"/>
            <a:ext cx="1294819" cy="90920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49479" y="414842"/>
            <a:ext cx="1301196" cy="203308"/>
          </a:xfrm>
        </p:spPr>
        <p:txBody>
          <a:bodyPr anchor="b"/>
          <a:lstStyle>
            <a:lvl1pPr marL="0" indent="0">
              <a:buNone/>
              <a:defRPr sz="592" b="1"/>
            </a:lvl1pPr>
            <a:lvl2pPr marL="112837" indent="0">
              <a:buNone/>
              <a:defRPr sz="494" b="1"/>
            </a:lvl2pPr>
            <a:lvl3pPr marL="225674" indent="0">
              <a:buNone/>
              <a:defRPr sz="444" b="1"/>
            </a:lvl3pPr>
            <a:lvl4pPr marL="338511" indent="0">
              <a:buNone/>
              <a:defRPr sz="395" b="1"/>
            </a:lvl4pPr>
            <a:lvl5pPr marL="451348" indent="0">
              <a:buNone/>
              <a:defRPr sz="395" b="1"/>
            </a:lvl5pPr>
            <a:lvl6pPr marL="564185" indent="0">
              <a:buNone/>
              <a:defRPr sz="395" b="1"/>
            </a:lvl6pPr>
            <a:lvl7pPr marL="677022" indent="0">
              <a:buNone/>
              <a:defRPr sz="395" b="1"/>
            </a:lvl7pPr>
            <a:lvl8pPr marL="789859" indent="0">
              <a:buNone/>
              <a:defRPr sz="395" b="1"/>
            </a:lvl8pPr>
            <a:lvl9pPr marL="902696" indent="0">
              <a:buNone/>
              <a:defRPr sz="39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49479" y="618151"/>
            <a:ext cx="1301196" cy="90920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8DEC-4887-42D5-B933-7DC138E80845}" type="datetimeFigureOut">
              <a:rPr kumimoji="1" lang="ja-JP" altLang="en-US" smtClean="0"/>
              <a:t>2020/2/28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4FCE-AD09-4856-A7DB-2E7774F943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710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8DEC-4887-42D5-B933-7DC138E80845}" type="datetimeFigureOut">
              <a:rPr kumimoji="1" lang="ja-JP" altLang="en-US" smtClean="0"/>
              <a:t>2020/2/28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4FCE-AD09-4856-A7DB-2E7774F943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8513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8DEC-4887-42D5-B933-7DC138E80845}" type="datetimeFigureOut">
              <a:rPr kumimoji="1" lang="ja-JP" altLang="en-US" smtClean="0"/>
              <a:t>2020/2/28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4FCE-AD09-4856-A7DB-2E7774F943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9469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22" y="112818"/>
            <a:ext cx="987155" cy="394864"/>
          </a:xfrm>
        </p:spPr>
        <p:txBody>
          <a:bodyPr anchor="b"/>
          <a:lstStyle>
            <a:lvl1pPr>
              <a:defRPr sz="79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1196" y="243656"/>
            <a:ext cx="1549479" cy="1202612"/>
          </a:xfrm>
        </p:spPr>
        <p:txBody>
          <a:bodyPr/>
          <a:lstStyle>
            <a:lvl1pPr>
              <a:defRPr sz="790"/>
            </a:lvl1pPr>
            <a:lvl2pPr>
              <a:defRPr sz="691"/>
            </a:lvl2pPr>
            <a:lvl3pPr>
              <a:defRPr sz="592"/>
            </a:lvl3pPr>
            <a:lvl4pPr>
              <a:defRPr sz="494"/>
            </a:lvl4pPr>
            <a:lvl5pPr>
              <a:defRPr sz="494"/>
            </a:lvl5pPr>
            <a:lvl6pPr>
              <a:defRPr sz="494"/>
            </a:lvl6pPr>
            <a:lvl7pPr>
              <a:defRPr sz="494"/>
            </a:lvl7pPr>
            <a:lvl8pPr>
              <a:defRPr sz="494"/>
            </a:lvl8pPr>
            <a:lvl9pPr>
              <a:defRPr sz="4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822" y="507682"/>
            <a:ext cx="987155" cy="940545"/>
          </a:xfrm>
        </p:spPr>
        <p:txBody>
          <a:bodyPr/>
          <a:lstStyle>
            <a:lvl1pPr marL="0" indent="0">
              <a:buNone/>
              <a:defRPr sz="395"/>
            </a:lvl1pPr>
            <a:lvl2pPr marL="112837" indent="0">
              <a:buNone/>
              <a:defRPr sz="346"/>
            </a:lvl2pPr>
            <a:lvl3pPr marL="225674" indent="0">
              <a:buNone/>
              <a:defRPr sz="296"/>
            </a:lvl3pPr>
            <a:lvl4pPr marL="338511" indent="0">
              <a:buNone/>
              <a:defRPr sz="247"/>
            </a:lvl4pPr>
            <a:lvl5pPr marL="451348" indent="0">
              <a:buNone/>
              <a:defRPr sz="247"/>
            </a:lvl5pPr>
            <a:lvl6pPr marL="564185" indent="0">
              <a:buNone/>
              <a:defRPr sz="247"/>
            </a:lvl6pPr>
            <a:lvl7pPr marL="677022" indent="0">
              <a:buNone/>
              <a:defRPr sz="247"/>
            </a:lvl7pPr>
            <a:lvl8pPr marL="789859" indent="0">
              <a:buNone/>
              <a:defRPr sz="247"/>
            </a:lvl8pPr>
            <a:lvl9pPr marL="902696" indent="0">
              <a:buNone/>
              <a:defRPr sz="24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8DEC-4887-42D5-B933-7DC138E80845}" type="datetimeFigureOut">
              <a:rPr kumimoji="1" lang="ja-JP" altLang="en-US" smtClean="0"/>
              <a:t>2020/2/28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4FCE-AD09-4856-A7DB-2E7774F943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4962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822" y="112818"/>
            <a:ext cx="987155" cy="394864"/>
          </a:xfrm>
        </p:spPr>
        <p:txBody>
          <a:bodyPr anchor="b"/>
          <a:lstStyle>
            <a:lvl1pPr>
              <a:defRPr sz="79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01196" y="243656"/>
            <a:ext cx="1549479" cy="1202612"/>
          </a:xfrm>
        </p:spPr>
        <p:txBody>
          <a:bodyPr anchor="t"/>
          <a:lstStyle>
            <a:lvl1pPr marL="0" indent="0">
              <a:buNone/>
              <a:defRPr sz="790"/>
            </a:lvl1pPr>
            <a:lvl2pPr marL="112837" indent="0">
              <a:buNone/>
              <a:defRPr sz="691"/>
            </a:lvl2pPr>
            <a:lvl3pPr marL="225674" indent="0">
              <a:buNone/>
              <a:defRPr sz="592"/>
            </a:lvl3pPr>
            <a:lvl4pPr marL="338511" indent="0">
              <a:buNone/>
              <a:defRPr sz="494"/>
            </a:lvl4pPr>
            <a:lvl5pPr marL="451348" indent="0">
              <a:buNone/>
              <a:defRPr sz="494"/>
            </a:lvl5pPr>
            <a:lvl6pPr marL="564185" indent="0">
              <a:buNone/>
              <a:defRPr sz="494"/>
            </a:lvl6pPr>
            <a:lvl7pPr marL="677022" indent="0">
              <a:buNone/>
              <a:defRPr sz="494"/>
            </a:lvl7pPr>
            <a:lvl8pPr marL="789859" indent="0">
              <a:buNone/>
              <a:defRPr sz="494"/>
            </a:lvl8pPr>
            <a:lvl9pPr marL="902696" indent="0">
              <a:buNone/>
              <a:defRPr sz="494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822" y="507682"/>
            <a:ext cx="987155" cy="940545"/>
          </a:xfrm>
        </p:spPr>
        <p:txBody>
          <a:bodyPr/>
          <a:lstStyle>
            <a:lvl1pPr marL="0" indent="0">
              <a:buNone/>
              <a:defRPr sz="395"/>
            </a:lvl1pPr>
            <a:lvl2pPr marL="112837" indent="0">
              <a:buNone/>
              <a:defRPr sz="346"/>
            </a:lvl2pPr>
            <a:lvl3pPr marL="225674" indent="0">
              <a:buNone/>
              <a:defRPr sz="296"/>
            </a:lvl3pPr>
            <a:lvl4pPr marL="338511" indent="0">
              <a:buNone/>
              <a:defRPr sz="247"/>
            </a:lvl4pPr>
            <a:lvl5pPr marL="451348" indent="0">
              <a:buNone/>
              <a:defRPr sz="247"/>
            </a:lvl5pPr>
            <a:lvl6pPr marL="564185" indent="0">
              <a:buNone/>
              <a:defRPr sz="247"/>
            </a:lvl6pPr>
            <a:lvl7pPr marL="677022" indent="0">
              <a:buNone/>
              <a:defRPr sz="247"/>
            </a:lvl7pPr>
            <a:lvl8pPr marL="789859" indent="0">
              <a:buNone/>
              <a:defRPr sz="247"/>
            </a:lvl8pPr>
            <a:lvl9pPr marL="902696" indent="0">
              <a:buNone/>
              <a:defRPr sz="24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8DEC-4887-42D5-B933-7DC138E80845}" type="datetimeFigureOut">
              <a:rPr kumimoji="1" lang="ja-JP" altLang="en-US" smtClean="0"/>
              <a:t>2020/2/28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C4FCE-AD09-4856-A7DB-2E7774F943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6415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0423" y="90098"/>
            <a:ext cx="2639854" cy="327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3" y="450490"/>
            <a:ext cx="2639854" cy="1073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0423" y="1568488"/>
            <a:ext cx="688658" cy="900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B8DEC-4887-42D5-B933-7DC138E80845}" type="datetimeFigureOut">
              <a:rPr kumimoji="1" lang="ja-JP" altLang="en-US" smtClean="0"/>
              <a:t>2020/2/28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13857" y="1568488"/>
            <a:ext cx="1032986" cy="900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1619" y="1568488"/>
            <a:ext cx="688658" cy="900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C4FCE-AD09-4856-A7DB-2E7774F943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2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225674" rtl="0" eaLnBrk="1" latinLnBrk="0" hangingPunct="1">
        <a:lnSpc>
          <a:spcPct val="90000"/>
        </a:lnSpc>
        <a:spcBef>
          <a:spcPct val="0"/>
        </a:spcBef>
        <a:buNone/>
        <a:defRPr kumimoji="1" sz="108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418" indent="-56418" algn="l" defTabSz="225674" rtl="0" eaLnBrk="1" latinLnBrk="0" hangingPunct="1">
        <a:lnSpc>
          <a:spcPct val="90000"/>
        </a:lnSpc>
        <a:spcBef>
          <a:spcPts val="247"/>
        </a:spcBef>
        <a:buFont typeface="Arial" panose="020B0604020202020204" pitchFamily="34" charset="0"/>
        <a:buChar char="•"/>
        <a:defRPr kumimoji="1" sz="691" kern="1200">
          <a:solidFill>
            <a:schemeClr val="tx1"/>
          </a:solidFill>
          <a:latin typeface="+mn-lt"/>
          <a:ea typeface="+mn-ea"/>
          <a:cs typeface="+mn-cs"/>
        </a:defRPr>
      </a:lvl1pPr>
      <a:lvl2pPr marL="169255" indent="-56418" algn="l" defTabSz="225674" rtl="0" eaLnBrk="1" latinLnBrk="0" hangingPunct="1">
        <a:lnSpc>
          <a:spcPct val="90000"/>
        </a:lnSpc>
        <a:spcBef>
          <a:spcPts val="123"/>
        </a:spcBef>
        <a:buFont typeface="Arial" panose="020B0604020202020204" pitchFamily="34" charset="0"/>
        <a:buChar char="•"/>
        <a:defRPr kumimoji="1" sz="592" kern="1200">
          <a:solidFill>
            <a:schemeClr val="tx1"/>
          </a:solidFill>
          <a:latin typeface="+mn-lt"/>
          <a:ea typeface="+mn-ea"/>
          <a:cs typeface="+mn-cs"/>
        </a:defRPr>
      </a:lvl2pPr>
      <a:lvl3pPr marL="282092" indent="-56418" algn="l" defTabSz="225674" rtl="0" eaLnBrk="1" latinLnBrk="0" hangingPunct="1">
        <a:lnSpc>
          <a:spcPct val="90000"/>
        </a:lnSpc>
        <a:spcBef>
          <a:spcPts val="123"/>
        </a:spcBef>
        <a:buFont typeface="Arial" panose="020B0604020202020204" pitchFamily="34" charset="0"/>
        <a:buChar char="•"/>
        <a:defRPr kumimoji="1" sz="494" kern="1200">
          <a:solidFill>
            <a:schemeClr val="tx1"/>
          </a:solidFill>
          <a:latin typeface="+mn-lt"/>
          <a:ea typeface="+mn-ea"/>
          <a:cs typeface="+mn-cs"/>
        </a:defRPr>
      </a:lvl3pPr>
      <a:lvl4pPr marL="394929" indent="-56418" algn="l" defTabSz="225674" rtl="0" eaLnBrk="1" latinLnBrk="0" hangingPunct="1">
        <a:lnSpc>
          <a:spcPct val="90000"/>
        </a:lnSpc>
        <a:spcBef>
          <a:spcPts val="123"/>
        </a:spcBef>
        <a:buFont typeface="Arial" panose="020B0604020202020204" pitchFamily="34" charset="0"/>
        <a:buChar char="•"/>
        <a:defRPr kumimoji="1" sz="444" kern="1200">
          <a:solidFill>
            <a:schemeClr val="tx1"/>
          </a:solidFill>
          <a:latin typeface="+mn-lt"/>
          <a:ea typeface="+mn-ea"/>
          <a:cs typeface="+mn-cs"/>
        </a:defRPr>
      </a:lvl4pPr>
      <a:lvl5pPr marL="507766" indent="-56418" algn="l" defTabSz="225674" rtl="0" eaLnBrk="1" latinLnBrk="0" hangingPunct="1">
        <a:lnSpc>
          <a:spcPct val="90000"/>
        </a:lnSpc>
        <a:spcBef>
          <a:spcPts val="123"/>
        </a:spcBef>
        <a:buFont typeface="Arial" panose="020B0604020202020204" pitchFamily="34" charset="0"/>
        <a:buChar char="•"/>
        <a:defRPr kumimoji="1" sz="444" kern="1200">
          <a:solidFill>
            <a:schemeClr val="tx1"/>
          </a:solidFill>
          <a:latin typeface="+mn-lt"/>
          <a:ea typeface="+mn-ea"/>
          <a:cs typeface="+mn-cs"/>
        </a:defRPr>
      </a:lvl5pPr>
      <a:lvl6pPr marL="620603" indent="-56418" algn="l" defTabSz="225674" rtl="0" eaLnBrk="1" latinLnBrk="0" hangingPunct="1">
        <a:lnSpc>
          <a:spcPct val="90000"/>
        </a:lnSpc>
        <a:spcBef>
          <a:spcPts val="123"/>
        </a:spcBef>
        <a:buFont typeface="Arial" panose="020B0604020202020204" pitchFamily="34" charset="0"/>
        <a:buChar char="•"/>
        <a:defRPr kumimoji="1" sz="444" kern="1200">
          <a:solidFill>
            <a:schemeClr val="tx1"/>
          </a:solidFill>
          <a:latin typeface="+mn-lt"/>
          <a:ea typeface="+mn-ea"/>
          <a:cs typeface="+mn-cs"/>
        </a:defRPr>
      </a:lvl6pPr>
      <a:lvl7pPr marL="733440" indent="-56418" algn="l" defTabSz="225674" rtl="0" eaLnBrk="1" latinLnBrk="0" hangingPunct="1">
        <a:lnSpc>
          <a:spcPct val="90000"/>
        </a:lnSpc>
        <a:spcBef>
          <a:spcPts val="123"/>
        </a:spcBef>
        <a:buFont typeface="Arial" panose="020B0604020202020204" pitchFamily="34" charset="0"/>
        <a:buChar char="•"/>
        <a:defRPr kumimoji="1" sz="444" kern="1200">
          <a:solidFill>
            <a:schemeClr val="tx1"/>
          </a:solidFill>
          <a:latin typeface="+mn-lt"/>
          <a:ea typeface="+mn-ea"/>
          <a:cs typeface="+mn-cs"/>
        </a:defRPr>
      </a:lvl7pPr>
      <a:lvl8pPr marL="846277" indent="-56418" algn="l" defTabSz="225674" rtl="0" eaLnBrk="1" latinLnBrk="0" hangingPunct="1">
        <a:lnSpc>
          <a:spcPct val="90000"/>
        </a:lnSpc>
        <a:spcBef>
          <a:spcPts val="123"/>
        </a:spcBef>
        <a:buFont typeface="Arial" panose="020B0604020202020204" pitchFamily="34" charset="0"/>
        <a:buChar char="•"/>
        <a:defRPr kumimoji="1" sz="444" kern="1200">
          <a:solidFill>
            <a:schemeClr val="tx1"/>
          </a:solidFill>
          <a:latin typeface="+mn-lt"/>
          <a:ea typeface="+mn-ea"/>
          <a:cs typeface="+mn-cs"/>
        </a:defRPr>
      </a:lvl8pPr>
      <a:lvl9pPr marL="959114" indent="-56418" algn="l" defTabSz="225674" rtl="0" eaLnBrk="1" latinLnBrk="0" hangingPunct="1">
        <a:lnSpc>
          <a:spcPct val="90000"/>
        </a:lnSpc>
        <a:spcBef>
          <a:spcPts val="123"/>
        </a:spcBef>
        <a:buFont typeface="Arial" panose="020B0604020202020204" pitchFamily="34" charset="0"/>
        <a:buChar char="•"/>
        <a:defRPr kumimoji="1" sz="4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5674" rtl="0" eaLnBrk="1" latinLnBrk="0" hangingPunct="1">
        <a:defRPr kumimoji="1" sz="444" kern="1200">
          <a:solidFill>
            <a:schemeClr val="tx1"/>
          </a:solidFill>
          <a:latin typeface="+mn-lt"/>
          <a:ea typeface="+mn-ea"/>
          <a:cs typeface="+mn-cs"/>
        </a:defRPr>
      </a:lvl1pPr>
      <a:lvl2pPr marL="112837" algn="l" defTabSz="225674" rtl="0" eaLnBrk="1" latinLnBrk="0" hangingPunct="1">
        <a:defRPr kumimoji="1" sz="444" kern="1200">
          <a:solidFill>
            <a:schemeClr val="tx1"/>
          </a:solidFill>
          <a:latin typeface="+mn-lt"/>
          <a:ea typeface="+mn-ea"/>
          <a:cs typeface="+mn-cs"/>
        </a:defRPr>
      </a:lvl2pPr>
      <a:lvl3pPr marL="225674" algn="l" defTabSz="225674" rtl="0" eaLnBrk="1" latinLnBrk="0" hangingPunct="1">
        <a:defRPr kumimoji="1" sz="444" kern="1200">
          <a:solidFill>
            <a:schemeClr val="tx1"/>
          </a:solidFill>
          <a:latin typeface="+mn-lt"/>
          <a:ea typeface="+mn-ea"/>
          <a:cs typeface="+mn-cs"/>
        </a:defRPr>
      </a:lvl3pPr>
      <a:lvl4pPr marL="338511" algn="l" defTabSz="225674" rtl="0" eaLnBrk="1" latinLnBrk="0" hangingPunct="1">
        <a:defRPr kumimoji="1" sz="444" kern="1200">
          <a:solidFill>
            <a:schemeClr val="tx1"/>
          </a:solidFill>
          <a:latin typeface="+mn-lt"/>
          <a:ea typeface="+mn-ea"/>
          <a:cs typeface="+mn-cs"/>
        </a:defRPr>
      </a:lvl4pPr>
      <a:lvl5pPr marL="451348" algn="l" defTabSz="225674" rtl="0" eaLnBrk="1" latinLnBrk="0" hangingPunct="1">
        <a:defRPr kumimoji="1" sz="444" kern="1200">
          <a:solidFill>
            <a:schemeClr val="tx1"/>
          </a:solidFill>
          <a:latin typeface="+mn-lt"/>
          <a:ea typeface="+mn-ea"/>
          <a:cs typeface="+mn-cs"/>
        </a:defRPr>
      </a:lvl5pPr>
      <a:lvl6pPr marL="564185" algn="l" defTabSz="225674" rtl="0" eaLnBrk="1" latinLnBrk="0" hangingPunct="1">
        <a:defRPr kumimoji="1" sz="444" kern="1200">
          <a:solidFill>
            <a:schemeClr val="tx1"/>
          </a:solidFill>
          <a:latin typeface="+mn-lt"/>
          <a:ea typeface="+mn-ea"/>
          <a:cs typeface="+mn-cs"/>
        </a:defRPr>
      </a:lvl6pPr>
      <a:lvl7pPr marL="677022" algn="l" defTabSz="225674" rtl="0" eaLnBrk="1" latinLnBrk="0" hangingPunct="1">
        <a:defRPr kumimoji="1" sz="444" kern="1200">
          <a:solidFill>
            <a:schemeClr val="tx1"/>
          </a:solidFill>
          <a:latin typeface="+mn-lt"/>
          <a:ea typeface="+mn-ea"/>
          <a:cs typeface="+mn-cs"/>
        </a:defRPr>
      </a:lvl7pPr>
      <a:lvl8pPr marL="789859" algn="l" defTabSz="225674" rtl="0" eaLnBrk="1" latinLnBrk="0" hangingPunct="1">
        <a:defRPr kumimoji="1" sz="444" kern="1200">
          <a:solidFill>
            <a:schemeClr val="tx1"/>
          </a:solidFill>
          <a:latin typeface="+mn-lt"/>
          <a:ea typeface="+mn-ea"/>
          <a:cs typeface="+mn-cs"/>
        </a:defRPr>
      </a:lvl8pPr>
      <a:lvl9pPr marL="902696" algn="l" defTabSz="225674" rtl="0" eaLnBrk="1" latinLnBrk="0" hangingPunct="1">
        <a:defRPr kumimoji="1" sz="4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図 55">
            <a:extLst>
              <a:ext uri="{FF2B5EF4-FFF2-40B4-BE49-F238E27FC236}">
                <a16:creationId xmlns:a16="http://schemas.microsoft.com/office/drawing/2014/main" id="{C4818917-E675-4529-B40B-332FE8F537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" r="1370" b="15066"/>
          <a:stretch/>
        </p:blipFill>
        <p:spPr>
          <a:xfrm>
            <a:off x="41146" y="17744"/>
            <a:ext cx="969938" cy="669236"/>
          </a:xfrm>
          <a:prstGeom prst="rect">
            <a:avLst/>
          </a:prstGeom>
        </p:spPr>
      </p:pic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50632468-B64B-453E-B9DC-6693BA172F55}"/>
              </a:ext>
            </a:extLst>
          </p:cNvPr>
          <p:cNvCxnSpPr/>
          <p:nvPr/>
        </p:nvCxnSpPr>
        <p:spPr>
          <a:xfrm>
            <a:off x="93158" y="656757"/>
            <a:ext cx="11974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図 57">
            <a:extLst>
              <a:ext uri="{FF2B5EF4-FFF2-40B4-BE49-F238E27FC236}">
                <a16:creationId xmlns:a16="http://schemas.microsoft.com/office/drawing/2014/main" id="{0E8FBD43-96B3-482F-B775-0713E297C9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25" r="2131" b="15200"/>
          <a:stretch/>
        </p:blipFill>
        <p:spPr>
          <a:xfrm>
            <a:off x="1039768" y="17744"/>
            <a:ext cx="969938" cy="669236"/>
          </a:xfrm>
          <a:prstGeom prst="rect">
            <a:avLst/>
          </a:prstGeom>
        </p:spPr>
      </p:pic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45794735-0E08-4C93-830F-4F74AC0546BF}"/>
              </a:ext>
            </a:extLst>
          </p:cNvPr>
          <p:cNvCxnSpPr/>
          <p:nvPr/>
        </p:nvCxnSpPr>
        <p:spPr>
          <a:xfrm>
            <a:off x="1089490" y="656757"/>
            <a:ext cx="11974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図 59">
            <a:extLst>
              <a:ext uri="{FF2B5EF4-FFF2-40B4-BE49-F238E27FC236}">
                <a16:creationId xmlns:a16="http://schemas.microsoft.com/office/drawing/2014/main" id="{BBC84754-9D05-4D82-8776-958C208956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0" r="1666" b="15200"/>
          <a:stretch/>
        </p:blipFill>
        <p:spPr>
          <a:xfrm>
            <a:off x="2049615" y="17744"/>
            <a:ext cx="969938" cy="669235"/>
          </a:xfrm>
          <a:prstGeom prst="rect">
            <a:avLst/>
          </a:prstGeom>
        </p:spPr>
      </p:pic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D91D224C-BC49-4192-B717-71BA8007A9B6}"/>
              </a:ext>
            </a:extLst>
          </p:cNvPr>
          <p:cNvCxnSpPr/>
          <p:nvPr/>
        </p:nvCxnSpPr>
        <p:spPr>
          <a:xfrm>
            <a:off x="2088369" y="656757"/>
            <a:ext cx="11974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図 61">
            <a:extLst>
              <a:ext uri="{FF2B5EF4-FFF2-40B4-BE49-F238E27FC236}">
                <a16:creationId xmlns:a16="http://schemas.microsoft.com/office/drawing/2014/main" id="{610F75C7-7C5D-49E5-A42F-E5E44515CB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853" b="15791"/>
          <a:stretch/>
        </p:blipFill>
        <p:spPr>
          <a:xfrm>
            <a:off x="47902" y="894381"/>
            <a:ext cx="969938" cy="669236"/>
          </a:xfrm>
          <a:prstGeom prst="rect">
            <a:avLst/>
          </a:prstGeom>
        </p:spPr>
      </p:pic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518D5D22-1338-48F0-BC16-514B21FD5739}"/>
              </a:ext>
            </a:extLst>
          </p:cNvPr>
          <p:cNvCxnSpPr/>
          <p:nvPr/>
        </p:nvCxnSpPr>
        <p:spPr>
          <a:xfrm>
            <a:off x="93158" y="1531585"/>
            <a:ext cx="11974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図 63">
            <a:extLst>
              <a:ext uri="{FF2B5EF4-FFF2-40B4-BE49-F238E27FC236}">
                <a16:creationId xmlns:a16="http://schemas.microsoft.com/office/drawing/2014/main" id="{08EED31D-D455-474B-995F-81E2B6456C7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52"/>
          <a:stretch/>
        </p:blipFill>
        <p:spPr>
          <a:xfrm>
            <a:off x="1039768" y="894381"/>
            <a:ext cx="969938" cy="669239"/>
          </a:xfrm>
          <a:prstGeom prst="rect">
            <a:avLst/>
          </a:prstGeom>
        </p:spPr>
      </p:pic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5A1A3C52-30AF-4D36-A3C6-17EAF63ADB60}"/>
              </a:ext>
            </a:extLst>
          </p:cNvPr>
          <p:cNvCxnSpPr/>
          <p:nvPr/>
        </p:nvCxnSpPr>
        <p:spPr>
          <a:xfrm>
            <a:off x="1076511" y="1531585"/>
            <a:ext cx="11974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6DEC9BB0-F956-413A-BD13-C30CDEF8327C}"/>
              </a:ext>
            </a:extLst>
          </p:cNvPr>
          <p:cNvSpPr txBox="1"/>
          <p:nvPr/>
        </p:nvSpPr>
        <p:spPr>
          <a:xfrm>
            <a:off x="127608" y="646906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8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Calcined clay</a:t>
            </a:r>
            <a:endParaRPr kumimoji="1" lang="ja-JP" altLang="en-US" sz="800" dirty="0"/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20D409E4-AFC1-4E41-A76E-F2E64E7EF17A}"/>
              </a:ext>
            </a:extLst>
          </p:cNvPr>
          <p:cNvSpPr txBox="1"/>
          <p:nvPr/>
        </p:nvSpPr>
        <p:spPr>
          <a:xfrm>
            <a:off x="1049838" y="646906"/>
            <a:ext cx="9525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8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Volcanic ash soil</a:t>
            </a:r>
            <a:endParaRPr kumimoji="1" lang="ja-JP" altLang="en-US" sz="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BDB133AA-B97E-4CDC-9A72-8742606BDD5F}"/>
              </a:ext>
            </a:extLst>
          </p:cNvPr>
          <p:cNvSpPr txBox="1"/>
          <p:nvPr/>
        </p:nvSpPr>
        <p:spPr>
          <a:xfrm>
            <a:off x="2255501" y="646906"/>
            <a:ext cx="5581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8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Andosol</a:t>
            </a:r>
            <a:endParaRPr kumimoji="1" lang="ja-JP" altLang="en-US" sz="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6145393B-853E-44FD-804F-F207AC864B64}"/>
              </a:ext>
            </a:extLst>
          </p:cNvPr>
          <p:cNvSpPr txBox="1"/>
          <p:nvPr/>
        </p:nvSpPr>
        <p:spPr>
          <a:xfrm>
            <a:off x="186462" y="1526822"/>
            <a:ext cx="69281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8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Alluvial soil</a:t>
            </a:r>
            <a:endParaRPr kumimoji="1" lang="ja-JP" altLang="en-US" sz="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44B60410-CA96-4526-8C60-9B2397B69054}"/>
              </a:ext>
            </a:extLst>
          </p:cNvPr>
          <p:cNvSpPr txBox="1"/>
          <p:nvPr/>
        </p:nvSpPr>
        <p:spPr>
          <a:xfrm>
            <a:off x="1311377" y="1526822"/>
            <a:ext cx="42671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80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Sand</a:t>
            </a:r>
            <a:endParaRPr kumimoji="1" lang="ja-JP" altLang="en-US" sz="80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364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</Words>
  <Application>Microsoft Office PowerPoint</Application>
  <PresentationFormat>ユーザー設定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2020-02-28T05:06:26Z</dcterms:created>
  <dcterms:modified xsi:type="dcterms:W3CDTF">2020-02-28T07:01:49Z</dcterms:modified>
</cp:coreProperties>
</file>