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</p:sldIdLst>
  <p:sldSz cx="6335713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82" userDrawn="1">
          <p15:clr>
            <a:srgbClr val="A4A3A4"/>
          </p15:clr>
        </p15:guide>
        <p15:guide id="2" pos="19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5842"/>
    <p:restoredTop sz="94643"/>
  </p:normalViewPr>
  <p:slideViewPr>
    <p:cSldViewPr snapToGrid="0" snapToObjects="1" showGuides="1">
      <p:cViewPr>
        <p:scale>
          <a:sx n="74" d="100"/>
          <a:sy n="74" d="100"/>
        </p:scale>
        <p:origin x="544" y="96"/>
      </p:cViewPr>
      <p:guideLst>
        <p:guide orient="horz" pos="1882"/>
        <p:guide pos="19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Volumes/PC/Papers/Dilu's%20paper/Data%20&amp;%20Figures/Data%20for%20graph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'Fig S4D'!$G$3</c:f>
              <c:strCache>
                <c:ptCount val="1"/>
                <c:pt idx="0">
                  <c:v>Viability (%)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127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D46-FF40-8D78-E6C5C87E13BA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 w="127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D46-FF40-8D78-E6C5C87E13BA}"/>
              </c:ext>
            </c:extLst>
          </c:dPt>
          <c:errBars>
            <c:errBarType val="plus"/>
            <c:errValType val="cust"/>
            <c:noEndCap val="0"/>
            <c:plus>
              <c:numRef>
                <c:f>'Fig S4D'!$H$4:$I$4</c:f>
                <c:numCache>
                  <c:formatCode>General</c:formatCode>
                  <c:ptCount val="2"/>
                  <c:pt idx="0">
                    <c:v>18.139338976428789</c:v>
                  </c:pt>
                  <c:pt idx="1">
                    <c:v>16.666851448415798</c:v>
                  </c:pt>
                </c:numCache>
              </c:numRef>
            </c:plus>
            <c:minus>
              <c:numRef>
                <c:f>'Fig S4D'!$H$4:$I$4</c:f>
                <c:numCache>
                  <c:formatCode>General</c:formatCode>
                  <c:ptCount val="2"/>
                  <c:pt idx="0">
                    <c:v>18.139338976428789</c:v>
                  </c:pt>
                  <c:pt idx="1">
                    <c:v>16.666851448415798</c:v>
                  </c:pt>
                </c:numCache>
              </c:numRef>
            </c:minus>
            <c:spPr>
              <a:noFill/>
              <a:ln w="12700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'Fig S4D'!$H$2:$I$2</c:f>
              <c:strCache>
                <c:ptCount val="2"/>
                <c:pt idx="0">
                  <c:v>0.4M</c:v>
                </c:pt>
                <c:pt idx="1">
                  <c:v>0.6M</c:v>
                </c:pt>
              </c:strCache>
            </c:strRef>
          </c:cat>
          <c:val>
            <c:numRef>
              <c:f>'Fig S4D'!$H$3:$I$3</c:f>
              <c:numCache>
                <c:formatCode>0.00</c:formatCode>
                <c:ptCount val="2"/>
                <c:pt idx="0">
                  <c:v>25.809063281489752</c:v>
                </c:pt>
                <c:pt idx="1">
                  <c:v>50.31459553518377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D46-FF40-8D78-E6C5C87E13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5"/>
        <c:overlap val="71"/>
        <c:axId val="443039008"/>
        <c:axId val="443041632"/>
      </c:barChart>
      <c:catAx>
        <c:axId val="443039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t" anchorCtr="1"/>
          <a:lstStyle/>
          <a:p>
            <a:pPr>
              <a:defRPr sz="700" b="0" i="0" u="none" strike="noStrike" kern="1200" cap="all" spc="120" normalizeH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43041632"/>
        <c:crosses val="autoZero"/>
        <c:auto val="1"/>
        <c:lblAlgn val="ctr"/>
        <c:lblOffset val="100"/>
        <c:noMultiLvlLbl val="0"/>
      </c:catAx>
      <c:valAx>
        <c:axId val="44304163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cap="none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AU" sz="800" cap="none" baseline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Protoplast viability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cap="none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43039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5179" y="1496484"/>
            <a:ext cx="5385356" cy="3183467"/>
          </a:xfrm>
        </p:spPr>
        <p:txBody>
          <a:bodyPr anchor="b"/>
          <a:lstStyle>
            <a:lvl1pPr algn="ctr">
              <a:defRPr sz="4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1964" y="4802717"/>
            <a:ext cx="4751785" cy="2207683"/>
          </a:xfrm>
        </p:spPr>
        <p:txBody>
          <a:bodyPr/>
          <a:lstStyle>
            <a:lvl1pPr marL="0" indent="0" algn="ctr">
              <a:buNone/>
              <a:defRPr sz="1663"/>
            </a:lvl1pPr>
            <a:lvl2pPr marL="316794" indent="0" algn="ctr">
              <a:buNone/>
              <a:defRPr sz="1386"/>
            </a:lvl2pPr>
            <a:lvl3pPr marL="633588" indent="0" algn="ctr">
              <a:buNone/>
              <a:defRPr sz="1247"/>
            </a:lvl3pPr>
            <a:lvl4pPr marL="950382" indent="0" algn="ctr">
              <a:buNone/>
              <a:defRPr sz="1109"/>
            </a:lvl4pPr>
            <a:lvl5pPr marL="1267176" indent="0" algn="ctr">
              <a:buNone/>
              <a:defRPr sz="1109"/>
            </a:lvl5pPr>
            <a:lvl6pPr marL="1583969" indent="0" algn="ctr">
              <a:buNone/>
              <a:defRPr sz="1109"/>
            </a:lvl6pPr>
            <a:lvl7pPr marL="1900763" indent="0" algn="ctr">
              <a:buNone/>
              <a:defRPr sz="1109"/>
            </a:lvl7pPr>
            <a:lvl8pPr marL="2217557" indent="0" algn="ctr">
              <a:buNone/>
              <a:defRPr sz="1109"/>
            </a:lvl8pPr>
            <a:lvl9pPr marL="2534351" indent="0" algn="ctr">
              <a:buNone/>
              <a:defRPr sz="110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A9AF-AE98-A24F-8C25-5790D03AA118}" type="datetimeFigureOut">
              <a:rPr lang="en-US" smtClean="0"/>
              <a:t>5/29/20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26AE-D473-5D42-8BA5-F44953D08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970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A9AF-AE98-A24F-8C25-5790D03AA118}" type="datetimeFigureOut">
              <a:rPr lang="en-US" smtClean="0"/>
              <a:t>5/29/20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26AE-D473-5D42-8BA5-F44953D08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822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533995" y="486834"/>
            <a:ext cx="1366138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5581" y="486834"/>
            <a:ext cx="4019218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A9AF-AE98-A24F-8C25-5790D03AA118}" type="datetimeFigureOut">
              <a:rPr lang="en-US" smtClean="0"/>
              <a:t>5/29/20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26AE-D473-5D42-8BA5-F44953D08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686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A9AF-AE98-A24F-8C25-5790D03AA118}" type="datetimeFigureOut">
              <a:rPr lang="en-US" smtClean="0"/>
              <a:t>5/29/20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26AE-D473-5D42-8BA5-F44953D08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753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281" y="2279653"/>
            <a:ext cx="5464552" cy="3803649"/>
          </a:xfrm>
        </p:spPr>
        <p:txBody>
          <a:bodyPr anchor="b"/>
          <a:lstStyle>
            <a:lvl1pPr>
              <a:defRPr sz="4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281" y="6119286"/>
            <a:ext cx="5464552" cy="2000249"/>
          </a:xfrm>
        </p:spPr>
        <p:txBody>
          <a:bodyPr/>
          <a:lstStyle>
            <a:lvl1pPr marL="0" indent="0">
              <a:buNone/>
              <a:defRPr sz="1663">
                <a:solidFill>
                  <a:schemeClr val="tx1"/>
                </a:solidFill>
              </a:defRPr>
            </a:lvl1pPr>
            <a:lvl2pPr marL="316794" indent="0">
              <a:buNone/>
              <a:defRPr sz="1386">
                <a:solidFill>
                  <a:schemeClr val="tx1">
                    <a:tint val="75000"/>
                  </a:schemeClr>
                </a:solidFill>
              </a:defRPr>
            </a:lvl2pPr>
            <a:lvl3pPr marL="633588" indent="0">
              <a:buNone/>
              <a:defRPr sz="1247">
                <a:solidFill>
                  <a:schemeClr val="tx1">
                    <a:tint val="75000"/>
                  </a:schemeClr>
                </a:solidFill>
              </a:defRPr>
            </a:lvl3pPr>
            <a:lvl4pPr marL="950382" indent="0">
              <a:buNone/>
              <a:defRPr sz="1109">
                <a:solidFill>
                  <a:schemeClr val="tx1">
                    <a:tint val="75000"/>
                  </a:schemeClr>
                </a:solidFill>
              </a:defRPr>
            </a:lvl4pPr>
            <a:lvl5pPr marL="1267176" indent="0">
              <a:buNone/>
              <a:defRPr sz="1109">
                <a:solidFill>
                  <a:schemeClr val="tx1">
                    <a:tint val="75000"/>
                  </a:schemeClr>
                </a:solidFill>
              </a:defRPr>
            </a:lvl5pPr>
            <a:lvl6pPr marL="1583969" indent="0">
              <a:buNone/>
              <a:defRPr sz="1109">
                <a:solidFill>
                  <a:schemeClr val="tx1">
                    <a:tint val="75000"/>
                  </a:schemeClr>
                </a:solidFill>
              </a:defRPr>
            </a:lvl6pPr>
            <a:lvl7pPr marL="1900763" indent="0">
              <a:buNone/>
              <a:defRPr sz="1109">
                <a:solidFill>
                  <a:schemeClr val="tx1">
                    <a:tint val="75000"/>
                  </a:schemeClr>
                </a:solidFill>
              </a:defRPr>
            </a:lvl7pPr>
            <a:lvl8pPr marL="2217557" indent="0">
              <a:buNone/>
              <a:defRPr sz="1109">
                <a:solidFill>
                  <a:schemeClr val="tx1">
                    <a:tint val="75000"/>
                  </a:schemeClr>
                </a:solidFill>
              </a:defRPr>
            </a:lvl8pPr>
            <a:lvl9pPr marL="2534351" indent="0">
              <a:buNone/>
              <a:defRPr sz="11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A9AF-AE98-A24F-8C25-5790D03AA118}" type="datetimeFigureOut">
              <a:rPr lang="en-US" smtClean="0"/>
              <a:t>5/29/20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26AE-D473-5D42-8BA5-F44953D08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445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5580" y="2434167"/>
            <a:ext cx="2692678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07455" y="2434167"/>
            <a:ext cx="2692678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A9AF-AE98-A24F-8C25-5790D03AA118}" type="datetimeFigureOut">
              <a:rPr lang="en-US" smtClean="0"/>
              <a:t>5/29/20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26AE-D473-5D42-8BA5-F44953D08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924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406" y="486836"/>
            <a:ext cx="5464552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6406" y="2241551"/>
            <a:ext cx="2680303" cy="1098549"/>
          </a:xfrm>
        </p:spPr>
        <p:txBody>
          <a:bodyPr anchor="b"/>
          <a:lstStyle>
            <a:lvl1pPr marL="0" indent="0">
              <a:buNone/>
              <a:defRPr sz="1663" b="1"/>
            </a:lvl1pPr>
            <a:lvl2pPr marL="316794" indent="0">
              <a:buNone/>
              <a:defRPr sz="1386" b="1"/>
            </a:lvl2pPr>
            <a:lvl3pPr marL="633588" indent="0">
              <a:buNone/>
              <a:defRPr sz="1247" b="1"/>
            </a:lvl3pPr>
            <a:lvl4pPr marL="950382" indent="0">
              <a:buNone/>
              <a:defRPr sz="1109" b="1"/>
            </a:lvl4pPr>
            <a:lvl5pPr marL="1267176" indent="0">
              <a:buNone/>
              <a:defRPr sz="1109" b="1"/>
            </a:lvl5pPr>
            <a:lvl6pPr marL="1583969" indent="0">
              <a:buNone/>
              <a:defRPr sz="1109" b="1"/>
            </a:lvl6pPr>
            <a:lvl7pPr marL="1900763" indent="0">
              <a:buNone/>
              <a:defRPr sz="1109" b="1"/>
            </a:lvl7pPr>
            <a:lvl8pPr marL="2217557" indent="0">
              <a:buNone/>
              <a:defRPr sz="1109" b="1"/>
            </a:lvl8pPr>
            <a:lvl9pPr marL="2534351" indent="0">
              <a:buNone/>
              <a:defRPr sz="110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6406" y="3340100"/>
            <a:ext cx="268030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07455" y="2241551"/>
            <a:ext cx="2693503" cy="1098549"/>
          </a:xfrm>
        </p:spPr>
        <p:txBody>
          <a:bodyPr anchor="b"/>
          <a:lstStyle>
            <a:lvl1pPr marL="0" indent="0">
              <a:buNone/>
              <a:defRPr sz="1663" b="1"/>
            </a:lvl1pPr>
            <a:lvl2pPr marL="316794" indent="0">
              <a:buNone/>
              <a:defRPr sz="1386" b="1"/>
            </a:lvl2pPr>
            <a:lvl3pPr marL="633588" indent="0">
              <a:buNone/>
              <a:defRPr sz="1247" b="1"/>
            </a:lvl3pPr>
            <a:lvl4pPr marL="950382" indent="0">
              <a:buNone/>
              <a:defRPr sz="1109" b="1"/>
            </a:lvl4pPr>
            <a:lvl5pPr marL="1267176" indent="0">
              <a:buNone/>
              <a:defRPr sz="1109" b="1"/>
            </a:lvl5pPr>
            <a:lvl6pPr marL="1583969" indent="0">
              <a:buNone/>
              <a:defRPr sz="1109" b="1"/>
            </a:lvl6pPr>
            <a:lvl7pPr marL="1900763" indent="0">
              <a:buNone/>
              <a:defRPr sz="1109" b="1"/>
            </a:lvl7pPr>
            <a:lvl8pPr marL="2217557" indent="0">
              <a:buNone/>
              <a:defRPr sz="1109" b="1"/>
            </a:lvl8pPr>
            <a:lvl9pPr marL="2534351" indent="0">
              <a:buNone/>
              <a:defRPr sz="110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07455" y="3340100"/>
            <a:ext cx="269350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A9AF-AE98-A24F-8C25-5790D03AA118}" type="datetimeFigureOut">
              <a:rPr lang="en-US" smtClean="0"/>
              <a:t>5/29/20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26AE-D473-5D42-8BA5-F44953D08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922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A9AF-AE98-A24F-8C25-5790D03AA118}" type="datetimeFigureOut">
              <a:rPr lang="en-US" smtClean="0"/>
              <a:t>5/29/20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26AE-D473-5D42-8BA5-F44953D08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124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A9AF-AE98-A24F-8C25-5790D03AA118}" type="datetimeFigureOut">
              <a:rPr lang="en-US" smtClean="0"/>
              <a:t>5/29/20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26AE-D473-5D42-8BA5-F44953D08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722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406" y="609600"/>
            <a:ext cx="2043432" cy="2133600"/>
          </a:xfrm>
        </p:spPr>
        <p:txBody>
          <a:bodyPr anchor="b"/>
          <a:lstStyle>
            <a:lvl1pPr>
              <a:defRPr sz="221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3503" y="1316569"/>
            <a:ext cx="3207455" cy="6498167"/>
          </a:xfrm>
        </p:spPr>
        <p:txBody>
          <a:bodyPr/>
          <a:lstStyle>
            <a:lvl1pPr>
              <a:defRPr sz="2217"/>
            </a:lvl1pPr>
            <a:lvl2pPr>
              <a:defRPr sz="1940"/>
            </a:lvl2pPr>
            <a:lvl3pPr>
              <a:defRPr sz="1663"/>
            </a:lvl3pPr>
            <a:lvl4pPr>
              <a:defRPr sz="1386"/>
            </a:lvl4pPr>
            <a:lvl5pPr>
              <a:defRPr sz="1386"/>
            </a:lvl5pPr>
            <a:lvl6pPr>
              <a:defRPr sz="1386"/>
            </a:lvl6pPr>
            <a:lvl7pPr>
              <a:defRPr sz="1386"/>
            </a:lvl7pPr>
            <a:lvl8pPr>
              <a:defRPr sz="1386"/>
            </a:lvl8pPr>
            <a:lvl9pPr>
              <a:defRPr sz="138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6406" y="2743200"/>
            <a:ext cx="2043432" cy="5082117"/>
          </a:xfrm>
        </p:spPr>
        <p:txBody>
          <a:bodyPr/>
          <a:lstStyle>
            <a:lvl1pPr marL="0" indent="0">
              <a:buNone/>
              <a:defRPr sz="1109"/>
            </a:lvl1pPr>
            <a:lvl2pPr marL="316794" indent="0">
              <a:buNone/>
              <a:defRPr sz="970"/>
            </a:lvl2pPr>
            <a:lvl3pPr marL="633588" indent="0">
              <a:buNone/>
              <a:defRPr sz="831"/>
            </a:lvl3pPr>
            <a:lvl4pPr marL="950382" indent="0">
              <a:buNone/>
              <a:defRPr sz="693"/>
            </a:lvl4pPr>
            <a:lvl5pPr marL="1267176" indent="0">
              <a:buNone/>
              <a:defRPr sz="693"/>
            </a:lvl5pPr>
            <a:lvl6pPr marL="1583969" indent="0">
              <a:buNone/>
              <a:defRPr sz="693"/>
            </a:lvl6pPr>
            <a:lvl7pPr marL="1900763" indent="0">
              <a:buNone/>
              <a:defRPr sz="693"/>
            </a:lvl7pPr>
            <a:lvl8pPr marL="2217557" indent="0">
              <a:buNone/>
              <a:defRPr sz="693"/>
            </a:lvl8pPr>
            <a:lvl9pPr marL="2534351" indent="0">
              <a:buNone/>
              <a:defRPr sz="69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A9AF-AE98-A24F-8C25-5790D03AA118}" type="datetimeFigureOut">
              <a:rPr lang="en-US" smtClean="0"/>
              <a:t>5/29/20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26AE-D473-5D42-8BA5-F44953D08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540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406" y="609600"/>
            <a:ext cx="2043432" cy="2133600"/>
          </a:xfrm>
        </p:spPr>
        <p:txBody>
          <a:bodyPr anchor="b"/>
          <a:lstStyle>
            <a:lvl1pPr>
              <a:defRPr sz="221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93503" y="1316569"/>
            <a:ext cx="3207455" cy="6498167"/>
          </a:xfrm>
        </p:spPr>
        <p:txBody>
          <a:bodyPr anchor="t"/>
          <a:lstStyle>
            <a:lvl1pPr marL="0" indent="0">
              <a:buNone/>
              <a:defRPr sz="2217"/>
            </a:lvl1pPr>
            <a:lvl2pPr marL="316794" indent="0">
              <a:buNone/>
              <a:defRPr sz="1940"/>
            </a:lvl2pPr>
            <a:lvl3pPr marL="633588" indent="0">
              <a:buNone/>
              <a:defRPr sz="1663"/>
            </a:lvl3pPr>
            <a:lvl4pPr marL="950382" indent="0">
              <a:buNone/>
              <a:defRPr sz="1386"/>
            </a:lvl4pPr>
            <a:lvl5pPr marL="1267176" indent="0">
              <a:buNone/>
              <a:defRPr sz="1386"/>
            </a:lvl5pPr>
            <a:lvl6pPr marL="1583969" indent="0">
              <a:buNone/>
              <a:defRPr sz="1386"/>
            </a:lvl6pPr>
            <a:lvl7pPr marL="1900763" indent="0">
              <a:buNone/>
              <a:defRPr sz="1386"/>
            </a:lvl7pPr>
            <a:lvl8pPr marL="2217557" indent="0">
              <a:buNone/>
              <a:defRPr sz="1386"/>
            </a:lvl8pPr>
            <a:lvl9pPr marL="2534351" indent="0">
              <a:buNone/>
              <a:defRPr sz="138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6406" y="2743200"/>
            <a:ext cx="2043432" cy="5082117"/>
          </a:xfrm>
        </p:spPr>
        <p:txBody>
          <a:bodyPr/>
          <a:lstStyle>
            <a:lvl1pPr marL="0" indent="0">
              <a:buNone/>
              <a:defRPr sz="1109"/>
            </a:lvl1pPr>
            <a:lvl2pPr marL="316794" indent="0">
              <a:buNone/>
              <a:defRPr sz="970"/>
            </a:lvl2pPr>
            <a:lvl3pPr marL="633588" indent="0">
              <a:buNone/>
              <a:defRPr sz="831"/>
            </a:lvl3pPr>
            <a:lvl4pPr marL="950382" indent="0">
              <a:buNone/>
              <a:defRPr sz="693"/>
            </a:lvl4pPr>
            <a:lvl5pPr marL="1267176" indent="0">
              <a:buNone/>
              <a:defRPr sz="693"/>
            </a:lvl5pPr>
            <a:lvl6pPr marL="1583969" indent="0">
              <a:buNone/>
              <a:defRPr sz="693"/>
            </a:lvl6pPr>
            <a:lvl7pPr marL="1900763" indent="0">
              <a:buNone/>
              <a:defRPr sz="693"/>
            </a:lvl7pPr>
            <a:lvl8pPr marL="2217557" indent="0">
              <a:buNone/>
              <a:defRPr sz="693"/>
            </a:lvl8pPr>
            <a:lvl9pPr marL="2534351" indent="0">
              <a:buNone/>
              <a:defRPr sz="69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A9AF-AE98-A24F-8C25-5790D03AA118}" type="datetimeFigureOut">
              <a:rPr lang="en-US" smtClean="0"/>
              <a:t>5/29/20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26AE-D473-5D42-8BA5-F44953D08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46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5581" y="486836"/>
            <a:ext cx="5464552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581" y="2434167"/>
            <a:ext cx="5464552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35580" y="8475136"/>
            <a:ext cx="142553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FA9AF-AE98-A24F-8C25-5790D03AA118}" type="datetimeFigureOut">
              <a:rPr lang="en-US" smtClean="0"/>
              <a:t>5/29/20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98705" y="8475136"/>
            <a:ext cx="2138303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74598" y="8475136"/>
            <a:ext cx="142553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826AE-D473-5D42-8BA5-F44953D082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8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33588" rtl="0" eaLnBrk="1" latinLnBrk="0" hangingPunct="1">
        <a:lnSpc>
          <a:spcPct val="90000"/>
        </a:lnSpc>
        <a:spcBef>
          <a:spcPct val="0"/>
        </a:spcBef>
        <a:buNone/>
        <a:defRPr sz="304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8397" indent="-158397" algn="l" defTabSz="633588" rtl="0" eaLnBrk="1" latinLnBrk="0" hangingPunct="1">
        <a:lnSpc>
          <a:spcPct val="90000"/>
        </a:lnSpc>
        <a:spcBef>
          <a:spcPts val="693"/>
        </a:spcBef>
        <a:buFont typeface="Arial" panose="020B0604020202020204" pitchFamily="34" charset="0"/>
        <a:buChar char="•"/>
        <a:defRPr sz="1940" kern="1200">
          <a:solidFill>
            <a:schemeClr val="tx1"/>
          </a:solidFill>
          <a:latin typeface="+mn-lt"/>
          <a:ea typeface="+mn-ea"/>
          <a:cs typeface="+mn-cs"/>
        </a:defRPr>
      </a:lvl1pPr>
      <a:lvl2pPr marL="475191" indent="-158397" algn="l" defTabSz="633588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663" kern="1200">
          <a:solidFill>
            <a:schemeClr val="tx1"/>
          </a:solidFill>
          <a:latin typeface="+mn-lt"/>
          <a:ea typeface="+mn-ea"/>
          <a:cs typeface="+mn-cs"/>
        </a:defRPr>
      </a:lvl2pPr>
      <a:lvl3pPr marL="791985" indent="-158397" algn="l" defTabSz="633588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386" kern="1200">
          <a:solidFill>
            <a:schemeClr val="tx1"/>
          </a:solidFill>
          <a:latin typeface="+mn-lt"/>
          <a:ea typeface="+mn-ea"/>
          <a:cs typeface="+mn-cs"/>
        </a:defRPr>
      </a:lvl3pPr>
      <a:lvl4pPr marL="1108779" indent="-158397" algn="l" defTabSz="633588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47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2" indent="-158397" algn="l" defTabSz="633588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47" kern="1200">
          <a:solidFill>
            <a:schemeClr val="tx1"/>
          </a:solidFill>
          <a:latin typeface="+mn-lt"/>
          <a:ea typeface="+mn-ea"/>
          <a:cs typeface="+mn-cs"/>
        </a:defRPr>
      </a:lvl5pPr>
      <a:lvl6pPr marL="1742366" indent="-158397" algn="l" defTabSz="633588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47" kern="1200">
          <a:solidFill>
            <a:schemeClr val="tx1"/>
          </a:solidFill>
          <a:latin typeface="+mn-lt"/>
          <a:ea typeface="+mn-ea"/>
          <a:cs typeface="+mn-cs"/>
        </a:defRPr>
      </a:lvl6pPr>
      <a:lvl7pPr marL="2059160" indent="-158397" algn="l" defTabSz="633588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47" kern="1200">
          <a:solidFill>
            <a:schemeClr val="tx1"/>
          </a:solidFill>
          <a:latin typeface="+mn-lt"/>
          <a:ea typeface="+mn-ea"/>
          <a:cs typeface="+mn-cs"/>
        </a:defRPr>
      </a:lvl7pPr>
      <a:lvl8pPr marL="2375954" indent="-158397" algn="l" defTabSz="633588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47" kern="1200">
          <a:solidFill>
            <a:schemeClr val="tx1"/>
          </a:solidFill>
          <a:latin typeface="+mn-lt"/>
          <a:ea typeface="+mn-ea"/>
          <a:cs typeface="+mn-cs"/>
        </a:defRPr>
      </a:lvl8pPr>
      <a:lvl9pPr marL="2692748" indent="-158397" algn="l" defTabSz="633588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3588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1pPr>
      <a:lvl2pPr marL="316794" algn="l" defTabSz="633588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2pPr>
      <a:lvl3pPr marL="633588" algn="l" defTabSz="633588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3pPr>
      <a:lvl4pPr marL="950382" algn="l" defTabSz="633588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4pPr>
      <a:lvl5pPr marL="1267176" algn="l" defTabSz="633588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5pPr>
      <a:lvl6pPr marL="1583969" algn="l" defTabSz="633588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6pPr>
      <a:lvl7pPr marL="1900763" algn="l" defTabSz="633588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7pPr>
      <a:lvl8pPr marL="2217557" algn="l" defTabSz="633588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8pPr>
      <a:lvl9pPr marL="2534351" algn="l" defTabSz="633588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94626DB-EB36-DE4D-90FB-C7DF4F1F55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1948" y="1353282"/>
            <a:ext cx="1697741" cy="16348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CCAD42-3079-8D42-B8AA-FA9B8A59AD6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2251" y="1353282"/>
            <a:ext cx="1634836" cy="16348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430DD3-0D68-574F-ADA7-9452FEF795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94548" y="1353284"/>
            <a:ext cx="816210" cy="163483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D38DEF-2537-AD4D-B483-152C39165717}"/>
              </a:ext>
            </a:extLst>
          </p:cNvPr>
          <p:cNvCxnSpPr>
            <a:cxnSpLocks/>
          </p:cNvCxnSpPr>
          <p:nvPr/>
        </p:nvCxnSpPr>
        <p:spPr>
          <a:xfrm>
            <a:off x="5337292" y="2926033"/>
            <a:ext cx="18720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0839C95-A22E-644D-A007-892ABC8F10F5}"/>
              </a:ext>
            </a:extLst>
          </p:cNvPr>
          <p:cNvSpPr txBox="1"/>
          <p:nvPr/>
        </p:nvSpPr>
        <p:spPr>
          <a:xfrm>
            <a:off x="925986" y="1327842"/>
            <a:ext cx="25611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b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800C3A43-AFBE-403E-8988-7A658E67E2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6055714"/>
              </p:ext>
            </p:extLst>
          </p:nvPr>
        </p:nvGraphicFramePr>
        <p:xfrm>
          <a:off x="55134" y="1361520"/>
          <a:ext cx="1834262" cy="1653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A32DD3C-1DB4-2049-843D-5C8FA80899F4}"/>
              </a:ext>
            </a:extLst>
          </p:cNvPr>
          <p:cNvSpPr txBox="1"/>
          <p:nvPr/>
        </p:nvSpPr>
        <p:spPr>
          <a:xfrm>
            <a:off x="708594" y="1923941"/>
            <a:ext cx="656492" cy="230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99" dirty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FE10E0-4A26-5D44-B625-05A7B672734B}"/>
              </a:ext>
            </a:extLst>
          </p:cNvPr>
          <p:cNvSpPr txBox="1"/>
          <p:nvPr/>
        </p:nvSpPr>
        <p:spPr>
          <a:xfrm>
            <a:off x="1313757" y="1557540"/>
            <a:ext cx="656492" cy="230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99" dirty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985DFB-9217-0D40-B249-9490FCF966A1}"/>
              </a:ext>
            </a:extLst>
          </p:cNvPr>
          <p:cNvSpPr txBox="1"/>
          <p:nvPr/>
        </p:nvSpPr>
        <p:spPr>
          <a:xfrm>
            <a:off x="888347" y="2856594"/>
            <a:ext cx="65649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Mannitol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330E5FF-4B0B-7847-AE2F-9FD068A11E14}"/>
              </a:ext>
            </a:extLst>
          </p:cNvPr>
          <p:cNvCxnSpPr>
            <a:cxnSpLocks/>
          </p:cNvCxnSpPr>
          <p:nvPr/>
        </p:nvCxnSpPr>
        <p:spPr>
          <a:xfrm>
            <a:off x="3585149" y="2925104"/>
            <a:ext cx="251243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F42E352-DF43-C34D-9F3C-8AD5B8BAC91F}"/>
              </a:ext>
            </a:extLst>
          </p:cNvPr>
          <p:cNvCxnSpPr>
            <a:cxnSpLocks/>
          </p:cNvCxnSpPr>
          <p:nvPr/>
        </p:nvCxnSpPr>
        <p:spPr>
          <a:xfrm>
            <a:off x="1895790" y="2925104"/>
            <a:ext cx="26280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AB822D9-8A18-B84D-8AC0-BEA3B5E5E0C8}"/>
              </a:ext>
            </a:extLst>
          </p:cNvPr>
          <p:cNvCxnSpPr/>
          <p:nvPr/>
        </p:nvCxnSpPr>
        <p:spPr>
          <a:xfrm>
            <a:off x="1150474" y="277327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444B9A2-BB8D-9343-9C66-90947EE68C91}"/>
              </a:ext>
            </a:extLst>
          </p:cNvPr>
          <p:cNvCxnSpPr/>
          <p:nvPr/>
        </p:nvCxnSpPr>
        <p:spPr>
          <a:xfrm>
            <a:off x="1132039" y="2769522"/>
            <a:ext cx="0" cy="36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C66C3B4-BF40-2C40-B9F0-B7EEDCA000A2}"/>
              </a:ext>
            </a:extLst>
          </p:cNvPr>
          <p:cNvCxnSpPr/>
          <p:nvPr/>
        </p:nvCxnSpPr>
        <p:spPr>
          <a:xfrm>
            <a:off x="1745479" y="2768242"/>
            <a:ext cx="0" cy="36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B6CEAA6-1A4A-5F44-B263-BC081E150929}"/>
              </a:ext>
            </a:extLst>
          </p:cNvPr>
          <p:cNvCxnSpPr/>
          <p:nvPr/>
        </p:nvCxnSpPr>
        <p:spPr>
          <a:xfrm>
            <a:off x="545330" y="2768242"/>
            <a:ext cx="0" cy="36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DFEFF33-4BB6-7246-B9CF-0FA95B26E505}"/>
              </a:ext>
            </a:extLst>
          </p:cNvPr>
          <p:cNvSpPr txBox="1"/>
          <p:nvPr/>
        </p:nvSpPr>
        <p:spPr>
          <a:xfrm>
            <a:off x="73322" y="1332109"/>
            <a:ext cx="7503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6984222-366F-D044-A443-DE5DE4BED2E0}"/>
              </a:ext>
            </a:extLst>
          </p:cNvPr>
          <p:cNvSpPr txBox="1"/>
          <p:nvPr/>
        </p:nvSpPr>
        <p:spPr>
          <a:xfrm>
            <a:off x="3497415" y="1330567"/>
            <a:ext cx="2393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5F5ACE5-A2F6-BA4F-9CB2-8DEBBD506EE3}"/>
              </a:ext>
            </a:extLst>
          </p:cNvPr>
          <p:cNvSpPr txBox="1"/>
          <p:nvPr/>
        </p:nvSpPr>
        <p:spPr>
          <a:xfrm>
            <a:off x="5244978" y="1327842"/>
            <a:ext cx="2393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633356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254</TotalTime>
  <Words>12</Words>
  <Application>Microsoft Macintosh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juranic</dc:creator>
  <cp:lastModifiedBy>martina juranic</cp:lastModifiedBy>
  <cp:revision>27</cp:revision>
  <dcterms:created xsi:type="dcterms:W3CDTF">2019-08-19T10:53:38Z</dcterms:created>
  <dcterms:modified xsi:type="dcterms:W3CDTF">2020-05-29T13:49:48Z</dcterms:modified>
</cp:coreProperties>
</file>