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53" r:id="rId2"/>
  </p:sldIdLst>
  <p:sldSz cx="9144000" cy="6858000" type="screen4x3"/>
  <p:notesSz cx="9926638" cy="67976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1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%20Koyama\Desktop\&#27671;&#35937;&#12487;&#12540;&#12479;%20Plant%20method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T%20Koyama\Desktop\&#27671;&#35937;&#12487;&#12540;&#12479;%20Plant%20method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21589382810979"/>
          <c:y val="4.7008547008547008E-2"/>
          <c:w val="0.75857518761327958"/>
          <c:h val="0.76146678780537047"/>
        </c:manualLayout>
      </c:layout>
      <c:lineChart>
        <c:grouping val="standard"/>
        <c:varyColors val="0"/>
        <c:ser>
          <c:idx val="0"/>
          <c:order val="0"/>
          <c:tx>
            <c:v>Air temperature</c:v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'宇都宮　2020.5-6 (2)'!$A$5:$A$65</c:f>
              <c:numCache>
                <c:formatCode>m/d/yyyy</c:formatCode>
                <c:ptCount val="61"/>
                <c:pt idx="0">
                  <c:v>43952</c:v>
                </c:pt>
                <c:pt idx="1">
                  <c:v>43953</c:v>
                </c:pt>
                <c:pt idx="2">
                  <c:v>43954</c:v>
                </c:pt>
                <c:pt idx="3">
                  <c:v>43955</c:v>
                </c:pt>
                <c:pt idx="4">
                  <c:v>43956</c:v>
                </c:pt>
                <c:pt idx="5">
                  <c:v>43957</c:v>
                </c:pt>
                <c:pt idx="6">
                  <c:v>43958</c:v>
                </c:pt>
                <c:pt idx="7">
                  <c:v>43959</c:v>
                </c:pt>
                <c:pt idx="8">
                  <c:v>43960</c:v>
                </c:pt>
                <c:pt idx="9">
                  <c:v>43961</c:v>
                </c:pt>
                <c:pt idx="10">
                  <c:v>43962</c:v>
                </c:pt>
                <c:pt idx="11">
                  <c:v>43963</c:v>
                </c:pt>
                <c:pt idx="12">
                  <c:v>43964</c:v>
                </c:pt>
                <c:pt idx="13">
                  <c:v>43965</c:v>
                </c:pt>
                <c:pt idx="14">
                  <c:v>43966</c:v>
                </c:pt>
                <c:pt idx="15">
                  <c:v>43967</c:v>
                </c:pt>
                <c:pt idx="16">
                  <c:v>43968</c:v>
                </c:pt>
                <c:pt idx="17">
                  <c:v>43969</c:v>
                </c:pt>
                <c:pt idx="18">
                  <c:v>43970</c:v>
                </c:pt>
                <c:pt idx="19">
                  <c:v>43971</c:v>
                </c:pt>
                <c:pt idx="20">
                  <c:v>43972</c:v>
                </c:pt>
                <c:pt idx="21">
                  <c:v>43973</c:v>
                </c:pt>
                <c:pt idx="22">
                  <c:v>43974</c:v>
                </c:pt>
                <c:pt idx="23">
                  <c:v>43975</c:v>
                </c:pt>
                <c:pt idx="24">
                  <c:v>43976</c:v>
                </c:pt>
                <c:pt idx="25">
                  <c:v>43977</c:v>
                </c:pt>
                <c:pt idx="26">
                  <c:v>43978</c:v>
                </c:pt>
                <c:pt idx="27">
                  <c:v>43979</c:v>
                </c:pt>
                <c:pt idx="28">
                  <c:v>43980</c:v>
                </c:pt>
                <c:pt idx="29">
                  <c:v>43981</c:v>
                </c:pt>
                <c:pt idx="30">
                  <c:v>43982</c:v>
                </c:pt>
                <c:pt idx="31">
                  <c:v>43983</c:v>
                </c:pt>
                <c:pt idx="32">
                  <c:v>43984</c:v>
                </c:pt>
                <c:pt idx="33">
                  <c:v>43985</c:v>
                </c:pt>
                <c:pt idx="34">
                  <c:v>43986</c:v>
                </c:pt>
                <c:pt idx="35">
                  <c:v>43987</c:v>
                </c:pt>
                <c:pt idx="36">
                  <c:v>43988</c:v>
                </c:pt>
                <c:pt idx="37">
                  <c:v>43989</c:v>
                </c:pt>
                <c:pt idx="38">
                  <c:v>43990</c:v>
                </c:pt>
                <c:pt idx="39">
                  <c:v>43991</c:v>
                </c:pt>
                <c:pt idx="40">
                  <c:v>43992</c:v>
                </c:pt>
                <c:pt idx="41">
                  <c:v>43993</c:v>
                </c:pt>
                <c:pt idx="42">
                  <c:v>43994</c:v>
                </c:pt>
                <c:pt idx="43">
                  <c:v>43995</c:v>
                </c:pt>
                <c:pt idx="44">
                  <c:v>43996</c:v>
                </c:pt>
                <c:pt idx="45">
                  <c:v>43997</c:v>
                </c:pt>
                <c:pt idx="46">
                  <c:v>43998</c:v>
                </c:pt>
                <c:pt idx="47">
                  <c:v>43999</c:v>
                </c:pt>
                <c:pt idx="48">
                  <c:v>44000</c:v>
                </c:pt>
                <c:pt idx="49">
                  <c:v>44001</c:v>
                </c:pt>
                <c:pt idx="50">
                  <c:v>44002</c:v>
                </c:pt>
                <c:pt idx="51">
                  <c:v>44003</c:v>
                </c:pt>
                <c:pt idx="52">
                  <c:v>44004</c:v>
                </c:pt>
                <c:pt idx="53">
                  <c:v>44005</c:v>
                </c:pt>
                <c:pt idx="54">
                  <c:v>44006</c:v>
                </c:pt>
                <c:pt idx="55">
                  <c:v>44007</c:v>
                </c:pt>
                <c:pt idx="56">
                  <c:v>44008</c:v>
                </c:pt>
                <c:pt idx="57">
                  <c:v>44009</c:v>
                </c:pt>
                <c:pt idx="58">
                  <c:v>44010</c:v>
                </c:pt>
                <c:pt idx="59">
                  <c:v>44011</c:v>
                </c:pt>
                <c:pt idx="60">
                  <c:v>44012</c:v>
                </c:pt>
              </c:numCache>
            </c:numRef>
          </c:cat>
          <c:val>
            <c:numRef>
              <c:f>'宇都宮　2020.5-6 (2)'!$C$5:$C$65</c:f>
              <c:numCache>
                <c:formatCode>General</c:formatCode>
                <c:ptCount val="61"/>
                <c:pt idx="0">
                  <c:v>18.3</c:v>
                </c:pt>
                <c:pt idx="1">
                  <c:v>21.3</c:v>
                </c:pt>
                <c:pt idx="2">
                  <c:v>20.7</c:v>
                </c:pt>
                <c:pt idx="3">
                  <c:v>19.100000000000001</c:v>
                </c:pt>
                <c:pt idx="4">
                  <c:v>19.8</c:v>
                </c:pt>
                <c:pt idx="5">
                  <c:v>14.9</c:v>
                </c:pt>
                <c:pt idx="6">
                  <c:v>15.9</c:v>
                </c:pt>
                <c:pt idx="7">
                  <c:v>15.6</c:v>
                </c:pt>
                <c:pt idx="8">
                  <c:v>16</c:v>
                </c:pt>
                <c:pt idx="9">
                  <c:v>19.2</c:v>
                </c:pt>
                <c:pt idx="10">
                  <c:v>23.2</c:v>
                </c:pt>
                <c:pt idx="11">
                  <c:v>20.3</c:v>
                </c:pt>
                <c:pt idx="12">
                  <c:v>20.8</c:v>
                </c:pt>
                <c:pt idx="13">
                  <c:v>19.899999999999999</c:v>
                </c:pt>
                <c:pt idx="14">
                  <c:v>21</c:v>
                </c:pt>
                <c:pt idx="15">
                  <c:v>18.2</c:v>
                </c:pt>
                <c:pt idx="16">
                  <c:v>21.5</c:v>
                </c:pt>
                <c:pt idx="17">
                  <c:v>18.2</c:v>
                </c:pt>
                <c:pt idx="18">
                  <c:v>16</c:v>
                </c:pt>
                <c:pt idx="19">
                  <c:v>10.6</c:v>
                </c:pt>
                <c:pt idx="20">
                  <c:v>12</c:v>
                </c:pt>
                <c:pt idx="21">
                  <c:v>15.7</c:v>
                </c:pt>
                <c:pt idx="22">
                  <c:v>18.7</c:v>
                </c:pt>
                <c:pt idx="23">
                  <c:v>20.6</c:v>
                </c:pt>
                <c:pt idx="24">
                  <c:v>21.5</c:v>
                </c:pt>
                <c:pt idx="25">
                  <c:v>20.100000000000001</c:v>
                </c:pt>
                <c:pt idx="26">
                  <c:v>20</c:v>
                </c:pt>
                <c:pt idx="27">
                  <c:v>18.899999999999999</c:v>
                </c:pt>
                <c:pt idx="28">
                  <c:v>19.7</c:v>
                </c:pt>
                <c:pt idx="29">
                  <c:v>21.8</c:v>
                </c:pt>
                <c:pt idx="30">
                  <c:v>19.8</c:v>
                </c:pt>
                <c:pt idx="31">
                  <c:v>18.600000000000001</c:v>
                </c:pt>
                <c:pt idx="32">
                  <c:v>22.1</c:v>
                </c:pt>
                <c:pt idx="33">
                  <c:v>23.2</c:v>
                </c:pt>
                <c:pt idx="34">
                  <c:v>23.4</c:v>
                </c:pt>
                <c:pt idx="35">
                  <c:v>25</c:v>
                </c:pt>
                <c:pt idx="36">
                  <c:v>22.9</c:v>
                </c:pt>
                <c:pt idx="37">
                  <c:v>21.4</c:v>
                </c:pt>
                <c:pt idx="38">
                  <c:v>22.6</c:v>
                </c:pt>
                <c:pt idx="39">
                  <c:v>25.2</c:v>
                </c:pt>
                <c:pt idx="40">
                  <c:v>26</c:v>
                </c:pt>
                <c:pt idx="41">
                  <c:v>24.5</c:v>
                </c:pt>
                <c:pt idx="42">
                  <c:v>24.7</c:v>
                </c:pt>
                <c:pt idx="43">
                  <c:v>20.5</c:v>
                </c:pt>
                <c:pt idx="44">
                  <c:v>21.1</c:v>
                </c:pt>
                <c:pt idx="45">
                  <c:v>25.3</c:v>
                </c:pt>
                <c:pt idx="46">
                  <c:v>23.5</c:v>
                </c:pt>
                <c:pt idx="47">
                  <c:v>22</c:v>
                </c:pt>
                <c:pt idx="48">
                  <c:v>21.7</c:v>
                </c:pt>
                <c:pt idx="49">
                  <c:v>19</c:v>
                </c:pt>
                <c:pt idx="50">
                  <c:v>22.1</c:v>
                </c:pt>
                <c:pt idx="51">
                  <c:v>20</c:v>
                </c:pt>
                <c:pt idx="52">
                  <c:v>20.2</c:v>
                </c:pt>
                <c:pt idx="53">
                  <c:v>20.9</c:v>
                </c:pt>
                <c:pt idx="54">
                  <c:v>21.2</c:v>
                </c:pt>
                <c:pt idx="55">
                  <c:v>20.5</c:v>
                </c:pt>
                <c:pt idx="56">
                  <c:v>22.1</c:v>
                </c:pt>
                <c:pt idx="57">
                  <c:v>24.8</c:v>
                </c:pt>
                <c:pt idx="58">
                  <c:v>22.3</c:v>
                </c:pt>
                <c:pt idx="59">
                  <c:v>23.6</c:v>
                </c:pt>
                <c:pt idx="60">
                  <c:v>23.1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223-4447-A654-782CAA624E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9815295"/>
        <c:axId val="809810303"/>
      </c:lineChart>
      <c:lineChart>
        <c:grouping val="standard"/>
        <c:varyColors val="0"/>
        <c:ser>
          <c:idx val="1"/>
          <c:order val="1"/>
          <c:tx>
            <c:v>Relative humidity</c:v>
          </c:tx>
          <c:spPr>
            <a:ln w="12700" cap="rnd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'宇都宮　2020.5-6 (2)'!$A$5:$A$65</c:f>
              <c:numCache>
                <c:formatCode>m/d/yyyy</c:formatCode>
                <c:ptCount val="61"/>
                <c:pt idx="0">
                  <c:v>43952</c:v>
                </c:pt>
                <c:pt idx="1">
                  <c:v>43953</c:v>
                </c:pt>
                <c:pt idx="2">
                  <c:v>43954</c:v>
                </c:pt>
                <c:pt idx="3">
                  <c:v>43955</c:v>
                </c:pt>
                <c:pt idx="4">
                  <c:v>43956</c:v>
                </c:pt>
                <c:pt idx="5">
                  <c:v>43957</c:v>
                </c:pt>
                <c:pt idx="6">
                  <c:v>43958</c:v>
                </c:pt>
                <c:pt idx="7">
                  <c:v>43959</c:v>
                </c:pt>
                <c:pt idx="8">
                  <c:v>43960</c:v>
                </c:pt>
                <c:pt idx="9">
                  <c:v>43961</c:v>
                </c:pt>
                <c:pt idx="10">
                  <c:v>43962</c:v>
                </c:pt>
                <c:pt idx="11">
                  <c:v>43963</c:v>
                </c:pt>
                <c:pt idx="12">
                  <c:v>43964</c:v>
                </c:pt>
                <c:pt idx="13">
                  <c:v>43965</c:v>
                </c:pt>
                <c:pt idx="14">
                  <c:v>43966</c:v>
                </c:pt>
                <c:pt idx="15">
                  <c:v>43967</c:v>
                </c:pt>
                <c:pt idx="16">
                  <c:v>43968</c:v>
                </c:pt>
                <c:pt idx="17">
                  <c:v>43969</c:v>
                </c:pt>
                <c:pt idx="18">
                  <c:v>43970</c:v>
                </c:pt>
                <c:pt idx="19">
                  <c:v>43971</c:v>
                </c:pt>
                <c:pt idx="20">
                  <c:v>43972</c:v>
                </c:pt>
                <c:pt idx="21">
                  <c:v>43973</c:v>
                </c:pt>
                <c:pt idx="22">
                  <c:v>43974</c:v>
                </c:pt>
                <c:pt idx="23">
                  <c:v>43975</c:v>
                </c:pt>
                <c:pt idx="24">
                  <c:v>43976</c:v>
                </c:pt>
                <c:pt idx="25">
                  <c:v>43977</c:v>
                </c:pt>
                <c:pt idx="26">
                  <c:v>43978</c:v>
                </c:pt>
                <c:pt idx="27">
                  <c:v>43979</c:v>
                </c:pt>
                <c:pt idx="28">
                  <c:v>43980</c:v>
                </c:pt>
                <c:pt idx="29">
                  <c:v>43981</c:v>
                </c:pt>
                <c:pt idx="30">
                  <c:v>43982</c:v>
                </c:pt>
                <c:pt idx="31">
                  <c:v>43983</c:v>
                </c:pt>
                <c:pt idx="32">
                  <c:v>43984</c:v>
                </c:pt>
                <c:pt idx="33">
                  <c:v>43985</c:v>
                </c:pt>
                <c:pt idx="34">
                  <c:v>43986</c:v>
                </c:pt>
                <c:pt idx="35">
                  <c:v>43987</c:v>
                </c:pt>
                <c:pt idx="36">
                  <c:v>43988</c:v>
                </c:pt>
                <c:pt idx="37">
                  <c:v>43989</c:v>
                </c:pt>
                <c:pt idx="38">
                  <c:v>43990</c:v>
                </c:pt>
                <c:pt idx="39">
                  <c:v>43991</c:v>
                </c:pt>
                <c:pt idx="40">
                  <c:v>43992</c:v>
                </c:pt>
                <c:pt idx="41">
                  <c:v>43993</c:v>
                </c:pt>
                <c:pt idx="42">
                  <c:v>43994</c:v>
                </c:pt>
                <c:pt idx="43">
                  <c:v>43995</c:v>
                </c:pt>
                <c:pt idx="44">
                  <c:v>43996</c:v>
                </c:pt>
                <c:pt idx="45">
                  <c:v>43997</c:v>
                </c:pt>
                <c:pt idx="46">
                  <c:v>43998</c:v>
                </c:pt>
                <c:pt idx="47">
                  <c:v>43999</c:v>
                </c:pt>
                <c:pt idx="48">
                  <c:v>44000</c:v>
                </c:pt>
                <c:pt idx="49">
                  <c:v>44001</c:v>
                </c:pt>
                <c:pt idx="50">
                  <c:v>44002</c:v>
                </c:pt>
                <c:pt idx="51">
                  <c:v>44003</c:v>
                </c:pt>
                <c:pt idx="52">
                  <c:v>44004</c:v>
                </c:pt>
                <c:pt idx="53">
                  <c:v>44005</c:v>
                </c:pt>
                <c:pt idx="54">
                  <c:v>44006</c:v>
                </c:pt>
                <c:pt idx="55">
                  <c:v>44007</c:v>
                </c:pt>
                <c:pt idx="56">
                  <c:v>44008</c:v>
                </c:pt>
                <c:pt idx="57">
                  <c:v>44009</c:v>
                </c:pt>
                <c:pt idx="58">
                  <c:v>44010</c:v>
                </c:pt>
                <c:pt idx="59">
                  <c:v>44011</c:v>
                </c:pt>
                <c:pt idx="60">
                  <c:v>44012</c:v>
                </c:pt>
              </c:numCache>
            </c:numRef>
          </c:cat>
          <c:val>
            <c:numRef>
              <c:f>'宇都宮　2020.5-6 (2)'!$F$5:$F$65</c:f>
              <c:numCache>
                <c:formatCode>General</c:formatCode>
                <c:ptCount val="61"/>
                <c:pt idx="0">
                  <c:v>73</c:v>
                </c:pt>
                <c:pt idx="1">
                  <c:v>65</c:v>
                </c:pt>
                <c:pt idx="2">
                  <c:v>70</c:v>
                </c:pt>
                <c:pt idx="3">
                  <c:v>83</c:v>
                </c:pt>
                <c:pt idx="4">
                  <c:v>76</c:v>
                </c:pt>
                <c:pt idx="5">
                  <c:v>91</c:v>
                </c:pt>
                <c:pt idx="6">
                  <c:v>43</c:v>
                </c:pt>
                <c:pt idx="7">
                  <c:v>47</c:v>
                </c:pt>
                <c:pt idx="8">
                  <c:v>70</c:v>
                </c:pt>
                <c:pt idx="9">
                  <c:v>84</c:v>
                </c:pt>
                <c:pt idx="10">
                  <c:v>67</c:v>
                </c:pt>
                <c:pt idx="11">
                  <c:v>68</c:v>
                </c:pt>
                <c:pt idx="12">
                  <c:v>55</c:v>
                </c:pt>
                <c:pt idx="13">
                  <c:v>39</c:v>
                </c:pt>
                <c:pt idx="14">
                  <c:v>47</c:v>
                </c:pt>
                <c:pt idx="15">
                  <c:v>81</c:v>
                </c:pt>
                <c:pt idx="16">
                  <c:v>73</c:v>
                </c:pt>
                <c:pt idx="17">
                  <c:v>87</c:v>
                </c:pt>
                <c:pt idx="18">
                  <c:v>91</c:v>
                </c:pt>
                <c:pt idx="19">
                  <c:v>85</c:v>
                </c:pt>
                <c:pt idx="20">
                  <c:v>83</c:v>
                </c:pt>
                <c:pt idx="21">
                  <c:v>81</c:v>
                </c:pt>
                <c:pt idx="22">
                  <c:v>83</c:v>
                </c:pt>
                <c:pt idx="23">
                  <c:v>74</c:v>
                </c:pt>
                <c:pt idx="24">
                  <c:v>73</c:v>
                </c:pt>
                <c:pt idx="25">
                  <c:v>83</c:v>
                </c:pt>
                <c:pt idx="26">
                  <c:v>82</c:v>
                </c:pt>
                <c:pt idx="27">
                  <c:v>72</c:v>
                </c:pt>
                <c:pt idx="28">
                  <c:v>66</c:v>
                </c:pt>
                <c:pt idx="29">
                  <c:v>55</c:v>
                </c:pt>
                <c:pt idx="30">
                  <c:v>73</c:v>
                </c:pt>
                <c:pt idx="31">
                  <c:v>92</c:v>
                </c:pt>
                <c:pt idx="32">
                  <c:v>82</c:v>
                </c:pt>
                <c:pt idx="33">
                  <c:v>70</c:v>
                </c:pt>
                <c:pt idx="34">
                  <c:v>77</c:v>
                </c:pt>
                <c:pt idx="35">
                  <c:v>71</c:v>
                </c:pt>
                <c:pt idx="36">
                  <c:v>78</c:v>
                </c:pt>
                <c:pt idx="37">
                  <c:v>68</c:v>
                </c:pt>
                <c:pt idx="38">
                  <c:v>68</c:v>
                </c:pt>
                <c:pt idx="39">
                  <c:v>68</c:v>
                </c:pt>
                <c:pt idx="40">
                  <c:v>69</c:v>
                </c:pt>
                <c:pt idx="41">
                  <c:v>84</c:v>
                </c:pt>
                <c:pt idx="42">
                  <c:v>84</c:v>
                </c:pt>
                <c:pt idx="43">
                  <c:v>94</c:v>
                </c:pt>
                <c:pt idx="44">
                  <c:v>93</c:v>
                </c:pt>
                <c:pt idx="45">
                  <c:v>76</c:v>
                </c:pt>
                <c:pt idx="46">
                  <c:v>76</c:v>
                </c:pt>
                <c:pt idx="47">
                  <c:v>70</c:v>
                </c:pt>
                <c:pt idx="48">
                  <c:v>78</c:v>
                </c:pt>
                <c:pt idx="49">
                  <c:v>93</c:v>
                </c:pt>
                <c:pt idx="50">
                  <c:v>73</c:v>
                </c:pt>
                <c:pt idx="51">
                  <c:v>78</c:v>
                </c:pt>
                <c:pt idx="52">
                  <c:v>81</c:v>
                </c:pt>
                <c:pt idx="53">
                  <c:v>90</c:v>
                </c:pt>
                <c:pt idx="54">
                  <c:v>86</c:v>
                </c:pt>
                <c:pt idx="55">
                  <c:v>93</c:v>
                </c:pt>
                <c:pt idx="56">
                  <c:v>92</c:v>
                </c:pt>
                <c:pt idx="57">
                  <c:v>83</c:v>
                </c:pt>
                <c:pt idx="58">
                  <c:v>89</c:v>
                </c:pt>
                <c:pt idx="59">
                  <c:v>79</c:v>
                </c:pt>
                <c:pt idx="60">
                  <c:v>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223-4447-A654-782CAA624E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2791711"/>
        <c:axId val="892790879"/>
      </c:lineChart>
      <c:dateAx>
        <c:axId val="809815295"/>
        <c:scaling>
          <c:orientation val="minMax"/>
        </c:scaling>
        <c:delete val="0"/>
        <c:axPos val="b"/>
        <c:numFmt formatCode="[$-409]d\-mmm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809810303"/>
        <c:crosses val="autoZero"/>
        <c:auto val="1"/>
        <c:lblOffset val="100"/>
        <c:baseTimeUnit val="days"/>
      </c:dateAx>
      <c:valAx>
        <c:axId val="809810303"/>
        <c:scaling>
          <c:orientation val="minMax"/>
          <c:max val="3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Air temperature (°C)</a:t>
                </a:r>
                <a:endParaRPr lang="ja-JP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809815295"/>
        <c:crosses val="autoZero"/>
        <c:crossBetween val="between"/>
        <c:majorUnit val="10"/>
      </c:valAx>
      <c:valAx>
        <c:axId val="892790879"/>
        <c:scaling>
          <c:orientation val="minMax"/>
          <c:max val="1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Relative humidity (%)</a:t>
                </a:r>
                <a:endParaRPr lang="ja-JP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892791711"/>
        <c:crosses val="max"/>
        <c:crossBetween val="between"/>
        <c:majorUnit val="25"/>
      </c:valAx>
      <c:dateAx>
        <c:axId val="892791711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892790879"/>
        <c:crosses val="autoZero"/>
        <c:auto val="1"/>
        <c:lblOffset val="100"/>
        <c:baseTimeUnit val="days"/>
      </c:dateAx>
      <c:spPr>
        <a:noFill/>
        <a:ln>
          <a:solidFill>
            <a:schemeClr val="tx1"/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921589382810979"/>
          <c:y val="4.7008547008547008E-2"/>
          <c:w val="0.75857518761327958"/>
          <c:h val="0.76146678780537047"/>
        </c:manualLayout>
      </c:layout>
      <c:lineChart>
        <c:grouping val="standard"/>
        <c:varyColors val="0"/>
        <c:ser>
          <c:idx val="0"/>
          <c:order val="0"/>
          <c:tx>
            <c:v>Air temperature</c:v>
          </c:tx>
          <c:spPr>
            <a:ln w="1270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'つくば　2017.8-10 (2)'!$A$6:$A$97</c:f>
              <c:numCache>
                <c:formatCode>m"月"d"日"</c:formatCode>
                <c:ptCount val="92"/>
                <c:pt idx="0">
                  <c:v>42948</c:v>
                </c:pt>
                <c:pt idx="1">
                  <c:v>42949</c:v>
                </c:pt>
                <c:pt idx="2">
                  <c:v>42950</c:v>
                </c:pt>
                <c:pt idx="3">
                  <c:v>42951</c:v>
                </c:pt>
                <c:pt idx="4">
                  <c:v>42952</c:v>
                </c:pt>
                <c:pt idx="5">
                  <c:v>42953</c:v>
                </c:pt>
                <c:pt idx="6">
                  <c:v>42954</c:v>
                </c:pt>
                <c:pt idx="7">
                  <c:v>42955</c:v>
                </c:pt>
                <c:pt idx="8">
                  <c:v>42956</c:v>
                </c:pt>
                <c:pt idx="9">
                  <c:v>42957</c:v>
                </c:pt>
                <c:pt idx="10">
                  <c:v>42958</c:v>
                </c:pt>
                <c:pt idx="11">
                  <c:v>42959</c:v>
                </c:pt>
                <c:pt idx="12">
                  <c:v>42960</c:v>
                </c:pt>
                <c:pt idx="13">
                  <c:v>42961</c:v>
                </c:pt>
                <c:pt idx="14">
                  <c:v>42962</c:v>
                </c:pt>
                <c:pt idx="15">
                  <c:v>42963</c:v>
                </c:pt>
                <c:pt idx="16">
                  <c:v>42964</c:v>
                </c:pt>
                <c:pt idx="17">
                  <c:v>42965</c:v>
                </c:pt>
                <c:pt idx="18">
                  <c:v>42966</c:v>
                </c:pt>
                <c:pt idx="19">
                  <c:v>42967</c:v>
                </c:pt>
                <c:pt idx="20">
                  <c:v>42968</c:v>
                </c:pt>
                <c:pt idx="21">
                  <c:v>42969</c:v>
                </c:pt>
                <c:pt idx="22">
                  <c:v>42970</c:v>
                </c:pt>
                <c:pt idx="23">
                  <c:v>42971</c:v>
                </c:pt>
                <c:pt idx="24">
                  <c:v>42972</c:v>
                </c:pt>
                <c:pt idx="25">
                  <c:v>42973</c:v>
                </c:pt>
                <c:pt idx="26">
                  <c:v>42974</c:v>
                </c:pt>
                <c:pt idx="27">
                  <c:v>42975</c:v>
                </c:pt>
                <c:pt idx="28">
                  <c:v>42976</c:v>
                </c:pt>
                <c:pt idx="29">
                  <c:v>42977</c:v>
                </c:pt>
                <c:pt idx="30">
                  <c:v>42978</c:v>
                </c:pt>
                <c:pt idx="31">
                  <c:v>42979</c:v>
                </c:pt>
                <c:pt idx="32">
                  <c:v>42980</c:v>
                </c:pt>
                <c:pt idx="33">
                  <c:v>42981</c:v>
                </c:pt>
                <c:pt idx="34">
                  <c:v>42982</c:v>
                </c:pt>
                <c:pt idx="35">
                  <c:v>42983</c:v>
                </c:pt>
                <c:pt idx="36">
                  <c:v>42984</c:v>
                </c:pt>
                <c:pt idx="37">
                  <c:v>42985</c:v>
                </c:pt>
                <c:pt idx="38">
                  <c:v>42986</c:v>
                </c:pt>
                <c:pt idx="39">
                  <c:v>42987</c:v>
                </c:pt>
                <c:pt idx="40">
                  <c:v>42988</c:v>
                </c:pt>
                <c:pt idx="41">
                  <c:v>42989</c:v>
                </c:pt>
                <c:pt idx="42">
                  <c:v>42990</c:v>
                </c:pt>
                <c:pt idx="43">
                  <c:v>42991</c:v>
                </c:pt>
                <c:pt idx="44">
                  <c:v>42992</c:v>
                </c:pt>
                <c:pt idx="45">
                  <c:v>42993</c:v>
                </c:pt>
                <c:pt idx="46">
                  <c:v>42994</c:v>
                </c:pt>
                <c:pt idx="47">
                  <c:v>42995</c:v>
                </c:pt>
                <c:pt idx="48">
                  <c:v>42996</c:v>
                </c:pt>
                <c:pt idx="49">
                  <c:v>42997</c:v>
                </c:pt>
                <c:pt idx="50">
                  <c:v>42998</c:v>
                </c:pt>
                <c:pt idx="51">
                  <c:v>42999</c:v>
                </c:pt>
                <c:pt idx="52">
                  <c:v>43000</c:v>
                </c:pt>
                <c:pt idx="53">
                  <c:v>43001</c:v>
                </c:pt>
                <c:pt idx="54">
                  <c:v>43002</c:v>
                </c:pt>
                <c:pt idx="55">
                  <c:v>43003</c:v>
                </c:pt>
                <c:pt idx="56">
                  <c:v>43004</c:v>
                </c:pt>
                <c:pt idx="57">
                  <c:v>43005</c:v>
                </c:pt>
                <c:pt idx="58">
                  <c:v>43006</c:v>
                </c:pt>
                <c:pt idx="59">
                  <c:v>43007</c:v>
                </c:pt>
                <c:pt idx="60">
                  <c:v>43008</c:v>
                </c:pt>
                <c:pt idx="61">
                  <c:v>43009</c:v>
                </c:pt>
                <c:pt idx="62">
                  <c:v>43010</c:v>
                </c:pt>
                <c:pt idx="63">
                  <c:v>43011</c:v>
                </c:pt>
                <c:pt idx="64">
                  <c:v>43012</c:v>
                </c:pt>
                <c:pt idx="65">
                  <c:v>43013</c:v>
                </c:pt>
                <c:pt idx="66">
                  <c:v>43014</c:v>
                </c:pt>
                <c:pt idx="67">
                  <c:v>43015</c:v>
                </c:pt>
                <c:pt idx="68">
                  <c:v>43016</c:v>
                </c:pt>
                <c:pt idx="69">
                  <c:v>43017</c:v>
                </c:pt>
                <c:pt idx="70">
                  <c:v>43018</c:v>
                </c:pt>
                <c:pt idx="71">
                  <c:v>43019</c:v>
                </c:pt>
                <c:pt idx="72">
                  <c:v>43020</c:v>
                </c:pt>
                <c:pt idx="73">
                  <c:v>43021</c:v>
                </c:pt>
                <c:pt idx="74">
                  <c:v>43022</c:v>
                </c:pt>
                <c:pt idx="75">
                  <c:v>43023</c:v>
                </c:pt>
                <c:pt idx="76">
                  <c:v>43024</c:v>
                </c:pt>
                <c:pt idx="77">
                  <c:v>43025</c:v>
                </c:pt>
                <c:pt idx="78">
                  <c:v>43026</c:v>
                </c:pt>
                <c:pt idx="79">
                  <c:v>43027</c:v>
                </c:pt>
                <c:pt idx="80">
                  <c:v>43028</c:v>
                </c:pt>
                <c:pt idx="81">
                  <c:v>43029</c:v>
                </c:pt>
                <c:pt idx="82">
                  <c:v>43030</c:v>
                </c:pt>
                <c:pt idx="83">
                  <c:v>43031</c:v>
                </c:pt>
                <c:pt idx="84">
                  <c:v>43032</c:v>
                </c:pt>
                <c:pt idx="85">
                  <c:v>43033</c:v>
                </c:pt>
                <c:pt idx="86">
                  <c:v>43034</c:v>
                </c:pt>
                <c:pt idx="87">
                  <c:v>43035</c:v>
                </c:pt>
                <c:pt idx="88">
                  <c:v>43036</c:v>
                </c:pt>
                <c:pt idx="89">
                  <c:v>43037</c:v>
                </c:pt>
                <c:pt idx="90">
                  <c:v>43038</c:v>
                </c:pt>
                <c:pt idx="91">
                  <c:v>43039</c:v>
                </c:pt>
              </c:numCache>
            </c:numRef>
          </c:cat>
          <c:val>
            <c:numRef>
              <c:f>'つくば　2017.8-10 (2)'!$C$6:$C$97</c:f>
              <c:numCache>
                <c:formatCode>General</c:formatCode>
                <c:ptCount val="92"/>
                <c:pt idx="0">
                  <c:v>24.4</c:v>
                </c:pt>
                <c:pt idx="1">
                  <c:v>22</c:v>
                </c:pt>
                <c:pt idx="2">
                  <c:v>23.4</c:v>
                </c:pt>
                <c:pt idx="3">
                  <c:v>24.2</c:v>
                </c:pt>
                <c:pt idx="4">
                  <c:v>26.4</c:v>
                </c:pt>
                <c:pt idx="5">
                  <c:v>27.6</c:v>
                </c:pt>
                <c:pt idx="6">
                  <c:v>28.5</c:v>
                </c:pt>
                <c:pt idx="7">
                  <c:v>27.9</c:v>
                </c:pt>
                <c:pt idx="8">
                  <c:v>27.6</c:v>
                </c:pt>
                <c:pt idx="9">
                  <c:v>23.6</c:v>
                </c:pt>
                <c:pt idx="10">
                  <c:v>22.3</c:v>
                </c:pt>
                <c:pt idx="11">
                  <c:v>23.3</c:v>
                </c:pt>
                <c:pt idx="12">
                  <c:v>25.3</c:v>
                </c:pt>
                <c:pt idx="13">
                  <c:v>23.4</c:v>
                </c:pt>
                <c:pt idx="14">
                  <c:v>22.6</c:v>
                </c:pt>
                <c:pt idx="15">
                  <c:v>22</c:v>
                </c:pt>
                <c:pt idx="16">
                  <c:v>24.1</c:v>
                </c:pt>
                <c:pt idx="17">
                  <c:v>25.6</c:v>
                </c:pt>
                <c:pt idx="18">
                  <c:v>24.1</c:v>
                </c:pt>
                <c:pt idx="19">
                  <c:v>24.6</c:v>
                </c:pt>
                <c:pt idx="20">
                  <c:v>25.8</c:v>
                </c:pt>
                <c:pt idx="21">
                  <c:v>27.3</c:v>
                </c:pt>
                <c:pt idx="22">
                  <c:v>28</c:v>
                </c:pt>
                <c:pt idx="23">
                  <c:v>28.6</c:v>
                </c:pt>
                <c:pt idx="24">
                  <c:v>28.4</c:v>
                </c:pt>
                <c:pt idx="25">
                  <c:v>26.9</c:v>
                </c:pt>
                <c:pt idx="26">
                  <c:v>24.7</c:v>
                </c:pt>
                <c:pt idx="27">
                  <c:v>24.8</c:v>
                </c:pt>
                <c:pt idx="28">
                  <c:v>27.7</c:v>
                </c:pt>
                <c:pt idx="29">
                  <c:v>25.6</c:v>
                </c:pt>
                <c:pt idx="30">
                  <c:v>20.6</c:v>
                </c:pt>
                <c:pt idx="31">
                  <c:v>20.9</c:v>
                </c:pt>
                <c:pt idx="32">
                  <c:v>19</c:v>
                </c:pt>
                <c:pt idx="33">
                  <c:v>20.9</c:v>
                </c:pt>
                <c:pt idx="34">
                  <c:v>20.8</c:v>
                </c:pt>
                <c:pt idx="35">
                  <c:v>22.2</c:v>
                </c:pt>
                <c:pt idx="36">
                  <c:v>21.2</c:v>
                </c:pt>
                <c:pt idx="37">
                  <c:v>21.5</c:v>
                </c:pt>
                <c:pt idx="38">
                  <c:v>21.6</c:v>
                </c:pt>
                <c:pt idx="39">
                  <c:v>22.2</c:v>
                </c:pt>
                <c:pt idx="40">
                  <c:v>23.8</c:v>
                </c:pt>
                <c:pt idx="41">
                  <c:v>24.9</c:v>
                </c:pt>
                <c:pt idx="42">
                  <c:v>24.1</c:v>
                </c:pt>
                <c:pt idx="43">
                  <c:v>24.8</c:v>
                </c:pt>
                <c:pt idx="44">
                  <c:v>23.9</c:v>
                </c:pt>
                <c:pt idx="45">
                  <c:v>21.7</c:v>
                </c:pt>
                <c:pt idx="46">
                  <c:v>19.5</c:v>
                </c:pt>
                <c:pt idx="47">
                  <c:v>20.3</c:v>
                </c:pt>
                <c:pt idx="48">
                  <c:v>27.1</c:v>
                </c:pt>
                <c:pt idx="49">
                  <c:v>23.2</c:v>
                </c:pt>
                <c:pt idx="50">
                  <c:v>21.3</c:v>
                </c:pt>
                <c:pt idx="51">
                  <c:v>22.7</c:v>
                </c:pt>
                <c:pt idx="52">
                  <c:v>21.9</c:v>
                </c:pt>
                <c:pt idx="53">
                  <c:v>19.899999999999999</c:v>
                </c:pt>
                <c:pt idx="54">
                  <c:v>21.1</c:v>
                </c:pt>
                <c:pt idx="55">
                  <c:v>22.2</c:v>
                </c:pt>
                <c:pt idx="56">
                  <c:v>21.4</c:v>
                </c:pt>
                <c:pt idx="57">
                  <c:v>22.4</c:v>
                </c:pt>
                <c:pt idx="58">
                  <c:v>18.8</c:v>
                </c:pt>
                <c:pt idx="59">
                  <c:v>18.399999999999999</c:v>
                </c:pt>
                <c:pt idx="60">
                  <c:v>18.600000000000001</c:v>
                </c:pt>
                <c:pt idx="61">
                  <c:v>18.600000000000001</c:v>
                </c:pt>
                <c:pt idx="62">
                  <c:v>21</c:v>
                </c:pt>
                <c:pt idx="63">
                  <c:v>21.6</c:v>
                </c:pt>
                <c:pt idx="64">
                  <c:v>17.3</c:v>
                </c:pt>
                <c:pt idx="65">
                  <c:v>14.6</c:v>
                </c:pt>
                <c:pt idx="66">
                  <c:v>14.8</c:v>
                </c:pt>
                <c:pt idx="67">
                  <c:v>19.3</c:v>
                </c:pt>
                <c:pt idx="68">
                  <c:v>19</c:v>
                </c:pt>
                <c:pt idx="69">
                  <c:v>19.7</c:v>
                </c:pt>
                <c:pt idx="70">
                  <c:v>21.9</c:v>
                </c:pt>
                <c:pt idx="71">
                  <c:v>19.600000000000001</c:v>
                </c:pt>
                <c:pt idx="72">
                  <c:v>21.1</c:v>
                </c:pt>
                <c:pt idx="73">
                  <c:v>14.8</c:v>
                </c:pt>
                <c:pt idx="74">
                  <c:v>14.5</c:v>
                </c:pt>
                <c:pt idx="75">
                  <c:v>14.5</c:v>
                </c:pt>
                <c:pt idx="76">
                  <c:v>12.3</c:v>
                </c:pt>
                <c:pt idx="77">
                  <c:v>12.4</c:v>
                </c:pt>
                <c:pt idx="78">
                  <c:v>12.6</c:v>
                </c:pt>
                <c:pt idx="79">
                  <c:v>11</c:v>
                </c:pt>
                <c:pt idx="80">
                  <c:v>14.1</c:v>
                </c:pt>
                <c:pt idx="81">
                  <c:v>17</c:v>
                </c:pt>
                <c:pt idx="82">
                  <c:v>17.8</c:v>
                </c:pt>
                <c:pt idx="83">
                  <c:v>17.600000000000001</c:v>
                </c:pt>
                <c:pt idx="84">
                  <c:v>12.8</c:v>
                </c:pt>
                <c:pt idx="85">
                  <c:v>11.9</c:v>
                </c:pt>
                <c:pt idx="86">
                  <c:v>11.7</c:v>
                </c:pt>
                <c:pt idx="87">
                  <c:v>13.3</c:v>
                </c:pt>
                <c:pt idx="88">
                  <c:v>13.9</c:v>
                </c:pt>
                <c:pt idx="89">
                  <c:v>14.5</c:v>
                </c:pt>
                <c:pt idx="90">
                  <c:v>14.7</c:v>
                </c:pt>
                <c:pt idx="91">
                  <c:v>10.3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368-4F94-85BB-DC8B1B06B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09815295"/>
        <c:axId val="809810303"/>
      </c:lineChart>
      <c:lineChart>
        <c:grouping val="standard"/>
        <c:varyColors val="0"/>
        <c:ser>
          <c:idx val="1"/>
          <c:order val="1"/>
          <c:tx>
            <c:v>Relative humidity</c:v>
          </c:tx>
          <c:spPr>
            <a:ln w="12700" cap="rnd">
              <a:solidFill>
                <a:schemeClr val="bg1">
                  <a:lumMod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val>
            <c:numRef>
              <c:f>'つくば　2017.8-10 (2)'!$F$6:$F$97</c:f>
              <c:numCache>
                <c:formatCode>General</c:formatCode>
                <c:ptCount val="92"/>
                <c:pt idx="0">
                  <c:v>93</c:v>
                </c:pt>
                <c:pt idx="1">
                  <c:v>82</c:v>
                </c:pt>
                <c:pt idx="2">
                  <c:v>79</c:v>
                </c:pt>
                <c:pt idx="3">
                  <c:v>89</c:v>
                </c:pt>
                <c:pt idx="4">
                  <c:v>88</c:v>
                </c:pt>
                <c:pt idx="5">
                  <c:v>85</c:v>
                </c:pt>
                <c:pt idx="6">
                  <c:v>82</c:v>
                </c:pt>
                <c:pt idx="7">
                  <c:v>85</c:v>
                </c:pt>
                <c:pt idx="8">
                  <c:v>83</c:v>
                </c:pt>
                <c:pt idx="9">
                  <c:v>91</c:v>
                </c:pt>
                <c:pt idx="10">
                  <c:v>89</c:v>
                </c:pt>
                <c:pt idx="11">
                  <c:v>91</c:v>
                </c:pt>
                <c:pt idx="12">
                  <c:v>86</c:v>
                </c:pt>
                <c:pt idx="13">
                  <c:v>95</c:v>
                </c:pt>
                <c:pt idx="14">
                  <c:v>98</c:v>
                </c:pt>
                <c:pt idx="15">
                  <c:v>96</c:v>
                </c:pt>
                <c:pt idx="16">
                  <c:v>88</c:v>
                </c:pt>
                <c:pt idx="17">
                  <c:v>87</c:v>
                </c:pt>
                <c:pt idx="18">
                  <c:v>93</c:v>
                </c:pt>
                <c:pt idx="19">
                  <c:v>87</c:v>
                </c:pt>
                <c:pt idx="20">
                  <c:v>86</c:v>
                </c:pt>
                <c:pt idx="21">
                  <c:v>86</c:v>
                </c:pt>
                <c:pt idx="22">
                  <c:v>80</c:v>
                </c:pt>
                <c:pt idx="23">
                  <c:v>76</c:v>
                </c:pt>
                <c:pt idx="24">
                  <c:v>79</c:v>
                </c:pt>
                <c:pt idx="25">
                  <c:v>81</c:v>
                </c:pt>
                <c:pt idx="26">
                  <c:v>70</c:v>
                </c:pt>
                <c:pt idx="27">
                  <c:v>81</c:v>
                </c:pt>
                <c:pt idx="28">
                  <c:v>84</c:v>
                </c:pt>
                <c:pt idx="29">
                  <c:v>85</c:v>
                </c:pt>
                <c:pt idx="30">
                  <c:v>89</c:v>
                </c:pt>
                <c:pt idx="31">
                  <c:v>73</c:v>
                </c:pt>
                <c:pt idx="32">
                  <c:v>85</c:v>
                </c:pt>
                <c:pt idx="33">
                  <c:v>77</c:v>
                </c:pt>
                <c:pt idx="34">
                  <c:v>80</c:v>
                </c:pt>
                <c:pt idx="35">
                  <c:v>86</c:v>
                </c:pt>
                <c:pt idx="36">
                  <c:v>96</c:v>
                </c:pt>
                <c:pt idx="37">
                  <c:v>95</c:v>
                </c:pt>
                <c:pt idx="38">
                  <c:v>91</c:v>
                </c:pt>
                <c:pt idx="39">
                  <c:v>80</c:v>
                </c:pt>
                <c:pt idx="40">
                  <c:v>80</c:v>
                </c:pt>
                <c:pt idx="41">
                  <c:v>78</c:v>
                </c:pt>
                <c:pt idx="42">
                  <c:v>96</c:v>
                </c:pt>
                <c:pt idx="43">
                  <c:v>76</c:v>
                </c:pt>
                <c:pt idx="44">
                  <c:v>77</c:v>
                </c:pt>
                <c:pt idx="45">
                  <c:v>65</c:v>
                </c:pt>
                <c:pt idx="46">
                  <c:v>79</c:v>
                </c:pt>
                <c:pt idx="47">
                  <c:v>98</c:v>
                </c:pt>
                <c:pt idx="48">
                  <c:v>65</c:v>
                </c:pt>
                <c:pt idx="49">
                  <c:v>68</c:v>
                </c:pt>
                <c:pt idx="50">
                  <c:v>84</c:v>
                </c:pt>
                <c:pt idx="51">
                  <c:v>64</c:v>
                </c:pt>
                <c:pt idx="52">
                  <c:v>81</c:v>
                </c:pt>
                <c:pt idx="53">
                  <c:v>82</c:v>
                </c:pt>
                <c:pt idx="54">
                  <c:v>78</c:v>
                </c:pt>
                <c:pt idx="55">
                  <c:v>80</c:v>
                </c:pt>
                <c:pt idx="56">
                  <c:v>87</c:v>
                </c:pt>
                <c:pt idx="57">
                  <c:v>81</c:v>
                </c:pt>
                <c:pt idx="58">
                  <c:v>95</c:v>
                </c:pt>
                <c:pt idx="59">
                  <c:v>80</c:v>
                </c:pt>
                <c:pt idx="60">
                  <c:v>82</c:v>
                </c:pt>
                <c:pt idx="61">
                  <c:v>78</c:v>
                </c:pt>
                <c:pt idx="62">
                  <c:v>82</c:v>
                </c:pt>
                <c:pt idx="63">
                  <c:v>88</c:v>
                </c:pt>
                <c:pt idx="64">
                  <c:v>66</c:v>
                </c:pt>
                <c:pt idx="65">
                  <c:v>69</c:v>
                </c:pt>
                <c:pt idx="66">
                  <c:v>85</c:v>
                </c:pt>
                <c:pt idx="67">
                  <c:v>92</c:v>
                </c:pt>
                <c:pt idx="68">
                  <c:v>90</c:v>
                </c:pt>
                <c:pt idx="69">
                  <c:v>83</c:v>
                </c:pt>
                <c:pt idx="70">
                  <c:v>86</c:v>
                </c:pt>
                <c:pt idx="71">
                  <c:v>91</c:v>
                </c:pt>
                <c:pt idx="72">
                  <c:v>84</c:v>
                </c:pt>
                <c:pt idx="73">
                  <c:v>94</c:v>
                </c:pt>
                <c:pt idx="74">
                  <c:v>98</c:v>
                </c:pt>
                <c:pt idx="75">
                  <c:v>98</c:v>
                </c:pt>
                <c:pt idx="76">
                  <c:v>98</c:v>
                </c:pt>
                <c:pt idx="77">
                  <c:v>97</c:v>
                </c:pt>
                <c:pt idx="78">
                  <c:v>77</c:v>
                </c:pt>
                <c:pt idx="79">
                  <c:v>97</c:v>
                </c:pt>
                <c:pt idx="80">
                  <c:v>97</c:v>
                </c:pt>
                <c:pt idx="81">
                  <c:v>99</c:v>
                </c:pt>
                <c:pt idx="82">
                  <c:v>98</c:v>
                </c:pt>
                <c:pt idx="83">
                  <c:v>71</c:v>
                </c:pt>
                <c:pt idx="84">
                  <c:v>74</c:v>
                </c:pt>
                <c:pt idx="85">
                  <c:v>94</c:v>
                </c:pt>
                <c:pt idx="86">
                  <c:v>85</c:v>
                </c:pt>
                <c:pt idx="87">
                  <c:v>83</c:v>
                </c:pt>
                <c:pt idx="88">
                  <c:v>91</c:v>
                </c:pt>
                <c:pt idx="89">
                  <c:v>100</c:v>
                </c:pt>
                <c:pt idx="90">
                  <c:v>52</c:v>
                </c:pt>
                <c:pt idx="91">
                  <c:v>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368-4F94-85BB-DC8B1B06BF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2791711"/>
        <c:axId val="892790879"/>
      </c:lineChart>
      <c:dateAx>
        <c:axId val="809815295"/>
        <c:scaling>
          <c:orientation val="minMax"/>
        </c:scaling>
        <c:delete val="0"/>
        <c:axPos val="b"/>
        <c:numFmt formatCode="[$-409]d\-mmm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809810303"/>
        <c:crosses val="autoZero"/>
        <c:auto val="1"/>
        <c:lblOffset val="100"/>
        <c:baseTimeUnit val="days"/>
      </c:dateAx>
      <c:valAx>
        <c:axId val="809810303"/>
        <c:scaling>
          <c:orientation val="minMax"/>
          <c:max val="4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Air temperature (°C)</a:t>
                </a:r>
                <a:endParaRPr lang="ja-JP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809815295"/>
        <c:crosses val="autoZero"/>
        <c:crossBetween val="between"/>
        <c:majorUnit val="10"/>
      </c:valAx>
      <c:valAx>
        <c:axId val="892790879"/>
        <c:scaling>
          <c:orientation val="minMax"/>
          <c:max val="1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ysClr val="windowText" lastClr="00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/>
                  <a:t>Relative humidity (%)</a:t>
                </a:r>
                <a:endParaRPr lang="ja-JP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50" b="0" i="0" u="none" strike="noStrike" kern="1200" baseline="0">
                  <a:solidFill>
                    <a:sysClr val="windowText" lastClr="000000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ja-JP"/>
          </a:p>
        </c:txPr>
        <c:crossAx val="892791711"/>
        <c:crosses val="max"/>
        <c:crossBetween val="between"/>
        <c:majorUnit val="25"/>
      </c:valAx>
      <c:catAx>
        <c:axId val="892791711"/>
        <c:scaling>
          <c:orientation val="minMax"/>
        </c:scaling>
        <c:delete val="1"/>
        <c:axPos val="b"/>
        <c:majorTickMark val="out"/>
        <c:minorTickMark val="none"/>
        <c:tickLblPos val="nextTo"/>
        <c:crossAx val="892790879"/>
        <c:crosses val="autoZero"/>
        <c:auto val="1"/>
        <c:lblAlgn val="ctr"/>
        <c:lblOffset val="100"/>
        <c:noMultiLvlLbl val="0"/>
      </c:catAx>
      <c:spPr>
        <a:noFill/>
        <a:ln>
          <a:solidFill>
            <a:schemeClr val="tx1"/>
          </a:solidFill>
        </a:ln>
        <a:effectLst/>
      </c:spPr>
    </c:plotArea>
    <c:legend>
      <c:legendPos val="r"/>
      <c:layout>
        <c:manualLayout>
          <c:xMode val="edge"/>
          <c:yMode val="edge"/>
          <c:x val="0.15091946734305645"/>
          <c:y val="0.60038999932700732"/>
          <c:w val="0.28665911054079557"/>
          <c:h val="0.14964735177333602"/>
        </c:manualLayout>
      </c:layout>
      <c:overlay val="0"/>
      <c:spPr>
        <a:noFill/>
        <a:ln>
          <a:solidFill>
            <a:schemeClr val="tx1"/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ysClr val="windowText" lastClr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ja-JP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50">
          <a:solidFill>
            <a:sysClr val="windowText" lastClr="00000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22802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DD47CF-8718-4BBB-9A19-6D25695E1E21}" type="datetimeFigureOut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4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22802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F1477-D2F2-441D-AE44-A9B91BD8180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998184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C95E90-A3C3-43CF-AF3D-7A7C9741843C}" type="datetimeFigureOut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433763" y="849313"/>
            <a:ext cx="3059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2188" y="3271838"/>
            <a:ext cx="7942262" cy="267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376DC-9707-4A0E-8409-87C305F919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825763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CFA6F-133A-4C6E-8FD1-E879DE42ABF8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515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53E765-0FEB-47A0-972B-26538184AEFF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8676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A784D-8DF5-402B-A754-E4A3ADCDAC45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7676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09E19-8B39-4EC6-A892-10028B1416A2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5935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9" y="4589465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FD9D4-50B2-4805-9FAF-44CC452FC103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147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1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50E43-8F09-45C0-9CAA-E14D1FDDD8ED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094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2" y="365127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4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4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49F51-0366-477F-BED2-C6B48F6A2024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690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C0A92-695B-474F-86FE-935AE1B5721E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0139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C3899-EBEB-4A2F-ACC9-B17BC6240FFD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88591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7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96334-DE25-41FF-B9F3-C40E54A62EC2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98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7"/>
            <a:ext cx="462915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E5BD7-1BEF-49AB-AD47-519D711C47B9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5930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C425A5-0726-4374-B59D-3CE3B7C15E5F}" type="datetime1">
              <a:rPr kumimoji="1" lang="ja-JP" altLang="en-US" smtClean="0"/>
              <a:t>2021/8/27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76E8F8-DE86-4BA7-85A6-DD09C44B33A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146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グラフ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521909"/>
              </p:ext>
            </p:extLst>
          </p:nvPr>
        </p:nvGraphicFramePr>
        <p:xfrm>
          <a:off x="2097692" y="3332514"/>
          <a:ext cx="5045396" cy="3027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グラフ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459070"/>
              </p:ext>
            </p:extLst>
          </p:nvPr>
        </p:nvGraphicFramePr>
        <p:xfrm>
          <a:off x="2097692" y="360714"/>
          <a:ext cx="5006975" cy="29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テキスト ボックス 7"/>
          <p:cNvSpPr txBox="1"/>
          <p:nvPr/>
        </p:nvSpPr>
        <p:spPr>
          <a:xfrm>
            <a:off x="2033870" y="298787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033870" y="3273245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endParaRPr kumimoji="1" lang="ja-JP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1692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7248</TotalTime>
  <Words>22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 Koyama</dc:creator>
  <cp:lastModifiedBy>T Koyama</cp:lastModifiedBy>
  <cp:revision>194</cp:revision>
  <cp:lastPrinted>2021-03-16T13:00:05Z</cp:lastPrinted>
  <dcterms:created xsi:type="dcterms:W3CDTF">2020-01-28T10:02:04Z</dcterms:created>
  <dcterms:modified xsi:type="dcterms:W3CDTF">2021-08-27T00:47:21Z</dcterms:modified>
</cp:coreProperties>
</file>