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54" r:id="rId2"/>
  </p:sldIdLst>
  <p:sldSz cx="9144000" cy="6858000" type="screen4x3"/>
  <p:notesSz cx="9926638" cy="67976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5" autoAdjust="0"/>
    <p:restoredTop sz="94660"/>
  </p:normalViewPr>
  <p:slideViewPr>
    <p:cSldViewPr snapToGrid="0">
      <p:cViewPr>
        <p:scale>
          <a:sx n="100" d="100"/>
          <a:sy n="100" d="100"/>
        </p:scale>
        <p:origin x="564" y="-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%20Koyama\Desktop\2019%20plant%20methods\2017%20&#26681;&#31665;&#12288;&#21697;&#31278;%20201210&#35299;&#2651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%20Koyama\Desktop\2019%20plant%20methods\2017%20&#26681;&#31665;&#12288;&#21697;&#31278;%20201210&#35299;&#2651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alpha val="20000"/>
                </a:schemeClr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0"/>
            <c:marker>
              <c:symbol val="diamond"/>
              <c:size val="10"/>
              <c:spPr>
                <a:solidFill>
                  <a:schemeClr val="tx1">
                    <a:alpha val="20000"/>
                  </a:schemeClr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114E-43F8-B29D-497B0CCCD72F}"/>
              </c:ext>
            </c:extLst>
          </c:dPt>
          <c:dPt>
            <c:idx val="49"/>
            <c:marker>
              <c:symbol val="triangle"/>
              <c:size val="10"/>
              <c:spPr>
                <a:solidFill>
                  <a:schemeClr val="tx1">
                    <a:alpha val="20000"/>
                  </a:schemeClr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114E-43F8-B29D-497B0CCCD72F}"/>
              </c:ext>
            </c:extLst>
          </c:dPt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7.7915421567512091E-2"/>
                  <c:y val="-0.15135072009034589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ja-JP"/>
                </a:p>
              </c:txPr>
            </c:trendlineLbl>
          </c:trendline>
          <c:xVal>
            <c:numRef>
              <c:f>'部位別 + 削除 水,シート相関 plant meth.'!$B$3:$B$82</c:f>
              <c:numCache>
                <c:formatCode>General</c:formatCode>
                <c:ptCount val="80"/>
                <c:pt idx="0">
                  <c:v>48.363999999999997</c:v>
                </c:pt>
                <c:pt idx="1">
                  <c:v>308.68110000000001</c:v>
                </c:pt>
                <c:pt idx="2">
                  <c:v>340.69119999999998</c:v>
                </c:pt>
                <c:pt idx="3">
                  <c:v>125.69750000000001</c:v>
                </c:pt>
                <c:pt idx="4">
                  <c:v>499.19540000000001</c:v>
                </c:pt>
                <c:pt idx="5">
                  <c:v>706.11519999999996</c:v>
                </c:pt>
                <c:pt idx="6">
                  <c:v>268.33609999999999</c:v>
                </c:pt>
                <c:pt idx="7">
                  <c:v>740.09659999999997</c:v>
                </c:pt>
                <c:pt idx="8">
                  <c:v>813.70439999999996</c:v>
                </c:pt>
                <c:pt idx="9">
                  <c:v>142.4879</c:v>
                </c:pt>
                <c:pt idx="10">
                  <c:v>416.154</c:v>
                </c:pt>
                <c:pt idx="11">
                  <c:v>172.58529999999999</c:v>
                </c:pt>
                <c:pt idx="12">
                  <c:v>355.8775</c:v>
                </c:pt>
                <c:pt idx="13">
                  <c:v>684.14430000000004</c:v>
                </c:pt>
                <c:pt idx="14">
                  <c:v>451.55090000000001</c:v>
                </c:pt>
                <c:pt idx="15">
                  <c:v>388.82249999999999</c:v>
                </c:pt>
                <c:pt idx="16">
                  <c:v>581.71600000000001</c:v>
                </c:pt>
                <c:pt idx="17">
                  <c:v>544.61450000000002</c:v>
                </c:pt>
                <c:pt idx="18">
                  <c:v>715.29039999999998</c:v>
                </c:pt>
                <c:pt idx="19">
                  <c:v>569.94749999999999</c:v>
                </c:pt>
                <c:pt idx="20">
                  <c:v>77.104600000000005</c:v>
                </c:pt>
                <c:pt idx="21">
                  <c:v>446.54629999999997</c:v>
                </c:pt>
                <c:pt idx="22">
                  <c:v>488.12419999999997</c:v>
                </c:pt>
                <c:pt idx="23">
                  <c:v>158.68610000000001</c:v>
                </c:pt>
                <c:pt idx="24">
                  <c:v>294.56810000000002</c:v>
                </c:pt>
                <c:pt idx="25">
                  <c:v>313.2183</c:v>
                </c:pt>
                <c:pt idx="26">
                  <c:v>174.3526</c:v>
                </c:pt>
                <c:pt idx="27">
                  <c:v>235.4289</c:v>
                </c:pt>
                <c:pt idx="28">
                  <c:v>400.68810000000002</c:v>
                </c:pt>
                <c:pt idx="29">
                  <c:v>178.80070000000001</c:v>
                </c:pt>
                <c:pt idx="30">
                  <c:v>276.76850000000002</c:v>
                </c:pt>
                <c:pt idx="31">
                  <c:v>356.34129999999999</c:v>
                </c:pt>
                <c:pt idx="32">
                  <c:v>299.79759999999999</c:v>
                </c:pt>
                <c:pt idx="33">
                  <c:v>228.42920000000001</c:v>
                </c:pt>
                <c:pt idx="34">
                  <c:v>318.24529999999999</c:v>
                </c:pt>
                <c:pt idx="35">
                  <c:v>217.2681</c:v>
                </c:pt>
                <c:pt idx="36">
                  <c:v>161.5941</c:v>
                </c:pt>
                <c:pt idx="37">
                  <c:v>464.9008</c:v>
                </c:pt>
                <c:pt idx="38">
                  <c:v>560.94129999999996</c:v>
                </c:pt>
                <c:pt idx="39">
                  <c:v>602.74659999999994</c:v>
                </c:pt>
                <c:pt idx="40">
                  <c:v>544.00890000000004</c:v>
                </c:pt>
                <c:pt idx="41">
                  <c:v>635.66</c:v>
                </c:pt>
                <c:pt idx="42">
                  <c:v>377.84129999999999</c:v>
                </c:pt>
                <c:pt idx="43">
                  <c:v>457.00720000000001</c:v>
                </c:pt>
                <c:pt idx="44">
                  <c:v>577.20010000000002</c:v>
                </c:pt>
                <c:pt idx="45">
                  <c:v>269.51729999999998</c:v>
                </c:pt>
                <c:pt idx="46">
                  <c:v>477.03680000000003</c:v>
                </c:pt>
                <c:pt idx="47">
                  <c:v>448.1628</c:v>
                </c:pt>
                <c:pt idx="48">
                  <c:v>595.32090000000005</c:v>
                </c:pt>
                <c:pt idx="49">
                  <c:v>687.6046</c:v>
                </c:pt>
                <c:pt idx="50">
                  <c:v>656.2876</c:v>
                </c:pt>
                <c:pt idx="51">
                  <c:v>493.48489999999998</c:v>
                </c:pt>
                <c:pt idx="52">
                  <c:v>548.71630000000005</c:v>
                </c:pt>
                <c:pt idx="53">
                  <c:v>652.96950000000004</c:v>
                </c:pt>
                <c:pt idx="54">
                  <c:v>340.56040000000002</c:v>
                </c:pt>
                <c:pt idx="55">
                  <c:v>587.67650000000003</c:v>
                </c:pt>
                <c:pt idx="56">
                  <c:v>308.74369999999999</c:v>
                </c:pt>
                <c:pt idx="57">
                  <c:v>431.42989999999998</c:v>
                </c:pt>
                <c:pt idx="58">
                  <c:v>579.04639999999995</c:v>
                </c:pt>
                <c:pt idx="59">
                  <c:v>628.40440000000001</c:v>
                </c:pt>
                <c:pt idx="60">
                  <c:v>398.8082</c:v>
                </c:pt>
                <c:pt idx="61">
                  <c:v>515.42089999999996</c:v>
                </c:pt>
                <c:pt idx="62">
                  <c:v>453.72820000000002</c:v>
                </c:pt>
                <c:pt idx="63">
                  <c:v>607.53089999999997</c:v>
                </c:pt>
                <c:pt idx="64">
                  <c:v>391.19549999999998</c:v>
                </c:pt>
                <c:pt idx="65">
                  <c:v>45.800800000000002</c:v>
                </c:pt>
                <c:pt idx="66">
                  <c:v>676.79719999999998</c:v>
                </c:pt>
                <c:pt idx="67">
                  <c:v>449.1918</c:v>
                </c:pt>
                <c:pt idx="68">
                  <c:v>270.38310000000001</c:v>
                </c:pt>
                <c:pt idx="69">
                  <c:v>605.08680000000004</c:v>
                </c:pt>
                <c:pt idx="70">
                  <c:v>423.09559999999999</c:v>
                </c:pt>
                <c:pt idx="71">
                  <c:v>296.42419999999998</c:v>
                </c:pt>
              </c:numCache>
            </c:numRef>
          </c:xVal>
          <c:yVal>
            <c:numRef>
              <c:f>'部位別 + 削除 水,シート相関 plant meth.'!$G$3:$G$82</c:f>
              <c:numCache>
                <c:formatCode>General</c:formatCode>
                <c:ptCount val="80"/>
                <c:pt idx="0">
                  <c:v>57.417999999999999</c:v>
                </c:pt>
                <c:pt idx="1">
                  <c:v>386.5104</c:v>
                </c:pt>
                <c:pt idx="2">
                  <c:v>448.63920000000002</c:v>
                </c:pt>
                <c:pt idx="3">
                  <c:v>135.0874</c:v>
                </c:pt>
                <c:pt idx="4">
                  <c:v>615.96669999999995</c:v>
                </c:pt>
                <c:pt idx="5">
                  <c:v>1176.6412</c:v>
                </c:pt>
                <c:pt idx="6">
                  <c:v>340.87290000000002</c:v>
                </c:pt>
                <c:pt idx="7">
                  <c:v>1151.0282999999999</c:v>
                </c:pt>
                <c:pt idx="8">
                  <c:v>1359.1765</c:v>
                </c:pt>
                <c:pt idx="9">
                  <c:v>165.2817</c:v>
                </c:pt>
                <c:pt idx="10">
                  <c:v>519.83989999999994</c:v>
                </c:pt>
                <c:pt idx="11">
                  <c:v>207.67830000000001</c:v>
                </c:pt>
                <c:pt idx="12">
                  <c:v>481.00749999999999</c:v>
                </c:pt>
                <c:pt idx="13">
                  <c:v>921.61940000000004</c:v>
                </c:pt>
                <c:pt idx="14">
                  <c:v>573.82929999999999</c:v>
                </c:pt>
                <c:pt idx="15">
                  <c:v>541.48199999999997</c:v>
                </c:pt>
                <c:pt idx="16">
                  <c:v>818.00160000000005</c:v>
                </c:pt>
                <c:pt idx="17">
                  <c:v>727.73350000000005</c:v>
                </c:pt>
                <c:pt idx="18">
                  <c:v>1315.9965999999999</c:v>
                </c:pt>
                <c:pt idx="19">
                  <c:v>711.06299999999999</c:v>
                </c:pt>
                <c:pt idx="20">
                  <c:v>116.9289</c:v>
                </c:pt>
                <c:pt idx="21">
                  <c:v>769.07799999999997</c:v>
                </c:pt>
                <c:pt idx="22">
                  <c:v>573.88729999999998</c:v>
                </c:pt>
                <c:pt idx="23">
                  <c:v>256.70310000000001</c:v>
                </c:pt>
                <c:pt idx="24">
                  <c:v>623.96550000000002</c:v>
                </c:pt>
                <c:pt idx="25">
                  <c:v>479.44799999999998</c:v>
                </c:pt>
                <c:pt idx="26">
                  <c:v>304.1388</c:v>
                </c:pt>
                <c:pt idx="27">
                  <c:v>330.17140000000001</c:v>
                </c:pt>
                <c:pt idx="28">
                  <c:v>513.34860000000003</c:v>
                </c:pt>
                <c:pt idx="29">
                  <c:v>234.14089999999999</c:v>
                </c:pt>
                <c:pt idx="30">
                  <c:v>424.73430000000002</c:v>
                </c:pt>
                <c:pt idx="31">
                  <c:v>530.55939999999998</c:v>
                </c:pt>
                <c:pt idx="32">
                  <c:v>410.25459999999998</c:v>
                </c:pt>
                <c:pt idx="33">
                  <c:v>456.09829999999999</c:v>
                </c:pt>
                <c:pt idx="34">
                  <c:v>440.99200000000002</c:v>
                </c:pt>
                <c:pt idx="35">
                  <c:v>320.83940000000001</c:v>
                </c:pt>
                <c:pt idx="36">
                  <c:v>228.5042</c:v>
                </c:pt>
                <c:pt idx="37">
                  <c:v>775.84950000000003</c:v>
                </c:pt>
                <c:pt idx="38">
                  <c:v>846.40309999999999</c:v>
                </c:pt>
                <c:pt idx="39">
                  <c:v>955.43820000000005</c:v>
                </c:pt>
                <c:pt idx="40">
                  <c:v>1037.3488</c:v>
                </c:pt>
                <c:pt idx="41">
                  <c:v>1356.1403</c:v>
                </c:pt>
                <c:pt idx="42">
                  <c:v>615.89819999999997</c:v>
                </c:pt>
                <c:pt idx="43">
                  <c:v>801.2079</c:v>
                </c:pt>
                <c:pt idx="44">
                  <c:v>1173.5078000000001</c:v>
                </c:pt>
                <c:pt idx="45">
                  <c:v>422.16019999999997</c:v>
                </c:pt>
                <c:pt idx="46">
                  <c:v>893.47080000000005</c:v>
                </c:pt>
                <c:pt idx="47">
                  <c:v>818.27319999999997</c:v>
                </c:pt>
                <c:pt idx="48">
                  <c:v>1165.9449999999999</c:v>
                </c:pt>
                <c:pt idx="49">
                  <c:v>1461.6476</c:v>
                </c:pt>
                <c:pt idx="50">
                  <c:v>1311.5025000000001</c:v>
                </c:pt>
                <c:pt idx="51">
                  <c:v>909.06470000000002</c:v>
                </c:pt>
                <c:pt idx="52">
                  <c:v>1150.3625</c:v>
                </c:pt>
                <c:pt idx="53">
                  <c:v>1568.828</c:v>
                </c:pt>
                <c:pt idx="54">
                  <c:v>603.57579999999996</c:v>
                </c:pt>
                <c:pt idx="55">
                  <c:v>856.6182</c:v>
                </c:pt>
                <c:pt idx="56">
                  <c:v>494.4119</c:v>
                </c:pt>
                <c:pt idx="57">
                  <c:v>763.59780000000001</c:v>
                </c:pt>
                <c:pt idx="58">
                  <c:v>1097.9735000000001</c:v>
                </c:pt>
                <c:pt idx="59">
                  <c:v>1199.0124000000001</c:v>
                </c:pt>
                <c:pt idx="60">
                  <c:v>733.22879999999998</c:v>
                </c:pt>
                <c:pt idx="61">
                  <c:v>994.26949999999999</c:v>
                </c:pt>
                <c:pt idx="62">
                  <c:v>762.91729999999995</c:v>
                </c:pt>
                <c:pt idx="63">
                  <c:v>926.48630000000003</c:v>
                </c:pt>
                <c:pt idx="64">
                  <c:v>623.05759999999998</c:v>
                </c:pt>
                <c:pt idx="65">
                  <c:v>67.028999999999996</c:v>
                </c:pt>
                <c:pt idx="66">
                  <c:v>1220.6487999999999</c:v>
                </c:pt>
                <c:pt idx="67">
                  <c:v>720.11879999999996</c:v>
                </c:pt>
                <c:pt idx="68">
                  <c:v>367.95010000000002</c:v>
                </c:pt>
                <c:pt idx="69">
                  <c:v>1069.8706</c:v>
                </c:pt>
                <c:pt idx="70">
                  <c:v>619.48680000000002</c:v>
                </c:pt>
                <c:pt idx="71">
                  <c:v>449.97219999999999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14E-43F8-B29D-497B0CCCD72F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'部位別 + 削除 水,シート相関 plant meth.'!$K$2:$K$32</c:f>
              <c:numCache>
                <c:formatCode>General</c:formatCode>
                <c:ptCount val="31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>
                  <c:v>1000</c:v>
                </c:pt>
                <c:pt idx="11">
                  <c:v>1100</c:v>
                </c:pt>
                <c:pt idx="12">
                  <c:v>1200</c:v>
                </c:pt>
                <c:pt idx="13">
                  <c:v>1300</c:v>
                </c:pt>
                <c:pt idx="14">
                  <c:v>1400</c:v>
                </c:pt>
                <c:pt idx="15">
                  <c:v>1500</c:v>
                </c:pt>
                <c:pt idx="16">
                  <c:v>1600</c:v>
                </c:pt>
                <c:pt idx="17">
                  <c:v>1700</c:v>
                </c:pt>
                <c:pt idx="18">
                  <c:v>1800</c:v>
                </c:pt>
                <c:pt idx="19">
                  <c:v>1900</c:v>
                </c:pt>
                <c:pt idx="20">
                  <c:v>2000</c:v>
                </c:pt>
                <c:pt idx="21">
                  <c:v>2100</c:v>
                </c:pt>
                <c:pt idx="22">
                  <c:v>2200</c:v>
                </c:pt>
                <c:pt idx="23">
                  <c:v>2300</c:v>
                </c:pt>
                <c:pt idx="24">
                  <c:v>2400</c:v>
                </c:pt>
                <c:pt idx="25">
                  <c:v>2500</c:v>
                </c:pt>
                <c:pt idx="26">
                  <c:v>2600</c:v>
                </c:pt>
                <c:pt idx="27">
                  <c:v>2700</c:v>
                </c:pt>
                <c:pt idx="28">
                  <c:v>2800</c:v>
                </c:pt>
                <c:pt idx="29">
                  <c:v>2900</c:v>
                </c:pt>
                <c:pt idx="30">
                  <c:v>3000</c:v>
                </c:pt>
              </c:numCache>
            </c:numRef>
          </c:xVal>
          <c:yVal>
            <c:numRef>
              <c:f>'部位別 + 削除 水,シート相関 plant meth.'!$K$2:$K$32</c:f>
              <c:numCache>
                <c:formatCode>General</c:formatCode>
                <c:ptCount val="31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>
                  <c:v>1000</c:v>
                </c:pt>
                <c:pt idx="11">
                  <c:v>1100</c:v>
                </c:pt>
                <c:pt idx="12">
                  <c:v>1200</c:v>
                </c:pt>
                <c:pt idx="13">
                  <c:v>1300</c:v>
                </c:pt>
                <c:pt idx="14">
                  <c:v>1400</c:v>
                </c:pt>
                <c:pt idx="15">
                  <c:v>1500</c:v>
                </c:pt>
                <c:pt idx="16">
                  <c:v>1600</c:v>
                </c:pt>
                <c:pt idx="17">
                  <c:v>1700</c:v>
                </c:pt>
                <c:pt idx="18">
                  <c:v>1800</c:v>
                </c:pt>
                <c:pt idx="19">
                  <c:v>1900</c:v>
                </c:pt>
                <c:pt idx="20">
                  <c:v>2000</c:v>
                </c:pt>
                <c:pt idx="21">
                  <c:v>2100</c:v>
                </c:pt>
                <c:pt idx="22">
                  <c:v>2200</c:v>
                </c:pt>
                <c:pt idx="23">
                  <c:v>2300</c:v>
                </c:pt>
                <c:pt idx="24">
                  <c:v>2400</c:v>
                </c:pt>
                <c:pt idx="25">
                  <c:v>2500</c:v>
                </c:pt>
                <c:pt idx="26">
                  <c:v>2600</c:v>
                </c:pt>
                <c:pt idx="27">
                  <c:v>2700</c:v>
                </c:pt>
                <c:pt idx="28">
                  <c:v>2800</c:v>
                </c:pt>
                <c:pt idx="29">
                  <c:v>2900</c:v>
                </c:pt>
                <c:pt idx="30">
                  <c:v>3000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14E-43F8-B29D-497B0CCCD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3599984"/>
        <c:axId val="533602896"/>
      </c:scatterChart>
      <c:valAx>
        <c:axId val="533599984"/>
        <c:scaling>
          <c:orientation val="minMax"/>
          <c:max val="20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Root length calculated from root specimen (cm)</a:t>
                </a:r>
                <a:endParaRPr lang="ja-JP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33602896"/>
        <c:crosses val="autoZero"/>
        <c:crossBetween val="midCat"/>
      </c:valAx>
      <c:valAx>
        <c:axId val="533602896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Root length </a:t>
                </a:r>
                <a:r>
                  <a:rPr lang="en-US" altLang="ja-JP" sz="1050" b="0" i="0" u="none" strike="noStrike" baseline="0">
                    <a:effectLst/>
                  </a:rPr>
                  <a:t>calculated from the roots spread out on a tray filled with enough water</a:t>
                </a:r>
                <a:r>
                  <a:rPr lang="en-US"/>
                  <a:t> (cm)</a:t>
                </a:r>
                <a:endParaRPr lang="ja-JP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33599984"/>
        <c:crosses val="autoZero"/>
        <c:crossBetween val="midCat"/>
        <c:majorUnit val="500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alpha val="20000"/>
                </a:schemeClr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0"/>
            <c:marker>
              <c:symbol val="diamond"/>
              <c:size val="10"/>
              <c:spPr>
                <a:solidFill>
                  <a:schemeClr val="tx1">
                    <a:alpha val="20000"/>
                  </a:schemeClr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2DA0-4E2E-ABFA-86C224B19D1F}"/>
              </c:ext>
            </c:extLst>
          </c:dPt>
          <c:dPt>
            <c:idx val="49"/>
            <c:marker>
              <c:symbol val="triangle"/>
              <c:size val="10"/>
              <c:spPr>
                <a:solidFill>
                  <a:schemeClr val="tx1">
                    <a:alpha val="20000"/>
                  </a:schemeClr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2DA0-4E2E-ABFA-86C224B19D1F}"/>
              </c:ext>
            </c:extLst>
          </c:dPt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12657662916557499"/>
                  <c:y val="-0.3028986966038027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ja-JP"/>
                </a:p>
              </c:txPr>
            </c:trendlineLbl>
          </c:trendline>
          <c:xVal>
            <c:numRef>
              <c:f>'部位別 + 削除 水,シート相関 plant meth.'!$D$3:$D$82</c:f>
              <c:numCache>
                <c:formatCode>General</c:formatCode>
                <c:ptCount val="80"/>
                <c:pt idx="0">
                  <c:v>0.28129999999999999</c:v>
                </c:pt>
                <c:pt idx="1">
                  <c:v>0.38750000000000001</c:v>
                </c:pt>
                <c:pt idx="2">
                  <c:v>0.57920000000000005</c:v>
                </c:pt>
                <c:pt idx="3">
                  <c:v>0.3503</c:v>
                </c:pt>
                <c:pt idx="4">
                  <c:v>0.4244</c:v>
                </c:pt>
                <c:pt idx="5">
                  <c:v>0.53249999999999997</c:v>
                </c:pt>
                <c:pt idx="6">
                  <c:v>0.43230000000000002</c:v>
                </c:pt>
                <c:pt idx="7">
                  <c:v>0.42299999999999999</c:v>
                </c:pt>
                <c:pt idx="8">
                  <c:v>0.50419999999999998</c:v>
                </c:pt>
                <c:pt idx="9">
                  <c:v>0.36059999999999998</c:v>
                </c:pt>
                <c:pt idx="10">
                  <c:v>0.53349999999999997</c:v>
                </c:pt>
                <c:pt idx="11">
                  <c:v>0.47010000000000002</c:v>
                </c:pt>
                <c:pt idx="12">
                  <c:v>0.51790000000000003</c:v>
                </c:pt>
                <c:pt idx="13">
                  <c:v>0.45050000000000001</c:v>
                </c:pt>
                <c:pt idx="14">
                  <c:v>0.44550000000000001</c:v>
                </c:pt>
                <c:pt idx="15">
                  <c:v>0.52259999999999995</c:v>
                </c:pt>
                <c:pt idx="16">
                  <c:v>0.4723</c:v>
                </c:pt>
                <c:pt idx="17">
                  <c:v>0.3947</c:v>
                </c:pt>
                <c:pt idx="18">
                  <c:v>0.57079999999999997</c:v>
                </c:pt>
                <c:pt idx="19">
                  <c:v>0.51090000000000002</c:v>
                </c:pt>
                <c:pt idx="20">
                  <c:v>0.44650000000000001</c:v>
                </c:pt>
                <c:pt idx="21">
                  <c:v>0.51270000000000004</c:v>
                </c:pt>
                <c:pt idx="22">
                  <c:v>0.42099999999999999</c:v>
                </c:pt>
                <c:pt idx="23">
                  <c:v>0.52370000000000005</c:v>
                </c:pt>
                <c:pt idx="24">
                  <c:v>0.63400000000000001</c:v>
                </c:pt>
                <c:pt idx="25">
                  <c:v>0.51619999999999999</c:v>
                </c:pt>
                <c:pt idx="26">
                  <c:v>0.46529999999999999</c:v>
                </c:pt>
                <c:pt idx="27">
                  <c:v>0.56330000000000002</c:v>
                </c:pt>
                <c:pt idx="28">
                  <c:v>0.57210000000000005</c:v>
                </c:pt>
                <c:pt idx="29">
                  <c:v>0.51439999999999997</c:v>
                </c:pt>
                <c:pt idx="30">
                  <c:v>0.51300000000000001</c:v>
                </c:pt>
                <c:pt idx="31">
                  <c:v>0.5464</c:v>
                </c:pt>
                <c:pt idx="32">
                  <c:v>0.55600000000000005</c:v>
                </c:pt>
                <c:pt idx="33">
                  <c:v>0.6431</c:v>
                </c:pt>
                <c:pt idx="34">
                  <c:v>0.50419999999999998</c:v>
                </c:pt>
                <c:pt idx="35">
                  <c:v>0.52410000000000001</c:v>
                </c:pt>
                <c:pt idx="36">
                  <c:v>0.49359999999999998</c:v>
                </c:pt>
                <c:pt idx="37">
                  <c:v>0.61529999999999996</c:v>
                </c:pt>
                <c:pt idx="38">
                  <c:v>0.64580000000000004</c:v>
                </c:pt>
                <c:pt idx="39">
                  <c:v>0.54059999999999997</c:v>
                </c:pt>
                <c:pt idx="40">
                  <c:v>0.58540000000000003</c:v>
                </c:pt>
                <c:pt idx="41">
                  <c:v>0.65100000000000002</c:v>
                </c:pt>
                <c:pt idx="42">
                  <c:v>0.56969999999999998</c:v>
                </c:pt>
                <c:pt idx="43">
                  <c:v>0.55459999999999998</c:v>
                </c:pt>
                <c:pt idx="44">
                  <c:v>0.63</c:v>
                </c:pt>
                <c:pt idx="45">
                  <c:v>0.55430000000000001</c:v>
                </c:pt>
                <c:pt idx="46">
                  <c:v>0.64090000000000003</c:v>
                </c:pt>
                <c:pt idx="47">
                  <c:v>0.72119999999999995</c:v>
                </c:pt>
                <c:pt idx="48">
                  <c:v>0.60599999999999998</c:v>
                </c:pt>
                <c:pt idx="49">
                  <c:v>0.65720000000000001</c:v>
                </c:pt>
                <c:pt idx="50">
                  <c:v>0.65949999999999998</c:v>
                </c:pt>
                <c:pt idx="51">
                  <c:v>0.63039999999999996</c:v>
                </c:pt>
                <c:pt idx="52">
                  <c:v>0.59450000000000003</c:v>
                </c:pt>
                <c:pt idx="53">
                  <c:v>0.68910000000000005</c:v>
                </c:pt>
                <c:pt idx="54">
                  <c:v>0.51990000000000003</c:v>
                </c:pt>
                <c:pt idx="55">
                  <c:v>0.61309999999999998</c:v>
                </c:pt>
                <c:pt idx="56">
                  <c:v>0.54659999999999997</c:v>
                </c:pt>
                <c:pt idx="57">
                  <c:v>0.57689999999999997</c:v>
                </c:pt>
                <c:pt idx="58">
                  <c:v>0.59840000000000004</c:v>
                </c:pt>
                <c:pt idx="59">
                  <c:v>0.61429999999999996</c:v>
                </c:pt>
                <c:pt idx="60">
                  <c:v>0.60840000000000005</c:v>
                </c:pt>
                <c:pt idx="61">
                  <c:v>0.58420000000000005</c:v>
                </c:pt>
                <c:pt idx="62">
                  <c:v>0.5998</c:v>
                </c:pt>
                <c:pt idx="63">
                  <c:v>0.60750000000000004</c:v>
                </c:pt>
                <c:pt idx="64">
                  <c:v>0.5383</c:v>
                </c:pt>
                <c:pt idx="65">
                  <c:v>0.53680000000000005</c:v>
                </c:pt>
                <c:pt idx="66">
                  <c:v>0.60780000000000001</c:v>
                </c:pt>
                <c:pt idx="67">
                  <c:v>0.53480000000000005</c:v>
                </c:pt>
                <c:pt idx="68">
                  <c:v>0.53749999999999998</c:v>
                </c:pt>
                <c:pt idx="69">
                  <c:v>0.53439999999999999</c:v>
                </c:pt>
                <c:pt idx="70">
                  <c:v>0.45860000000000001</c:v>
                </c:pt>
                <c:pt idx="71">
                  <c:v>0.54620000000000002</c:v>
                </c:pt>
              </c:numCache>
            </c:numRef>
          </c:xVal>
          <c:yVal>
            <c:numRef>
              <c:f>'部位別 + 削除 水,シート相関 plant meth.'!$I$3:$I$82</c:f>
              <c:numCache>
                <c:formatCode>General</c:formatCode>
                <c:ptCount val="80"/>
                <c:pt idx="0">
                  <c:v>0.24579999999999999</c:v>
                </c:pt>
                <c:pt idx="1">
                  <c:v>0.3039</c:v>
                </c:pt>
                <c:pt idx="2">
                  <c:v>0.3871</c:v>
                </c:pt>
                <c:pt idx="3">
                  <c:v>0.28360000000000002</c:v>
                </c:pt>
                <c:pt idx="4">
                  <c:v>0.29310000000000003</c:v>
                </c:pt>
                <c:pt idx="5">
                  <c:v>0.31979999999999997</c:v>
                </c:pt>
                <c:pt idx="6">
                  <c:v>0.30070000000000002</c:v>
                </c:pt>
                <c:pt idx="7">
                  <c:v>0.30459999999999998</c:v>
                </c:pt>
                <c:pt idx="8">
                  <c:v>0.32019999999999998</c:v>
                </c:pt>
                <c:pt idx="9">
                  <c:v>0.28100000000000003</c:v>
                </c:pt>
                <c:pt idx="10">
                  <c:v>0.37590000000000001</c:v>
                </c:pt>
                <c:pt idx="11">
                  <c:v>0.3175</c:v>
                </c:pt>
                <c:pt idx="12">
                  <c:v>0.32640000000000002</c:v>
                </c:pt>
                <c:pt idx="13">
                  <c:v>0.33</c:v>
                </c:pt>
                <c:pt idx="14">
                  <c:v>0.31290000000000001</c:v>
                </c:pt>
                <c:pt idx="15">
                  <c:v>0.34010000000000001</c:v>
                </c:pt>
                <c:pt idx="16">
                  <c:v>0.31630000000000003</c:v>
                </c:pt>
                <c:pt idx="17">
                  <c:v>0.32140000000000002</c:v>
                </c:pt>
                <c:pt idx="18">
                  <c:v>0.33289999999999997</c:v>
                </c:pt>
                <c:pt idx="19">
                  <c:v>0.34470000000000001</c:v>
                </c:pt>
                <c:pt idx="20">
                  <c:v>0.27579999999999999</c:v>
                </c:pt>
                <c:pt idx="21">
                  <c:v>0.31850000000000001</c:v>
                </c:pt>
                <c:pt idx="22">
                  <c:v>0.31259999999999999</c:v>
                </c:pt>
                <c:pt idx="23">
                  <c:v>0.30509999999999998</c:v>
                </c:pt>
                <c:pt idx="24">
                  <c:v>0.32079999999999997</c:v>
                </c:pt>
                <c:pt idx="25">
                  <c:v>0.32869999999999999</c:v>
                </c:pt>
                <c:pt idx="26">
                  <c:v>0.29239999999999999</c:v>
                </c:pt>
                <c:pt idx="27">
                  <c:v>0.3296</c:v>
                </c:pt>
                <c:pt idx="28">
                  <c:v>0.36799999999999999</c:v>
                </c:pt>
                <c:pt idx="29">
                  <c:v>0.32300000000000001</c:v>
                </c:pt>
                <c:pt idx="30">
                  <c:v>0.32669999999999999</c:v>
                </c:pt>
                <c:pt idx="31">
                  <c:v>0.3175</c:v>
                </c:pt>
                <c:pt idx="32">
                  <c:v>0.32519999999999999</c:v>
                </c:pt>
                <c:pt idx="33">
                  <c:v>0.33119999999999999</c:v>
                </c:pt>
                <c:pt idx="34">
                  <c:v>0.30709999999999998</c:v>
                </c:pt>
                <c:pt idx="35">
                  <c:v>0.3175</c:v>
                </c:pt>
                <c:pt idx="36">
                  <c:v>0.27979999999999999</c:v>
                </c:pt>
                <c:pt idx="37">
                  <c:v>0.34399999999999997</c:v>
                </c:pt>
                <c:pt idx="38">
                  <c:v>0.3896</c:v>
                </c:pt>
                <c:pt idx="39">
                  <c:v>0.30099999999999999</c:v>
                </c:pt>
                <c:pt idx="40">
                  <c:v>0.27560000000000001</c:v>
                </c:pt>
                <c:pt idx="41">
                  <c:v>0.32619999999999999</c:v>
                </c:pt>
                <c:pt idx="42">
                  <c:v>0.31830000000000003</c:v>
                </c:pt>
                <c:pt idx="43">
                  <c:v>0.29520000000000002</c:v>
                </c:pt>
                <c:pt idx="44">
                  <c:v>0.32169999999999999</c:v>
                </c:pt>
                <c:pt idx="45">
                  <c:v>0.27910000000000001</c:v>
                </c:pt>
                <c:pt idx="46">
                  <c:v>0.3382</c:v>
                </c:pt>
                <c:pt idx="47">
                  <c:v>0.38969999999999999</c:v>
                </c:pt>
                <c:pt idx="48">
                  <c:v>0.29389999999999999</c:v>
                </c:pt>
                <c:pt idx="49">
                  <c:v>0.3024</c:v>
                </c:pt>
                <c:pt idx="50">
                  <c:v>0.32519999999999999</c:v>
                </c:pt>
                <c:pt idx="51">
                  <c:v>0.31230000000000002</c:v>
                </c:pt>
                <c:pt idx="52">
                  <c:v>0.30680000000000002</c:v>
                </c:pt>
                <c:pt idx="53">
                  <c:v>0.31430000000000002</c:v>
                </c:pt>
                <c:pt idx="54">
                  <c:v>0.26590000000000003</c:v>
                </c:pt>
                <c:pt idx="55">
                  <c:v>0.35959999999999998</c:v>
                </c:pt>
                <c:pt idx="56">
                  <c:v>0.27079999999999999</c:v>
                </c:pt>
                <c:pt idx="57">
                  <c:v>0.28549999999999998</c:v>
                </c:pt>
                <c:pt idx="58">
                  <c:v>0.28649999999999998</c:v>
                </c:pt>
                <c:pt idx="59">
                  <c:v>0.30330000000000001</c:v>
                </c:pt>
                <c:pt idx="60">
                  <c:v>0.30830000000000002</c:v>
                </c:pt>
                <c:pt idx="61">
                  <c:v>0.29070000000000001</c:v>
                </c:pt>
                <c:pt idx="62">
                  <c:v>0.31190000000000001</c:v>
                </c:pt>
                <c:pt idx="63">
                  <c:v>0.34329999999999999</c:v>
                </c:pt>
                <c:pt idx="64">
                  <c:v>0.30769999999999997</c:v>
                </c:pt>
                <c:pt idx="65">
                  <c:v>0.30809999999999998</c:v>
                </c:pt>
                <c:pt idx="66">
                  <c:v>0.30059999999999998</c:v>
                </c:pt>
                <c:pt idx="67">
                  <c:v>0.2646</c:v>
                </c:pt>
                <c:pt idx="68">
                  <c:v>0.28799999999999998</c:v>
                </c:pt>
                <c:pt idx="69">
                  <c:v>0.32540000000000002</c:v>
                </c:pt>
                <c:pt idx="70">
                  <c:v>0.26269999999999999</c:v>
                </c:pt>
                <c:pt idx="71">
                  <c:v>0.30159999999999998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DA0-4E2E-ABFA-86C224B19D1F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'部位別 + 削除 水,シート相関 plant meth.'!$J$3:$J$13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xVal>
          <c:yVal>
            <c:numRef>
              <c:f>'部位別 + 削除 水,シート相関 plant meth.'!$J$3:$J$13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DA0-4E2E-ABFA-86C224B19D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3599984"/>
        <c:axId val="533602896"/>
      </c:scatterChart>
      <c:valAx>
        <c:axId val="533599984"/>
        <c:scaling>
          <c:orientation val="minMax"/>
          <c:max val="1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Root</a:t>
                </a:r>
                <a:r>
                  <a:rPr lang="en-US" baseline="0"/>
                  <a:t> diamter</a:t>
                </a:r>
                <a:r>
                  <a:rPr lang="en-US"/>
                  <a:t> calculated from root specimen (mm)</a:t>
                </a:r>
                <a:endParaRPr lang="ja-JP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33602896"/>
        <c:crosses val="autoZero"/>
        <c:crossBetween val="midCat"/>
      </c:valAx>
      <c:valAx>
        <c:axId val="533602896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Root diameter calculated from the roots spread out on a tray</a:t>
                </a:r>
                <a:r>
                  <a:rPr lang="en-US" baseline="0"/>
                  <a:t> filled with enough water</a:t>
                </a:r>
                <a:r>
                  <a:rPr lang="en-US"/>
                  <a:t> (mm)</a:t>
                </a:r>
                <a:endParaRPr lang="ja-JP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33599984"/>
        <c:crosses val="autoZero"/>
        <c:crossBetween val="midCat"/>
        <c:majorUnit val="0.2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22802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D47CF-8718-4BBB-9A19-6D25695E1E21}" type="datetimeFigureOut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4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22802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F1477-D2F2-441D-AE44-A9B91BD81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9818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95E90-A3C3-43CF-AF3D-7A7C9741843C}" type="datetimeFigureOut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376DC-9707-4A0E-8409-87C305F9198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82576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FA6F-133A-4C6E-8FD1-E879DE42ABF8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515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3E765-0FEB-47A0-972B-26538184AEFF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8676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784D-8DF5-402B-A754-E4A3ADCDAC45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7676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9E19-8B39-4EC6-A892-10028B1416A2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935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D9D4-50B2-4805-9FAF-44CC452FC103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147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0E43-8F09-45C0-9CAA-E14D1FDDD8ED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094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9F51-0366-477F-BED2-C6B48F6A2024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90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0A92-695B-474F-86FE-935AE1B5721E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139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3899-EBEB-4A2F-ACC9-B17BC6240FFD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8859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96334-DE25-41FF-B9F3-C40E54A62EC2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98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5BD7-1BEF-49AB-AD47-519D711C47B9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93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425A5-0726-4374-B59D-3CE3B7C15E5F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146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1</a:t>
            </a:fld>
            <a:endParaRPr kumimoji="1" lang="ja-JP" altLang="en-US"/>
          </a:p>
        </p:txBody>
      </p:sp>
      <p:graphicFrame>
        <p:nvGraphicFramePr>
          <p:cNvPr id="5" name="グラフ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4821116"/>
              </p:ext>
            </p:extLst>
          </p:nvPr>
        </p:nvGraphicFramePr>
        <p:xfrm>
          <a:off x="789486" y="1209195"/>
          <a:ext cx="3763478" cy="3145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グラフ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9982375"/>
              </p:ext>
            </p:extLst>
          </p:nvPr>
        </p:nvGraphicFramePr>
        <p:xfrm>
          <a:off x="4418210" y="1209195"/>
          <a:ext cx="3763478" cy="3145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568913" y="110228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325979" y="1102283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直線コネクタ 13"/>
          <p:cNvCxnSpPr/>
          <p:nvPr/>
        </p:nvCxnSpPr>
        <p:spPr>
          <a:xfrm flipV="1">
            <a:off x="1670436" y="1360382"/>
            <a:ext cx="2609427" cy="242697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668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7249</TotalTime>
  <Words>61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 Koyama</dc:creator>
  <cp:lastModifiedBy>T Koyama</cp:lastModifiedBy>
  <cp:revision>197</cp:revision>
  <cp:lastPrinted>2021-03-16T13:00:05Z</cp:lastPrinted>
  <dcterms:created xsi:type="dcterms:W3CDTF">2020-01-28T10:02:04Z</dcterms:created>
  <dcterms:modified xsi:type="dcterms:W3CDTF">2021-08-27T00:48:50Z</dcterms:modified>
</cp:coreProperties>
</file>