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60" r:id="rId2"/>
  </p:sldIdLst>
  <p:sldSz cx="9144000" cy="6858000" type="screen4x3"/>
  <p:notesSz cx="9926638" cy="67976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25" autoAdjust="0"/>
    <p:restoredTop sz="94660"/>
  </p:normalViewPr>
  <p:slideViewPr>
    <p:cSldViewPr snapToGrid="0">
      <p:cViewPr>
        <p:scale>
          <a:sx n="75" d="100"/>
          <a:sy n="75" d="100"/>
        </p:scale>
        <p:origin x="1284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1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根の太さ!$A$34</c:f>
              <c:strCache>
                <c:ptCount val="1"/>
                <c:pt idx="0">
                  <c:v>C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根の太さ!$B$33:$K$33</c:f>
              <c:strCache>
                <c:ptCount val="10"/>
                <c:pt idx="0">
                  <c:v>0-0.1</c:v>
                </c:pt>
                <c:pt idx="1">
                  <c:v>0.1-0.2</c:v>
                </c:pt>
                <c:pt idx="2">
                  <c:v>0.2-0.3</c:v>
                </c:pt>
                <c:pt idx="3">
                  <c:v>0.3-0.4</c:v>
                </c:pt>
                <c:pt idx="4">
                  <c:v>0.4-0.5</c:v>
                </c:pt>
                <c:pt idx="5">
                  <c:v>0.5-0.6</c:v>
                </c:pt>
                <c:pt idx="6">
                  <c:v>0.6-0.7</c:v>
                </c:pt>
                <c:pt idx="7">
                  <c:v>0.7-0.8</c:v>
                </c:pt>
                <c:pt idx="8">
                  <c:v>0.9</c:v>
                </c:pt>
                <c:pt idx="9">
                  <c:v>&gt;1.0</c:v>
                </c:pt>
              </c:strCache>
            </c:strRef>
          </c:cat>
          <c:val>
            <c:numRef>
              <c:f>根の太さ!$B$34:$K$34</c:f>
              <c:numCache>
                <c:formatCode>General</c:formatCode>
                <c:ptCount val="10"/>
                <c:pt idx="0">
                  <c:v>9182.2764000000006</c:v>
                </c:pt>
                <c:pt idx="1">
                  <c:v>6308.548499999999</c:v>
                </c:pt>
                <c:pt idx="2">
                  <c:v>3705.5661</c:v>
                </c:pt>
                <c:pt idx="3">
                  <c:v>1874.6679000000001</c:v>
                </c:pt>
                <c:pt idx="4">
                  <c:v>1311.8561</c:v>
                </c:pt>
                <c:pt idx="5">
                  <c:v>847.79509999999993</c:v>
                </c:pt>
                <c:pt idx="6">
                  <c:v>515.10950000000003</c:v>
                </c:pt>
                <c:pt idx="7">
                  <c:v>418.95100000000002</c:v>
                </c:pt>
                <c:pt idx="8">
                  <c:v>267.85940000000005</c:v>
                </c:pt>
                <c:pt idx="9">
                  <c:v>707.97899999999993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161-435A-A129-E289FA611325}"/>
            </c:ext>
          </c:extLst>
        </c:ser>
        <c:ser>
          <c:idx val="1"/>
          <c:order val="1"/>
          <c:tx>
            <c:strRef>
              <c:f>根の太さ!$A$35</c:f>
              <c:strCache>
                <c:ptCount val="1"/>
                <c:pt idx="0">
                  <c:v>W3</c:v>
                </c:pt>
              </c:strCache>
            </c:strRef>
          </c:tx>
          <c:spPr>
            <a:ln w="28575" cap="rnd">
              <a:solidFill>
                <a:schemeClr val="tx1">
                  <a:lumMod val="50000"/>
                  <a:lumOff val="5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根の太さ!$B$33:$K$33</c:f>
              <c:strCache>
                <c:ptCount val="10"/>
                <c:pt idx="0">
                  <c:v>0-0.1</c:v>
                </c:pt>
                <c:pt idx="1">
                  <c:v>0.1-0.2</c:v>
                </c:pt>
                <c:pt idx="2">
                  <c:v>0.2-0.3</c:v>
                </c:pt>
                <c:pt idx="3">
                  <c:v>0.3-0.4</c:v>
                </c:pt>
                <c:pt idx="4">
                  <c:v>0.4-0.5</c:v>
                </c:pt>
                <c:pt idx="5">
                  <c:v>0.5-0.6</c:v>
                </c:pt>
                <c:pt idx="6">
                  <c:v>0.6-0.7</c:v>
                </c:pt>
                <c:pt idx="7">
                  <c:v>0.7-0.8</c:v>
                </c:pt>
                <c:pt idx="8">
                  <c:v>0.9</c:v>
                </c:pt>
                <c:pt idx="9">
                  <c:v>&gt;1.0</c:v>
                </c:pt>
              </c:strCache>
            </c:strRef>
          </c:cat>
          <c:val>
            <c:numRef>
              <c:f>根の太さ!$B$35:$K$35</c:f>
              <c:numCache>
                <c:formatCode>General</c:formatCode>
                <c:ptCount val="10"/>
                <c:pt idx="0">
                  <c:v>4582.4179000000013</c:v>
                </c:pt>
                <c:pt idx="1">
                  <c:v>3979.2414999999996</c:v>
                </c:pt>
                <c:pt idx="2">
                  <c:v>2142.3467000000001</c:v>
                </c:pt>
                <c:pt idx="3">
                  <c:v>958.44779999999992</c:v>
                </c:pt>
                <c:pt idx="4">
                  <c:v>662.37090000000001</c:v>
                </c:pt>
                <c:pt idx="5">
                  <c:v>416.28330000000011</c:v>
                </c:pt>
                <c:pt idx="6">
                  <c:v>238.32730000000004</c:v>
                </c:pt>
                <c:pt idx="7">
                  <c:v>183.02709999999999</c:v>
                </c:pt>
                <c:pt idx="8">
                  <c:v>113.9492</c:v>
                </c:pt>
                <c:pt idx="9">
                  <c:v>261.99370000000005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161-435A-A129-E289FA611325}"/>
            </c:ext>
          </c:extLst>
        </c:ser>
        <c:ser>
          <c:idx val="2"/>
          <c:order val="2"/>
          <c:tx>
            <c:strRef>
              <c:f>根の太さ!$A$36</c:f>
              <c:strCache>
                <c:ptCount val="1"/>
                <c:pt idx="0">
                  <c:v>W6</c:v>
                </c:pt>
              </c:strCache>
            </c:strRef>
          </c:tx>
          <c:spPr>
            <a:ln w="28575" cap="rnd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根の太さ!$B$33:$K$33</c:f>
              <c:strCache>
                <c:ptCount val="10"/>
                <c:pt idx="0">
                  <c:v>0-0.1</c:v>
                </c:pt>
                <c:pt idx="1">
                  <c:v>0.1-0.2</c:v>
                </c:pt>
                <c:pt idx="2">
                  <c:v>0.2-0.3</c:v>
                </c:pt>
                <c:pt idx="3">
                  <c:v>0.3-0.4</c:v>
                </c:pt>
                <c:pt idx="4">
                  <c:v>0.4-0.5</c:v>
                </c:pt>
                <c:pt idx="5">
                  <c:v>0.5-0.6</c:v>
                </c:pt>
                <c:pt idx="6">
                  <c:v>0.6-0.7</c:v>
                </c:pt>
                <c:pt idx="7">
                  <c:v>0.7-0.8</c:v>
                </c:pt>
                <c:pt idx="8">
                  <c:v>0.9</c:v>
                </c:pt>
                <c:pt idx="9">
                  <c:v>&gt;1.0</c:v>
                </c:pt>
              </c:strCache>
            </c:strRef>
          </c:cat>
          <c:val>
            <c:numRef>
              <c:f>根の太さ!$B$36:$K$36</c:f>
              <c:numCache>
                <c:formatCode>General</c:formatCode>
                <c:ptCount val="10"/>
                <c:pt idx="0">
                  <c:v>665.21220000000005</c:v>
                </c:pt>
                <c:pt idx="1">
                  <c:v>736.18409999999994</c:v>
                </c:pt>
                <c:pt idx="2">
                  <c:v>428.27340000000004</c:v>
                </c:pt>
                <c:pt idx="3">
                  <c:v>191.87329999999997</c:v>
                </c:pt>
                <c:pt idx="4">
                  <c:v>131.98060000000001</c:v>
                </c:pt>
                <c:pt idx="5">
                  <c:v>86.509999999999991</c:v>
                </c:pt>
                <c:pt idx="6">
                  <c:v>49.112900000000003</c:v>
                </c:pt>
                <c:pt idx="7">
                  <c:v>35.940899999999999</c:v>
                </c:pt>
                <c:pt idx="8">
                  <c:v>23.467999999999996</c:v>
                </c:pt>
                <c:pt idx="9">
                  <c:v>43.693100000000001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161-435A-A129-E289FA6113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61210543"/>
        <c:axId val="861216367"/>
      </c:lineChart>
      <c:catAx>
        <c:axId val="86121054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Diamter class (mm)</a:t>
                </a:r>
                <a:endParaRPr lang="ja-JP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861216367"/>
        <c:crosses val="autoZero"/>
        <c:auto val="1"/>
        <c:lblAlgn val="ctr"/>
        <c:lblOffset val="100"/>
        <c:noMultiLvlLbl val="0"/>
      </c:catAx>
      <c:valAx>
        <c:axId val="86121636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Root length (mm)</a:t>
                </a:r>
                <a:endParaRPr lang="ja-JP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861210543"/>
        <c:crosses val="autoZero"/>
        <c:crossBetween val="between"/>
        <c:majorUnit val="2500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39602148985857105"/>
          <c:y val="0.1333564591658421"/>
          <c:w val="0.14022351377117717"/>
          <c:h val="0.19219347355515479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622802" y="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D47CF-8718-4BBB-9A19-6D25695E1E21}" type="datetimeFigureOut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4" y="6456613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622802" y="6456613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0F1477-D2F2-441D-AE44-A9B91BD818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9818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95E90-A3C3-43CF-AF3D-7A7C9741843C}" type="datetimeFigureOut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376DC-9707-4A0E-8409-87C305F9198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82576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FA6F-133A-4C6E-8FD1-E879DE42ABF8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9515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3E765-0FEB-47A0-972B-26538184AEFF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8676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784D-8DF5-402B-A754-E4A3ADCDAC45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7676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09E19-8B39-4EC6-A892-10028B1416A2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935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D9D4-50B2-4805-9FAF-44CC452FC103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147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50E43-8F09-45C0-9CAA-E14D1FDDD8ED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094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9F51-0366-477F-BED2-C6B48F6A2024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6907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0A92-695B-474F-86FE-935AE1B5721E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139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3899-EBEB-4A2F-ACC9-B17BC6240FFD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8859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96334-DE25-41FF-B9F3-C40E54A62EC2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4981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5BD7-1BEF-49AB-AD47-519D711C47B9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5930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425A5-0726-4374-B59D-3CE3B7C15E5F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146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グラフ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1132485"/>
              </p:ext>
            </p:extLst>
          </p:nvPr>
        </p:nvGraphicFramePr>
        <p:xfrm>
          <a:off x="473573" y="1327266"/>
          <a:ext cx="4573320" cy="3145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3441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7251</TotalTime>
  <Words>10</Words>
  <Application>Microsoft Office PowerPoint</Application>
  <PresentationFormat>画面に合わせる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 Koyama</dc:creator>
  <cp:lastModifiedBy>T Koyama</cp:lastModifiedBy>
  <cp:revision>199</cp:revision>
  <cp:lastPrinted>2021-03-16T13:00:05Z</cp:lastPrinted>
  <dcterms:created xsi:type="dcterms:W3CDTF">2020-01-28T10:02:04Z</dcterms:created>
  <dcterms:modified xsi:type="dcterms:W3CDTF">2021-08-27T00:51:07Z</dcterms:modified>
</cp:coreProperties>
</file>