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840146-0BB7-4527-AD9C-61066B775689}" v="1" dt="2021-10-21T05:58:16.6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寺本　翔太" userId="e1556d47-2ce4-43f0-98a6-5cad8b3409f8" providerId="ADAL" clId="{A9840146-0BB7-4527-AD9C-61066B775689}"/>
    <pc:docChg chg="undo custSel addSld delSld modSld sldOrd">
      <pc:chgData name="寺本　翔太" userId="e1556d47-2ce4-43f0-98a6-5cad8b3409f8" providerId="ADAL" clId="{A9840146-0BB7-4527-AD9C-61066B775689}" dt="2021-10-27T06:12:09.451" v="433" actId="478"/>
      <pc:docMkLst>
        <pc:docMk/>
      </pc:docMkLst>
      <pc:sldChg chg="addSp delSp modSp new mod modClrScheme chgLayout">
        <pc:chgData name="寺本　翔太" userId="e1556d47-2ce4-43f0-98a6-5cad8b3409f8" providerId="ADAL" clId="{A9840146-0BB7-4527-AD9C-61066B775689}" dt="2021-10-27T06:12:09.451" v="433" actId="478"/>
        <pc:sldMkLst>
          <pc:docMk/>
          <pc:sldMk cId="3299218887" sldId="256"/>
        </pc:sldMkLst>
        <pc:spChg chg="del">
          <ac:chgData name="寺本　翔太" userId="e1556d47-2ce4-43f0-98a6-5cad8b3409f8" providerId="ADAL" clId="{A9840146-0BB7-4527-AD9C-61066B775689}" dt="2021-10-21T05:57:57.647" v="1" actId="478"/>
          <ac:spMkLst>
            <pc:docMk/>
            <pc:sldMk cId="3299218887" sldId="256"/>
            <ac:spMk id="2" creationId="{00B96332-EA69-491F-82AC-406FA5DF5C61}"/>
          </ac:spMkLst>
        </pc:spChg>
        <pc:spChg chg="del">
          <ac:chgData name="寺本　翔太" userId="e1556d47-2ce4-43f0-98a6-5cad8b3409f8" providerId="ADAL" clId="{A9840146-0BB7-4527-AD9C-61066B775689}" dt="2021-10-21T05:57:57.647" v="1" actId="478"/>
          <ac:spMkLst>
            <pc:docMk/>
            <pc:sldMk cId="3299218887" sldId="256"/>
            <ac:spMk id="3" creationId="{B072DAF6-EDD9-46A9-939A-74CE7D657C83}"/>
          </ac:spMkLst>
        </pc:spChg>
        <pc:spChg chg="add del mod">
          <ac:chgData name="寺本　翔太" userId="e1556d47-2ce4-43f0-98a6-5cad8b3409f8" providerId="ADAL" clId="{A9840146-0BB7-4527-AD9C-61066B775689}" dt="2021-10-27T06:12:09.451" v="433" actId="478"/>
          <ac:spMkLst>
            <pc:docMk/>
            <pc:sldMk cId="3299218887" sldId="256"/>
            <ac:spMk id="6" creationId="{8C12F8CD-7304-478F-8F88-0A365055CC4A}"/>
          </ac:spMkLst>
        </pc:spChg>
        <pc:spChg chg="add mod">
          <ac:chgData name="寺本　翔太" userId="e1556d47-2ce4-43f0-98a6-5cad8b3409f8" providerId="ADAL" clId="{A9840146-0BB7-4527-AD9C-61066B775689}" dt="2021-10-27T06:11:12.578" v="419" actId="1076"/>
          <ac:spMkLst>
            <pc:docMk/>
            <pc:sldMk cId="3299218887" sldId="256"/>
            <ac:spMk id="16" creationId="{A99C534F-91D0-4A10-BEFD-72740D862DF9}"/>
          </ac:spMkLst>
        </pc:spChg>
        <pc:spChg chg="add mod">
          <ac:chgData name="寺本　翔太" userId="e1556d47-2ce4-43f0-98a6-5cad8b3409f8" providerId="ADAL" clId="{A9840146-0BB7-4527-AD9C-61066B775689}" dt="2021-10-27T06:11:33.018" v="432" actId="1076"/>
          <ac:spMkLst>
            <pc:docMk/>
            <pc:sldMk cId="3299218887" sldId="256"/>
            <ac:spMk id="17" creationId="{5D3E3E61-ED9A-41A7-A122-86BB226617ED}"/>
          </ac:spMkLst>
        </pc:spChg>
        <pc:picChg chg="add del mod">
          <ac:chgData name="寺本　翔太" userId="e1556d47-2ce4-43f0-98a6-5cad8b3409f8" providerId="ADAL" clId="{A9840146-0BB7-4527-AD9C-61066B775689}" dt="2021-10-27T06:10:05.661" v="338" actId="478"/>
          <ac:picMkLst>
            <pc:docMk/>
            <pc:sldMk cId="3299218887" sldId="256"/>
            <ac:picMk id="3" creationId="{8F163970-D753-43A5-9478-38014B35AAFA}"/>
          </ac:picMkLst>
        </pc:picChg>
        <pc:picChg chg="add del mod">
          <ac:chgData name="寺本　翔太" userId="e1556d47-2ce4-43f0-98a6-5cad8b3409f8" providerId="ADAL" clId="{A9840146-0BB7-4527-AD9C-61066B775689}" dt="2021-10-27T06:10:25.584" v="362"/>
          <ac:picMkLst>
            <pc:docMk/>
            <pc:sldMk cId="3299218887" sldId="256"/>
            <ac:picMk id="4" creationId="{F7F3F150-2026-4F24-B5A9-CC5A56360DF8}"/>
          </ac:picMkLst>
        </pc:picChg>
        <pc:picChg chg="add del mod">
          <ac:chgData name="寺本　翔太" userId="e1556d47-2ce4-43f0-98a6-5cad8b3409f8" providerId="ADAL" clId="{A9840146-0BB7-4527-AD9C-61066B775689}" dt="2021-10-26T08:14:53.638" v="231" actId="478"/>
          <ac:picMkLst>
            <pc:docMk/>
            <pc:sldMk cId="3299218887" sldId="256"/>
            <ac:picMk id="5" creationId="{F780C432-7A5E-44F0-AB09-D573544176F8}"/>
          </ac:picMkLst>
        </pc:picChg>
        <pc:picChg chg="add del mod">
          <ac:chgData name="寺本　翔太" userId="e1556d47-2ce4-43f0-98a6-5cad8b3409f8" providerId="ADAL" clId="{A9840146-0BB7-4527-AD9C-61066B775689}" dt="2021-10-27T06:10:25.584" v="362"/>
          <ac:picMkLst>
            <pc:docMk/>
            <pc:sldMk cId="3299218887" sldId="256"/>
            <ac:picMk id="7" creationId="{9DF83BCF-9C09-4E22-9F1E-EF2C01CDB690}"/>
          </ac:picMkLst>
        </pc:picChg>
        <pc:picChg chg="add del mod">
          <ac:chgData name="寺本　翔太" userId="e1556d47-2ce4-43f0-98a6-5cad8b3409f8" providerId="ADAL" clId="{A9840146-0BB7-4527-AD9C-61066B775689}" dt="2021-10-27T06:10:21.319" v="358"/>
          <ac:picMkLst>
            <pc:docMk/>
            <pc:sldMk cId="3299218887" sldId="256"/>
            <ac:picMk id="9" creationId="{1D1B12EC-7969-461E-9E46-772107CC6A5E}"/>
          </ac:picMkLst>
        </pc:picChg>
        <pc:picChg chg="add del mod">
          <ac:chgData name="寺本　翔太" userId="e1556d47-2ce4-43f0-98a6-5cad8b3409f8" providerId="ADAL" clId="{A9840146-0BB7-4527-AD9C-61066B775689}" dt="2021-10-27T06:10:21.319" v="358"/>
          <ac:picMkLst>
            <pc:docMk/>
            <pc:sldMk cId="3299218887" sldId="256"/>
            <ac:picMk id="11" creationId="{6A366BF8-7E21-4B8E-A6D1-12A3AD0B43FD}"/>
          </ac:picMkLst>
        </pc:picChg>
        <pc:picChg chg="add mod">
          <ac:chgData name="寺本　翔太" userId="e1556d47-2ce4-43f0-98a6-5cad8b3409f8" providerId="ADAL" clId="{A9840146-0BB7-4527-AD9C-61066B775689}" dt="2021-10-27T06:10:50.982" v="373" actId="1076"/>
          <ac:picMkLst>
            <pc:docMk/>
            <pc:sldMk cId="3299218887" sldId="256"/>
            <ac:picMk id="13" creationId="{0EBE14B3-DA88-47E9-A994-55667B609377}"/>
          </ac:picMkLst>
        </pc:picChg>
        <pc:picChg chg="add mod">
          <ac:chgData name="寺本　翔太" userId="e1556d47-2ce4-43f0-98a6-5cad8b3409f8" providerId="ADAL" clId="{A9840146-0BB7-4527-AD9C-61066B775689}" dt="2021-10-27T06:10:44.836" v="371" actId="1076"/>
          <ac:picMkLst>
            <pc:docMk/>
            <pc:sldMk cId="3299218887" sldId="256"/>
            <ac:picMk id="15" creationId="{9E48089B-C6B7-4909-8609-75CFED2287D4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4.359" v="337" actId="47"/>
        <pc:sldMkLst>
          <pc:docMk/>
          <pc:sldMk cId="1918205103" sldId="257"/>
        </pc:sldMkLst>
        <pc:spChg chg="add mod">
          <ac:chgData name="寺本　翔太" userId="e1556d47-2ce4-43f0-98a6-5cad8b3409f8" providerId="ADAL" clId="{A9840146-0BB7-4527-AD9C-61066B775689}" dt="2021-10-21T06:05:06.391" v="230" actId="20577"/>
          <ac:spMkLst>
            <pc:docMk/>
            <pc:sldMk cId="1918205103" sldId="257"/>
            <ac:spMk id="4" creationId="{E2BB2BC1-C279-42E6-8E6B-7711160F6D50}"/>
          </ac:spMkLst>
        </pc:spChg>
        <pc:picChg chg="add del mod">
          <ac:chgData name="寺本　翔太" userId="e1556d47-2ce4-43f0-98a6-5cad8b3409f8" providerId="ADAL" clId="{A9840146-0BB7-4527-AD9C-61066B775689}" dt="2021-10-26T08:14:54.870" v="232" actId="478"/>
          <ac:picMkLst>
            <pc:docMk/>
            <pc:sldMk cId="1918205103" sldId="257"/>
            <ac:picMk id="3" creationId="{0DC503F2-50F2-4C72-AC42-9D4437AECAA9}"/>
          </ac:picMkLst>
        </pc:picChg>
        <pc:picChg chg="add mod">
          <ac:chgData name="寺本　翔太" userId="e1556d47-2ce4-43f0-98a6-5cad8b3409f8" providerId="ADAL" clId="{A9840146-0BB7-4527-AD9C-61066B775689}" dt="2021-10-26T08:16:08.172" v="270" actId="962"/>
          <ac:picMkLst>
            <pc:docMk/>
            <pc:sldMk cId="1918205103" sldId="257"/>
            <ac:picMk id="5" creationId="{43D21AA5-E1EE-4083-BA15-D6E20CF37CA4}"/>
          </ac:picMkLst>
        </pc:picChg>
      </pc:sldChg>
      <pc:sldChg chg="addSp delSp modSp new add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529684261" sldId="258"/>
        </pc:sldMkLst>
        <pc:spChg chg="add mod">
          <ac:chgData name="寺本　翔太" userId="e1556d47-2ce4-43f0-98a6-5cad8b3409f8" providerId="ADAL" clId="{A9840146-0BB7-4527-AD9C-61066B775689}" dt="2021-10-21T06:05:01.940" v="228" actId="20577"/>
          <ac:spMkLst>
            <pc:docMk/>
            <pc:sldMk cId="3529684261" sldId="258"/>
            <ac:spMk id="4" creationId="{476258C0-D4F2-41C4-928F-CB31E86E6174}"/>
          </ac:spMkLst>
        </pc:spChg>
        <pc:picChg chg="add del mod">
          <ac:chgData name="寺本　翔太" userId="e1556d47-2ce4-43f0-98a6-5cad8b3409f8" providerId="ADAL" clId="{A9840146-0BB7-4527-AD9C-61066B775689}" dt="2021-10-26T08:14:58.812" v="235" actId="478"/>
          <ac:picMkLst>
            <pc:docMk/>
            <pc:sldMk cId="3529684261" sldId="258"/>
            <ac:picMk id="3" creationId="{F9C8B615-96BA-49BB-8469-7DFFA47EA172}"/>
          </ac:picMkLst>
        </pc:picChg>
        <pc:picChg chg="add mod">
          <ac:chgData name="寺本　翔太" userId="e1556d47-2ce4-43f0-98a6-5cad8b3409f8" providerId="ADAL" clId="{A9840146-0BB7-4527-AD9C-61066B775689}" dt="2021-10-26T08:16:11.147" v="273" actId="962"/>
          <ac:picMkLst>
            <pc:docMk/>
            <pc:sldMk cId="3529684261" sldId="258"/>
            <ac:picMk id="5" creationId="{18B534D7-67B8-4CA9-8D05-EF5718BF29BD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4067737324" sldId="259"/>
        </pc:sldMkLst>
        <pc:spChg chg="add mod">
          <ac:chgData name="寺本　翔太" userId="e1556d47-2ce4-43f0-98a6-5cad8b3409f8" providerId="ADAL" clId="{A9840146-0BB7-4527-AD9C-61066B775689}" dt="2021-10-21T06:04:53.972" v="224" actId="20577"/>
          <ac:spMkLst>
            <pc:docMk/>
            <pc:sldMk cId="4067737324" sldId="259"/>
            <ac:spMk id="6" creationId="{9E864C67-3362-4394-A8BA-55BAF7ADA7D2}"/>
          </ac:spMkLst>
        </pc:spChg>
        <pc:picChg chg="add del mod">
          <ac:chgData name="寺本　翔太" userId="e1556d47-2ce4-43f0-98a6-5cad8b3409f8" providerId="ADAL" clId="{A9840146-0BB7-4527-AD9C-61066B775689}" dt="2021-10-21T05:59:19.238" v="45" actId="478"/>
          <ac:picMkLst>
            <pc:docMk/>
            <pc:sldMk cId="4067737324" sldId="259"/>
            <ac:picMk id="3" creationId="{3191F9C9-7569-46CF-9E88-CD40B44F5ECF}"/>
          </ac:picMkLst>
        </pc:picChg>
        <pc:picChg chg="add mod">
          <ac:chgData name="寺本　翔太" userId="e1556d47-2ce4-43f0-98a6-5cad8b3409f8" providerId="ADAL" clId="{A9840146-0BB7-4527-AD9C-61066B775689}" dt="2021-10-26T08:16:16.841" v="278" actId="962"/>
          <ac:picMkLst>
            <pc:docMk/>
            <pc:sldMk cId="4067737324" sldId="259"/>
            <ac:picMk id="3" creationId="{CE44BE61-3EC4-4075-83FA-B80FD02A66B8}"/>
          </ac:picMkLst>
        </pc:picChg>
        <pc:picChg chg="add del mod">
          <ac:chgData name="寺本　翔太" userId="e1556d47-2ce4-43f0-98a6-5cad8b3409f8" providerId="ADAL" clId="{A9840146-0BB7-4527-AD9C-61066B775689}" dt="2021-10-26T08:15:01.501" v="237" actId="478"/>
          <ac:picMkLst>
            <pc:docMk/>
            <pc:sldMk cId="4067737324" sldId="259"/>
            <ac:picMk id="5" creationId="{D0D80592-A233-46D0-8DD2-DC9986A1136F}"/>
          </ac:picMkLst>
        </pc:picChg>
      </pc:sldChg>
      <pc:sldChg chg="addSp delSp modSp new del mod ord">
        <pc:chgData name="寺本　翔太" userId="e1556d47-2ce4-43f0-98a6-5cad8b3409f8" providerId="ADAL" clId="{A9840146-0BB7-4527-AD9C-61066B775689}" dt="2021-10-27T06:10:02.941" v="336" actId="47"/>
        <pc:sldMkLst>
          <pc:docMk/>
          <pc:sldMk cId="1539666826" sldId="260"/>
        </pc:sldMkLst>
        <pc:spChg chg="add mod">
          <ac:chgData name="寺本　翔太" userId="e1556d47-2ce4-43f0-98a6-5cad8b3409f8" providerId="ADAL" clId="{A9840146-0BB7-4527-AD9C-61066B775689}" dt="2021-10-21T06:04:58.215" v="226" actId="20577"/>
          <ac:spMkLst>
            <pc:docMk/>
            <pc:sldMk cId="1539666826" sldId="260"/>
            <ac:spMk id="4" creationId="{FDB96A80-2EFE-4E3B-B20D-EEFC4CDBEF67}"/>
          </ac:spMkLst>
        </pc:spChg>
        <pc:picChg chg="add del mod">
          <ac:chgData name="寺本　翔太" userId="e1556d47-2ce4-43f0-98a6-5cad8b3409f8" providerId="ADAL" clId="{A9840146-0BB7-4527-AD9C-61066B775689}" dt="2021-10-26T08:15:00.120" v="236" actId="478"/>
          <ac:picMkLst>
            <pc:docMk/>
            <pc:sldMk cId="1539666826" sldId="260"/>
            <ac:picMk id="3" creationId="{221BF8CE-37C1-421A-8B44-9255ED3D16EB}"/>
          </ac:picMkLst>
        </pc:picChg>
        <pc:picChg chg="add mod">
          <ac:chgData name="寺本　翔太" userId="e1556d47-2ce4-43f0-98a6-5cad8b3409f8" providerId="ADAL" clId="{A9840146-0BB7-4527-AD9C-61066B775689}" dt="2021-10-26T08:16:14.104" v="275" actId="27614"/>
          <ac:picMkLst>
            <pc:docMk/>
            <pc:sldMk cId="1539666826" sldId="260"/>
            <ac:picMk id="5" creationId="{DD933941-4DEE-405C-8C4E-B61E7180BDA2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502305302" sldId="261"/>
        </pc:sldMkLst>
        <pc:spChg chg="add mod">
          <ac:chgData name="寺本　翔太" userId="e1556d47-2ce4-43f0-98a6-5cad8b3409f8" providerId="ADAL" clId="{A9840146-0BB7-4527-AD9C-61066B775689}" dt="2021-10-21T06:04:47.870" v="222" actId="20577"/>
          <ac:spMkLst>
            <pc:docMk/>
            <pc:sldMk cId="502305302" sldId="261"/>
            <ac:spMk id="4" creationId="{3CF0330D-BA05-4DDF-AEAE-AA347E568654}"/>
          </ac:spMkLst>
        </pc:spChg>
        <pc:picChg chg="add del mod">
          <ac:chgData name="寺本　翔太" userId="e1556d47-2ce4-43f0-98a6-5cad8b3409f8" providerId="ADAL" clId="{A9840146-0BB7-4527-AD9C-61066B775689}" dt="2021-10-26T08:15:03.419" v="238" actId="478"/>
          <ac:picMkLst>
            <pc:docMk/>
            <pc:sldMk cId="502305302" sldId="261"/>
            <ac:picMk id="3" creationId="{2E58C1A7-07BE-489B-B543-1F8832DF59BA}"/>
          </ac:picMkLst>
        </pc:picChg>
        <pc:picChg chg="add mod">
          <ac:chgData name="寺本　翔太" userId="e1556d47-2ce4-43f0-98a6-5cad8b3409f8" providerId="ADAL" clId="{A9840146-0BB7-4527-AD9C-61066B775689}" dt="2021-10-26T08:16:19.745" v="281" actId="962"/>
          <ac:picMkLst>
            <pc:docMk/>
            <pc:sldMk cId="502305302" sldId="261"/>
            <ac:picMk id="5" creationId="{2E4534E3-4665-404C-AAC6-003CB2E593CF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559279790" sldId="262"/>
        </pc:sldMkLst>
        <pc:spChg chg="add mod">
          <ac:chgData name="寺本　翔太" userId="e1556d47-2ce4-43f0-98a6-5cad8b3409f8" providerId="ADAL" clId="{A9840146-0BB7-4527-AD9C-61066B775689}" dt="2021-10-21T06:04:43.243" v="220" actId="20577"/>
          <ac:spMkLst>
            <pc:docMk/>
            <pc:sldMk cId="559279790" sldId="262"/>
            <ac:spMk id="4" creationId="{35536CEC-2AB1-4E3F-8526-8733B07F36F7}"/>
          </ac:spMkLst>
        </pc:spChg>
        <pc:picChg chg="add del mod">
          <ac:chgData name="寺本　翔太" userId="e1556d47-2ce4-43f0-98a6-5cad8b3409f8" providerId="ADAL" clId="{A9840146-0BB7-4527-AD9C-61066B775689}" dt="2021-10-26T08:15:04.723" v="239" actId="478"/>
          <ac:picMkLst>
            <pc:docMk/>
            <pc:sldMk cId="559279790" sldId="262"/>
            <ac:picMk id="3" creationId="{0D0ECEB6-1D5B-4233-A8D2-D686B2F6596D}"/>
          </ac:picMkLst>
        </pc:picChg>
        <pc:picChg chg="add mod">
          <ac:chgData name="寺本　翔太" userId="e1556d47-2ce4-43f0-98a6-5cad8b3409f8" providerId="ADAL" clId="{A9840146-0BB7-4527-AD9C-61066B775689}" dt="2021-10-26T08:16:25.734" v="284" actId="962"/>
          <ac:picMkLst>
            <pc:docMk/>
            <pc:sldMk cId="559279790" sldId="262"/>
            <ac:picMk id="5" creationId="{B9F03FC5-7721-4B52-AD22-9894CCB74CDC}"/>
          </ac:picMkLst>
        </pc:picChg>
      </pc:sldChg>
      <pc:sldChg chg="addSp delSp modSp new add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355547298" sldId="263"/>
        </pc:sldMkLst>
        <pc:spChg chg="add mod">
          <ac:chgData name="寺本　翔太" userId="e1556d47-2ce4-43f0-98a6-5cad8b3409f8" providerId="ADAL" clId="{A9840146-0BB7-4527-AD9C-61066B775689}" dt="2021-10-21T06:04:40.049" v="218" actId="20577"/>
          <ac:spMkLst>
            <pc:docMk/>
            <pc:sldMk cId="3355547298" sldId="263"/>
            <ac:spMk id="4" creationId="{1EEF7F86-FB61-4B48-9F96-4CCBA74C7C19}"/>
          </ac:spMkLst>
        </pc:spChg>
        <pc:picChg chg="add del mod">
          <ac:chgData name="寺本　翔太" userId="e1556d47-2ce4-43f0-98a6-5cad8b3409f8" providerId="ADAL" clId="{A9840146-0BB7-4527-AD9C-61066B775689}" dt="2021-10-26T08:15:08.853" v="242" actId="478"/>
          <ac:picMkLst>
            <pc:docMk/>
            <pc:sldMk cId="3355547298" sldId="263"/>
            <ac:picMk id="3" creationId="{A3014A29-A2AC-4799-801A-15FAF9691FE3}"/>
          </ac:picMkLst>
        </pc:picChg>
        <pc:picChg chg="add mod">
          <ac:chgData name="寺本　翔太" userId="e1556d47-2ce4-43f0-98a6-5cad8b3409f8" providerId="ADAL" clId="{A9840146-0BB7-4527-AD9C-61066B775689}" dt="2021-10-26T08:16:28.719" v="286" actId="27614"/>
          <ac:picMkLst>
            <pc:docMk/>
            <pc:sldMk cId="3355547298" sldId="263"/>
            <ac:picMk id="5" creationId="{26D4464C-49F6-4E0F-8E96-768EC9A4112B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516405742" sldId="264"/>
        </pc:sldMkLst>
        <pc:spChg chg="add mod">
          <ac:chgData name="寺本　翔太" userId="e1556d47-2ce4-43f0-98a6-5cad8b3409f8" providerId="ADAL" clId="{A9840146-0BB7-4527-AD9C-61066B775689}" dt="2021-10-21T06:04:36.070" v="216" actId="20577"/>
          <ac:spMkLst>
            <pc:docMk/>
            <pc:sldMk cId="3516405742" sldId="264"/>
            <ac:spMk id="4" creationId="{05C88FE1-4659-4A67-A76C-52FDCB3838FC}"/>
          </ac:spMkLst>
        </pc:spChg>
        <pc:picChg chg="add del mod">
          <ac:chgData name="寺本　翔太" userId="e1556d47-2ce4-43f0-98a6-5cad8b3409f8" providerId="ADAL" clId="{A9840146-0BB7-4527-AD9C-61066B775689}" dt="2021-10-26T08:15:10.403" v="243" actId="478"/>
          <ac:picMkLst>
            <pc:docMk/>
            <pc:sldMk cId="3516405742" sldId="264"/>
            <ac:picMk id="3" creationId="{33BE06E1-42DE-45F0-AFD2-3151ECFB3A9B}"/>
          </ac:picMkLst>
        </pc:picChg>
        <pc:picChg chg="add mod">
          <ac:chgData name="寺本　翔太" userId="e1556d47-2ce4-43f0-98a6-5cad8b3409f8" providerId="ADAL" clId="{A9840146-0BB7-4527-AD9C-61066B775689}" dt="2021-10-26T08:16:31.813" v="289" actId="962"/>
          <ac:picMkLst>
            <pc:docMk/>
            <pc:sldMk cId="3516405742" sldId="264"/>
            <ac:picMk id="5" creationId="{396BA4A3-7190-438D-8D92-3BCB15ECAD89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794922264" sldId="265"/>
        </pc:sldMkLst>
        <pc:spChg chg="add mod">
          <ac:chgData name="寺本　翔太" userId="e1556d47-2ce4-43f0-98a6-5cad8b3409f8" providerId="ADAL" clId="{A9840146-0BB7-4527-AD9C-61066B775689}" dt="2021-10-21T06:04:28.664" v="212" actId="20577"/>
          <ac:spMkLst>
            <pc:docMk/>
            <pc:sldMk cId="794922264" sldId="265"/>
            <ac:spMk id="4" creationId="{578C4DC5-8DCE-469F-91BA-99A82D3B8CC7}"/>
          </ac:spMkLst>
        </pc:spChg>
        <pc:picChg chg="add del mod">
          <ac:chgData name="寺本　翔太" userId="e1556d47-2ce4-43f0-98a6-5cad8b3409f8" providerId="ADAL" clId="{A9840146-0BB7-4527-AD9C-61066B775689}" dt="2021-10-26T08:15:12.035" v="244" actId="478"/>
          <ac:picMkLst>
            <pc:docMk/>
            <pc:sldMk cId="794922264" sldId="265"/>
            <ac:picMk id="3" creationId="{00376077-5992-4FB1-9D8E-69D7326555E3}"/>
          </ac:picMkLst>
        </pc:picChg>
        <pc:picChg chg="add mod">
          <ac:chgData name="寺本　翔太" userId="e1556d47-2ce4-43f0-98a6-5cad8b3409f8" providerId="ADAL" clId="{A9840146-0BB7-4527-AD9C-61066B775689}" dt="2021-10-26T08:16:35.384" v="292" actId="962"/>
          <ac:picMkLst>
            <pc:docMk/>
            <pc:sldMk cId="794922264" sldId="265"/>
            <ac:picMk id="5" creationId="{62BA7880-489D-46F2-8AE9-BEDA05A6517E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007229685" sldId="266"/>
        </pc:sldMkLst>
        <pc:spChg chg="add mod">
          <ac:chgData name="寺本　翔太" userId="e1556d47-2ce4-43f0-98a6-5cad8b3409f8" providerId="ADAL" clId="{A9840146-0BB7-4527-AD9C-61066B775689}" dt="2021-10-21T06:04:24.263" v="210" actId="20577"/>
          <ac:spMkLst>
            <pc:docMk/>
            <pc:sldMk cId="3007229685" sldId="266"/>
            <ac:spMk id="4" creationId="{23AA8399-BABC-4766-A642-4D40DC90D5B6}"/>
          </ac:spMkLst>
        </pc:spChg>
        <pc:picChg chg="add del mod">
          <ac:chgData name="寺本　翔太" userId="e1556d47-2ce4-43f0-98a6-5cad8b3409f8" providerId="ADAL" clId="{A9840146-0BB7-4527-AD9C-61066B775689}" dt="2021-10-26T08:15:14.087" v="245" actId="478"/>
          <ac:picMkLst>
            <pc:docMk/>
            <pc:sldMk cId="3007229685" sldId="266"/>
            <ac:picMk id="3" creationId="{B5A04EC8-0BBF-452F-B0BC-0092596D641A}"/>
          </ac:picMkLst>
        </pc:picChg>
        <pc:picChg chg="add mod">
          <ac:chgData name="寺本　翔太" userId="e1556d47-2ce4-43f0-98a6-5cad8b3409f8" providerId="ADAL" clId="{A9840146-0BB7-4527-AD9C-61066B775689}" dt="2021-10-26T08:16:38.897" v="295" actId="962"/>
          <ac:picMkLst>
            <pc:docMk/>
            <pc:sldMk cId="3007229685" sldId="266"/>
            <ac:picMk id="5" creationId="{C2ABF2E3-6772-4A7F-BBF5-45196B3DA2A6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2574074863" sldId="267"/>
        </pc:sldMkLst>
        <pc:spChg chg="add mod">
          <ac:chgData name="寺本　翔太" userId="e1556d47-2ce4-43f0-98a6-5cad8b3409f8" providerId="ADAL" clId="{A9840146-0BB7-4527-AD9C-61066B775689}" dt="2021-10-21T06:04:19.640" v="208" actId="20577"/>
          <ac:spMkLst>
            <pc:docMk/>
            <pc:sldMk cId="2574074863" sldId="267"/>
            <ac:spMk id="4" creationId="{C8BE2F28-ED16-4FAB-92C4-3CC36489686A}"/>
          </ac:spMkLst>
        </pc:spChg>
        <pc:picChg chg="add del mod">
          <ac:chgData name="寺本　翔太" userId="e1556d47-2ce4-43f0-98a6-5cad8b3409f8" providerId="ADAL" clId="{A9840146-0BB7-4527-AD9C-61066B775689}" dt="2021-10-26T08:15:15.612" v="246" actId="478"/>
          <ac:picMkLst>
            <pc:docMk/>
            <pc:sldMk cId="2574074863" sldId="267"/>
            <ac:picMk id="3" creationId="{07D46A3B-A748-426A-9DF9-A86B4A6894D8}"/>
          </ac:picMkLst>
        </pc:picChg>
        <pc:picChg chg="add mod">
          <ac:chgData name="寺本　翔太" userId="e1556d47-2ce4-43f0-98a6-5cad8b3409f8" providerId="ADAL" clId="{A9840146-0BB7-4527-AD9C-61066B775689}" dt="2021-10-26T08:16:41.585" v="298" actId="962"/>
          <ac:picMkLst>
            <pc:docMk/>
            <pc:sldMk cId="2574074863" sldId="267"/>
            <ac:picMk id="5" creationId="{20B6A13F-824D-44F6-8FF6-7CFA874D9430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258284153" sldId="268"/>
        </pc:sldMkLst>
        <pc:spChg chg="add mod">
          <ac:chgData name="寺本　翔太" userId="e1556d47-2ce4-43f0-98a6-5cad8b3409f8" providerId="ADAL" clId="{A9840146-0BB7-4527-AD9C-61066B775689}" dt="2021-10-21T06:04:15.412" v="206" actId="20577"/>
          <ac:spMkLst>
            <pc:docMk/>
            <pc:sldMk cId="258284153" sldId="268"/>
            <ac:spMk id="4" creationId="{C29CEC3D-BF8D-4218-BD4E-CACEBF40262E}"/>
          </ac:spMkLst>
        </pc:spChg>
        <pc:picChg chg="add del mod">
          <ac:chgData name="寺本　翔太" userId="e1556d47-2ce4-43f0-98a6-5cad8b3409f8" providerId="ADAL" clId="{A9840146-0BB7-4527-AD9C-61066B775689}" dt="2021-10-26T08:15:16.996" v="247" actId="478"/>
          <ac:picMkLst>
            <pc:docMk/>
            <pc:sldMk cId="258284153" sldId="268"/>
            <ac:picMk id="3" creationId="{BA7ADD7F-53EC-4259-AD6A-D44B34F688E1}"/>
          </ac:picMkLst>
        </pc:picChg>
        <pc:picChg chg="add mod">
          <ac:chgData name="寺本　翔太" userId="e1556d47-2ce4-43f0-98a6-5cad8b3409f8" providerId="ADAL" clId="{A9840146-0BB7-4527-AD9C-61066B775689}" dt="2021-10-26T08:16:44.592" v="301" actId="962"/>
          <ac:picMkLst>
            <pc:docMk/>
            <pc:sldMk cId="258284153" sldId="268"/>
            <ac:picMk id="5" creationId="{13B830CC-06D8-4D06-8A50-7F7AF29589E7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62083364" sldId="269"/>
        </pc:sldMkLst>
        <pc:spChg chg="add mod">
          <ac:chgData name="寺本　翔太" userId="e1556d47-2ce4-43f0-98a6-5cad8b3409f8" providerId="ADAL" clId="{A9840146-0BB7-4527-AD9C-61066B775689}" dt="2021-10-21T06:04:11.054" v="204" actId="20577"/>
          <ac:spMkLst>
            <pc:docMk/>
            <pc:sldMk cId="362083364" sldId="269"/>
            <ac:spMk id="4" creationId="{8B0A6FAB-F233-45BC-ACC9-57379845295F}"/>
          </ac:spMkLst>
        </pc:spChg>
        <pc:picChg chg="add del mod">
          <ac:chgData name="寺本　翔太" userId="e1556d47-2ce4-43f0-98a6-5cad8b3409f8" providerId="ADAL" clId="{A9840146-0BB7-4527-AD9C-61066B775689}" dt="2021-10-26T08:15:19.537" v="248" actId="478"/>
          <ac:picMkLst>
            <pc:docMk/>
            <pc:sldMk cId="362083364" sldId="269"/>
            <ac:picMk id="3" creationId="{897628BA-6B20-4F15-A6A9-4E3C84E56C37}"/>
          </ac:picMkLst>
        </pc:picChg>
        <pc:picChg chg="add mod">
          <ac:chgData name="寺本　翔太" userId="e1556d47-2ce4-43f0-98a6-5cad8b3409f8" providerId="ADAL" clId="{A9840146-0BB7-4527-AD9C-61066B775689}" dt="2021-10-26T08:16:48.085" v="303" actId="27614"/>
          <ac:picMkLst>
            <pc:docMk/>
            <pc:sldMk cId="362083364" sldId="269"/>
            <ac:picMk id="5" creationId="{C26C22E7-B940-4B82-94C7-285AD9317EA1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2612799947" sldId="270"/>
        </pc:sldMkLst>
        <pc:spChg chg="add mod">
          <ac:chgData name="寺本　翔太" userId="e1556d47-2ce4-43f0-98a6-5cad8b3409f8" providerId="ADAL" clId="{A9840146-0BB7-4527-AD9C-61066B775689}" dt="2021-10-21T06:04:06.920" v="200" actId="20577"/>
          <ac:spMkLst>
            <pc:docMk/>
            <pc:sldMk cId="2612799947" sldId="270"/>
            <ac:spMk id="4" creationId="{B8CB8732-196D-47A5-9266-76951D27339C}"/>
          </ac:spMkLst>
        </pc:spChg>
        <pc:picChg chg="add del mod">
          <ac:chgData name="寺本　翔太" userId="e1556d47-2ce4-43f0-98a6-5cad8b3409f8" providerId="ADAL" clId="{A9840146-0BB7-4527-AD9C-61066B775689}" dt="2021-10-26T08:15:20.894" v="249" actId="478"/>
          <ac:picMkLst>
            <pc:docMk/>
            <pc:sldMk cId="2612799947" sldId="270"/>
            <ac:picMk id="3" creationId="{84A0F6BF-DA60-4206-BC1C-EAEB6955CAA8}"/>
          </ac:picMkLst>
        </pc:picChg>
        <pc:picChg chg="add mod">
          <ac:chgData name="寺本　翔太" userId="e1556d47-2ce4-43f0-98a6-5cad8b3409f8" providerId="ADAL" clId="{A9840146-0BB7-4527-AD9C-61066B775689}" dt="2021-10-26T08:16:51.752" v="305" actId="27614"/>
          <ac:picMkLst>
            <pc:docMk/>
            <pc:sldMk cId="2612799947" sldId="270"/>
            <ac:picMk id="5" creationId="{82098154-5700-4706-8AED-7F01B7436E43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258914646" sldId="271"/>
        </pc:sldMkLst>
        <pc:spChg chg="add mod">
          <ac:chgData name="寺本　翔太" userId="e1556d47-2ce4-43f0-98a6-5cad8b3409f8" providerId="ADAL" clId="{A9840146-0BB7-4527-AD9C-61066B775689}" dt="2021-10-21T06:04:03.232" v="196" actId="20577"/>
          <ac:spMkLst>
            <pc:docMk/>
            <pc:sldMk cId="3258914646" sldId="271"/>
            <ac:spMk id="4" creationId="{BA0CAD85-0F40-4CA3-9EB8-0388DD357748}"/>
          </ac:spMkLst>
        </pc:spChg>
        <pc:picChg chg="add del mod">
          <ac:chgData name="寺本　翔太" userId="e1556d47-2ce4-43f0-98a6-5cad8b3409f8" providerId="ADAL" clId="{A9840146-0BB7-4527-AD9C-61066B775689}" dt="2021-10-26T08:15:22.348" v="250" actId="478"/>
          <ac:picMkLst>
            <pc:docMk/>
            <pc:sldMk cId="3258914646" sldId="271"/>
            <ac:picMk id="3" creationId="{4CF254E5-ABC1-4E85-B55A-E27462465598}"/>
          </ac:picMkLst>
        </pc:picChg>
        <pc:picChg chg="add mod">
          <ac:chgData name="寺本　翔太" userId="e1556d47-2ce4-43f0-98a6-5cad8b3409f8" providerId="ADAL" clId="{A9840146-0BB7-4527-AD9C-61066B775689}" dt="2021-10-26T08:16:54.593" v="308" actId="962"/>
          <ac:picMkLst>
            <pc:docMk/>
            <pc:sldMk cId="3258914646" sldId="271"/>
            <ac:picMk id="5" creationId="{0318AED5-D7F9-4C0F-B5DE-8E8CD2550CE3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791190360" sldId="272"/>
        </pc:sldMkLst>
        <pc:spChg chg="add mod">
          <ac:chgData name="寺本　翔太" userId="e1556d47-2ce4-43f0-98a6-5cad8b3409f8" providerId="ADAL" clId="{A9840146-0BB7-4527-AD9C-61066B775689}" dt="2021-10-21T06:03:58.636" v="192" actId="20577"/>
          <ac:spMkLst>
            <pc:docMk/>
            <pc:sldMk cId="3791190360" sldId="272"/>
            <ac:spMk id="4" creationId="{F0BE70EA-88C7-4E6A-A7E4-FBC7C08111D4}"/>
          </ac:spMkLst>
        </pc:spChg>
        <pc:picChg chg="add del mod">
          <ac:chgData name="寺本　翔太" userId="e1556d47-2ce4-43f0-98a6-5cad8b3409f8" providerId="ADAL" clId="{A9840146-0BB7-4527-AD9C-61066B775689}" dt="2021-10-26T08:15:24.368" v="251" actId="478"/>
          <ac:picMkLst>
            <pc:docMk/>
            <pc:sldMk cId="3791190360" sldId="272"/>
            <ac:picMk id="3" creationId="{A441C58A-96DF-4D76-980D-7AE911C63ADE}"/>
          </ac:picMkLst>
        </pc:picChg>
        <pc:picChg chg="add mod">
          <ac:chgData name="寺本　翔太" userId="e1556d47-2ce4-43f0-98a6-5cad8b3409f8" providerId="ADAL" clId="{A9840146-0BB7-4527-AD9C-61066B775689}" dt="2021-10-26T08:16:58.030" v="311" actId="962"/>
          <ac:picMkLst>
            <pc:docMk/>
            <pc:sldMk cId="3791190360" sldId="272"/>
            <ac:picMk id="5" creationId="{EED17578-92F9-4329-BD9A-BD39935B59F6}"/>
          </ac:picMkLst>
        </pc:picChg>
      </pc:sldChg>
      <pc:sldChg chg="addSp delSp modSp new add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2577367565" sldId="273"/>
        </pc:sldMkLst>
        <pc:spChg chg="add mod">
          <ac:chgData name="寺本　翔太" userId="e1556d47-2ce4-43f0-98a6-5cad8b3409f8" providerId="ADAL" clId="{A9840146-0BB7-4527-AD9C-61066B775689}" dt="2021-10-21T06:03:55.226" v="188" actId="20577"/>
          <ac:spMkLst>
            <pc:docMk/>
            <pc:sldMk cId="2577367565" sldId="273"/>
            <ac:spMk id="4" creationId="{7C023B5E-7C1A-4C2B-A94A-173689BD2901}"/>
          </ac:spMkLst>
        </pc:spChg>
        <pc:picChg chg="add del mod">
          <ac:chgData name="寺本　翔太" userId="e1556d47-2ce4-43f0-98a6-5cad8b3409f8" providerId="ADAL" clId="{A9840146-0BB7-4527-AD9C-61066B775689}" dt="2021-10-26T08:15:29.818" v="254" actId="478"/>
          <ac:picMkLst>
            <pc:docMk/>
            <pc:sldMk cId="2577367565" sldId="273"/>
            <ac:picMk id="3" creationId="{1636DA86-4778-465E-AAF2-79F6C2601D7B}"/>
          </ac:picMkLst>
        </pc:picChg>
        <pc:picChg chg="add mod">
          <ac:chgData name="寺本　翔太" userId="e1556d47-2ce4-43f0-98a6-5cad8b3409f8" providerId="ADAL" clId="{A9840146-0BB7-4527-AD9C-61066B775689}" dt="2021-10-26T08:17:03.308" v="313" actId="27614"/>
          <ac:picMkLst>
            <pc:docMk/>
            <pc:sldMk cId="2577367565" sldId="273"/>
            <ac:picMk id="5" creationId="{C1099170-33AF-4F15-B004-3C7F71A65B8B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789469558" sldId="274"/>
        </pc:sldMkLst>
        <pc:spChg chg="add mod">
          <ac:chgData name="寺本　翔太" userId="e1556d47-2ce4-43f0-98a6-5cad8b3409f8" providerId="ADAL" clId="{A9840146-0BB7-4527-AD9C-61066B775689}" dt="2021-10-21T06:03:51.101" v="184" actId="20577"/>
          <ac:spMkLst>
            <pc:docMk/>
            <pc:sldMk cId="3789469558" sldId="274"/>
            <ac:spMk id="4" creationId="{3DAA6BBC-14BF-41F6-8D00-67C02F63B75D}"/>
          </ac:spMkLst>
        </pc:spChg>
        <pc:picChg chg="add del mod">
          <ac:chgData name="寺本　翔太" userId="e1556d47-2ce4-43f0-98a6-5cad8b3409f8" providerId="ADAL" clId="{A9840146-0BB7-4527-AD9C-61066B775689}" dt="2021-10-26T08:15:32.276" v="255" actId="478"/>
          <ac:picMkLst>
            <pc:docMk/>
            <pc:sldMk cId="3789469558" sldId="274"/>
            <ac:picMk id="3" creationId="{B4774278-66DB-443F-8A4D-A6F730467F9A}"/>
          </ac:picMkLst>
        </pc:picChg>
        <pc:picChg chg="add mod">
          <ac:chgData name="寺本　翔太" userId="e1556d47-2ce4-43f0-98a6-5cad8b3409f8" providerId="ADAL" clId="{A9840146-0BB7-4527-AD9C-61066B775689}" dt="2021-10-26T08:17:05.629" v="316" actId="962"/>
          <ac:picMkLst>
            <pc:docMk/>
            <pc:sldMk cId="3789469558" sldId="274"/>
            <ac:picMk id="5" creationId="{87563329-2D07-4EE0-A7C5-41E02F92B3A1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380639049" sldId="275"/>
        </pc:sldMkLst>
        <pc:spChg chg="add mod">
          <ac:chgData name="寺本　翔太" userId="e1556d47-2ce4-43f0-98a6-5cad8b3409f8" providerId="ADAL" clId="{A9840146-0BB7-4527-AD9C-61066B775689}" dt="2021-10-21T06:03:46.070" v="180" actId="20577"/>
          <ac:spMkLst>
            <pc:docMk/>
            <pc:sldMk cId="3380639049" sldId="275"/>
            <ac:spMk id="4" creationId="{1CB58BD9-EBCA-4C82-B5D0-0E1406120368}"/>
          </ac:spMkLst>
        </pc:spChg>
        <pc:picChg chg="add del mod">
          <ac:chgData name="寺本　翔太" userId="e1556d47-2ce4-43f0-98a6-5cad8b3409f8" providerId="ADAL" clId="{A9840146-0BB7-4527-AD9C-61066B775689}" dt="2021-10-26T08:15:34.142" v="256" actId="478"/>
          <ac:picMkLst>
            <pc:docMk/>
            <pc:sldMk cId="3380639049" sldId="275"/>
            <ac:picMk id="3" creationId="{F6E20BD5-6B73-47BC-AB83-67E1578C36BA}"/>
          </ac:picMkLst>
        </pc:picChg>
        <pc:picChg chg="add mod">
          <ac:chgData name="寺本　翔太" userId="e1556d47-2ce4-43f0-98a6-5cad8b3409f8" providerId="ADAL" clId="{A9840146-0BB7-4527-AD9C-61066B775689}" dt="2021-10-26T08:17:17.253" v="319" actId="962"/>
          <ac:picMkLst>
            <pc:docMk/>
            <pc:sldMk cId="3380639049" sldId="275"/>
            <ac:picMk id="5" creationId="{C959BD11-F69E-4980-82D8-61D2118B553C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13053696" sldId="276"/>
        </pc:sldMkLst>
        <pc:spChg chg="add mod">
          <ac:chgData name="寺本　翔太" userId="e1556d47-2ce4-43f0-98a6-5cad8b3409f8" providerId="ADAL" clId="{A9840146-0BB7-4527-AD9C-61066B775689}" dt="2021-10-21T06:03:42.322" v="176" actId="20577"/>
          <ac:spMkLst>
            <pc:docMk/>
            <pc:sldMk cId="13053696" sldId="276"/>
            <ac:spMk id="4" creationId="{21EE6E77-F543-4183-85EA-EB3153290B91}"/>
          </ac:spMkLst>
        </pc:spChg>
        <pc:picChg chg="add del mod">
          <ac:chgData name="寺本　翔太" userId="e1556d47-2ce4-43f0-98a6-5cad8b3409f8" providerId="ADAL" clId="{A9840146-0BB7-4527-AD9C-61066B775689}" dt="2021-10-26T08:15:40.626" v="257" actId="478"/>
          <ac:picMkLst>
            <pc:docMk/>
            <pc:sldMk cId="13053696" sldId="276"/>
            <ac:picMk id="3" creationId="{83AD39D6-9591-4B9A-B73C-9760B3EF1861}"/>
          </ac:picMkLst>
        </pc:picChg>
        <pc:picChg chg="add mod">
          <ac:chgData name="寺本　翔太" userId="e1556d47-2ce4-43f0-98a6-5cad8b3409f8" providerId="ADAL" clId="{A9840146-0BB7-4527-AD9C-61066B775689}" dt="2021-10-26T08:17:20.318" v="322" actId="962"/>
          <ac:picMkLst>
            <pc:docMk/>
            <pc:sldMk cId="13053696" sldId="276"/>
            <ac:picMk id="5" creationId="{CAB8B3E2-2902-484D-B747-4C966212E65A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898387916" sldId="277"/>
        </pc:sldMkLst>
        <pc:spChg chg="add mod">
          <ac:chgData name="寺本　翔太" userId="e1556d47-2ce4-43f0-98a6-5cad8b3409f8" providerId="ADAL" clId="{A9840146-0BB7-4527-AD9C-61066B775689}" dt="2021-10-21T06:03:39.113" v="172" actId="20577"/>
          <ac:spMkLst>
            <pc:docMk/>
            <pc:sldMk cId="3898387916" sldId="277"/>
            <ac:spMk id="4" creationId="{6FCB9F87-813E-41BA-A427-C050A059AB58}"/>
          </ac:spMkLst>
        </pc:spChg>
        <pc:picChg chg="add del mod">
          <ac:chgData name="寺本　翔太" userId="e1556d47-2ce4-43f0-98a6-5cad8b3409f8" providerId="ADAL" clId="{A9840146-0BB7-4527-AD9C-61066B775689}" dt="2021-10-26T08:15:41.870" v="258" actId="478"/>
          <ac:picMkLst>
            <pc:docMk/>
            <pc:sldMk cId="3898387916" sldId="277"/>
            <ac:picMk id="3" creationId="{D452A909-78F7-4F40-871B-107E9543AC92}"/>
          </ac:picMkLst>
        </pc:picChg>
        <pc:picChg chg="add mod">
          <ac:chgData name="寺本　翔太" userId="e1556d47-2ce4-43f0-98a6-5cad8b3409f8" providerId="ADAL" clId="{A9840146-0BB7-4527-AD9C-61066B775689}" dt="2021-10-26T08:17:24.340" v="324" actId="27614"/>
          <ac:picMkLst>
            <pc:docMk/>
            <pc:sldMk cId="3898387916" sldId="277"/>
            <ac:picMk id="5" creationId="{C5C01362-23AF-4522-A707-2D0F0C646B81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375287201" sldId="278"/>
        </pc:sldMkLst>
        <pc:spChg chg="add mod">
          <ac:chgData name="寺本　翔太" userId="e1556d47-2ce4-43f0-98a6-5cad8b3409f8" providerId="ADAL" clId="{A9840146-0BB7-4527-AD9C-61066B775689}" dt="2021-10-21T06:03:35.787" v="168" actId="20577"/>
          <ac:spMkLst>
            <pc:docMk/>
            <pc:sldMk cId="375287201" sldId="278"/>
            <ac:spMk id="4" creationId="{BD4B5892-EF30-46FD-B3B4-318F1C44D93E}"/>
          </ac:spMkLst>
        </pc:spChg>
        <pc:picChg chg="add del mod">
          <ac:chgData name="寺本　翔太" userId="e1556d47-2ce4-43f0-98a6-5cad8b3409f8" providerId="ADAL" clId="{A9840146-0BB7-4527-AD9C-61066B775689}" dt="2021-10-26T08:15:43.168" v="259" actId="478"/>
          <ac:picMkLst>
            <pc:docMk/>
            <pc:sldMk cId="375287201" sldId="278"/>
            <ac:picMk id="3" creationId="{5A1CF1F1-3E12-497C-807A-B6DB941B45BC}"/>
          </ac:picMkLst>
        </pc:picChg>
        <pc:picChg chg="add mod">
          <ac:chgData name="寺本　翔太" userId="e1556d47-2ce4-43f0-98a6-5cad8b3409f8" providerId="ADAL" clId="{A9840146-0BB7-4527-AD9C-61066B775689}" dt="2021-10-26T08:17:27.005" v="327" actId="962"/>
          <ac:picMkLst>
            <pc:docMk/>
            <pc:sldMk cId="375287201" sldId="278"/>
            <ac:picMk id="5" creationId="{682E6FD2-C2F2-4C9F-904B-B9431CE994BD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2078204676" sldId="279"/>
        </pc:sldMkLst>
        <pc:spChg chg="add mod">
          <ac:chgData name="寺本　翔太" userId="e1556d47-2ce4-43f0-98a6-5cad8b3409f8" providerId="ADAL" clId="{A9840146-0BB7-4527-AD9C-61066B775689}" dt="2021-10-21T06:03:30.859" v="164" actId="20577"/>
          <ac:spMkLst>
            <pc:docMk/>
            <pc:sldMk cId="2078204676" sldId="279"/>
            <ac:spMk id="4" creationId="{2C5BAD9E-F4D2-41F8-9353-CA2B8B162470}"/>
          </ac:spMkLst>
        </pc:spChg>
        <pc:picChg chg="add del mod">
          <ac:chgData name="寺本　翔太" userId="e1556d47-2ce4-43f0-98a6-5cad8b3409f8" providerId="ADAL" clId="{A9840146-0BB7-4527-AD9C-61066B775689}" dt="2021-10-26T08:15:44.854" v="260" actId="478"/>
          <ac:picMkLst>
            <pc:docMk/>
            <pc:sldMk cId="2078204676" sldId="279"/>
            <ac:picMk id="3" creationId="{25F1A23B-9DDF-473C-9149-9D7347735972}"/>
          </ac:picMkLst>
        </pc:picChg>
        <pc:picChg chg="add mod">
          <ac:chgData name="寺本　翔太" userId="e1556d47-2ce4-43f0-98a6-5cad8b3409f8" providerId="ADAL" clId="{A9840146-0BB7-4527-AD9C-61066B775689}" dt="2021-10-26T08:17:31.592" v="329" actId="27614"/>
          <ac:picMkLst>
            <pc:docMk/>
            <pc:sldMk cId="2078204676" sldId="279"/>
            <ac:picMk id="5" creationId="{9288D9C2-435C-4BF0-A111-0D6DCAFED6F6}"/>
          </ac:picMkLst>
        </pc:picChg>
      </pc:sldChg>
      <pc:sldChg chg="addSp delSp modSp new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632071927" sldId="280"/>
        </pc:sldMkLst>
        <pc:spChg chg="add mod">
          <ac:chgData name="寺本　翔太" userId="e1556d47-2ce4-43f0-98a6-5cad8b3409f8" providerId="ADAL" clId="{A9840146-0BB7-4527-AD9C-61066B775689}" dt="2021-10-21T06:03:25.506" v="158" actId="20577"/>
          <ac:spMkLst>
            <pc:docMk/>
            <pc:sldMk cId="632071927" sldId="280"/>
            <ac:spMk id="4" creationId="{BEEEEE1C-3201-4EA2-B845-817F9088022C}"/>
          </ac:spMkLst>
        </pc:spChg>
        <pc:picChg chg="add del mod">
          <ac:chgData name="寺本　翔太" userId="e1556d47-2ce4-43f0-98a6-5cad8b3409f8" providerId="ADAL" clId="{A9840146-0BB7-4527-AD9C-61066B775689}" dt="2021-10-26T08:15:46.732" v="261" actId="478"/>
          <ac:picMkLst>
            <pc:docMk/>
            <pc:sldMk cId="632071927" sldId="280"/>
            <ac:picMk id="3" creationId="{9093830A-F874-4EA8-AA61-ED0105F5CBDF}"/>
          </ac:picMkLst>
        </pc:picChg>
        <pc:picChg chg="add mod">
          <ac:chgData name="寺本　翔太" userId="e1556d47-2ce4-43f0-98a6-5cad8b3409f8" providerId="ADAL" clId="{A9840146-0BB7-4527-AD9C-61066B775689}" dt="2021-10-26T08:17:35.168" v="332" actId="962"/>
          <ac:picMkLst>
            <pc:docMk/>
            <pc:sldMk cId="632071927" sldId="280"/>
            <ac:picMk id="5" creationId="{CE23A79C-C2EF-4108-B319-68B8E54A3E61}"/>
          </ac:picMkLst>
        </pc:picChg>
      </pc:sldChg>
      <pc:sldChg chg="addSp delSp modSp new add del mod">
        <pc:chgData name="寺本　翔太" userId="e1556d47-2ce4-43f0-98a6-5cad8b3409f8" providerId="ADAL" clId="{A9840146-0BB7-4527-AD9C-61066B775689}" dt="2021-10-27T06:10:02.941" v="336" actId="47"/>
        <pc:sldMkLst>
          <pc:docMk/>
          <pc:sldMk cId="718238119" sldId="281"/>
        </pc:sldMkLst>
        <pc:spChg chg="add mod">
          <ac:chgData name="寺本　翔太" userId="e1556d47-2ce4-43f0-98a6-5cad8b3409f8" providerId="ADAL" clId="{A9840146-0BB7-4527-AD9C-61066B775689}" dt="2021-10-21T06:03:21.295" v="154" actId="20577"/>
          <ac:spMkLst>
            <pc:docMk/>
            <pc:sldMk cId="718238119" sldId="281"/>
            <ac:spMk id="4" creationId="{9B576BD9-192D-49BB-9ABC-A6E3D65F5DC9}"/>
          </ac:spMkLst>
        </pc:spChg>
        <pc:picChg chg="add del mod">
          <ac:chgData name="寺本　翔太" userId="e1556d47-2ce4-43f0-98a6-5cad8b3409f8" providerId="ADAL" clId="{A9840146-0BB7-4527-AD9C-61066B775689}" dt="2021-10-26T08:15:51.450" v="264" actId="478"/>
          <ac:picMkLst>
            <pc:docMk/>
            <pc:sldMk cId="718238119" sldId="281"/>
            <ac:picMk id="3" creationId="{3CB66959-0CCA-4069-8BDE-70951F39345C}"/>
          </ac:picMkLst>
        </pc:picChg>
        <pc:picChg chg="add mod">
          <ac:chgData name="寺本　翔太" userId="e1556d47-2ce4-43f0-98a6-5cad8b3409f8" providerId="ADAL" clId="{A9840146-0BB7-4527-AD9C-61066B775689}" dt="2021-10-26T08:17:39.929" v="335" actId="962"/>
          <ac:picMkLst>
            <pc:docMk/>
            <pc:sldMk cId="718238119" sldId="281"/>
            <ac:picMk id="5" creationId="{2D8D42CD-45F7-4585-BCB1-E0227A5B112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B4AA7C-F79A-4ACB-BFA1-19A7FEA75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51E6C98-C0E0-48A8-801B-4BA5D1FBF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578B05-FDC9-40FF-8507-19C205C12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D7B3EF-6D7E-469C-8488-1636DE3D7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325976-E6EA-4F1C-92A5-23456D67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308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D53998-F8E0-4865-9948-9DBFB78F6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E1494E7-3F77-4AEF-B586-F52E792D4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EBF8DBD-FCFE-4C47-AB9B-D31CD93D5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81BEC9-A6E1-47F0-A5DD-F1C227839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053AC4-C3B5-4D9B-8A9D-6DAE4EA71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717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6E5B226-2C4C-4EEC-9753-85613058A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09FB13B-84D6-413E-99EF-97DA627EC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EE1F868-0999-4E21-A7BB-AE35DD130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99F966-6999-4BEA-842B-DF29F5A2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E0C3E2-B7FA-4093-8CC0-DA50ABB5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107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116FD6-9D6C-4F42-A4BC-AE26C0A89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D13214-6FB3-4EDE-B22C-986F08A18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BFE90E-3ABC-4934-A326-2DD9E07CF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D3732F-B52D-4263-9B34-173F8F2D5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8ED9E9-424A-4D07-BDBC-D1F4DB150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644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D5587D-F9DF-4A79-ACCF-6DAD11C8E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CFA60F-8BDC-49F8-A6D6-4E43A4E4D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13A183-1F2D-46BC-AC4A-D6E9BF5FA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F0C3E0-5AFD-4C92-9BE8-8FBB8CEEF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D11569-4BF4-4114-BD7D-2AB949299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783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A6F061-FF3B-4656-BBAC-0F55240DB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DAA4A8-5481-4C19-9DAE-0C0C2090F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613A065-10C4-4C2A-AEF2-22D495E1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55F570C-FFE8-4419-8515-178F5F317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A396073-D3BF-4204-9271-DEA42FA51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07F9DE-C4BB-4F44-A287-62E0500AC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21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EC9F5D-83FF-4DB4-8D46-25FC67255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BA23EB-3B1D-4996-B70C-F32B2A627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E58CEE6-8B30-45D0-9DB2-B0BFEB69D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2C379A3-A713-4C9C-A1F0-33CA6E09D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91010FC-A7F7-4EE0-9BEF-CF195A3D0C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4CB095D-31F0-4CB1-9E18-FAE2A9B6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8CF8A49-68BE-4B5A-99ED-9C348AFC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638B23A-29B1-4612-9639-46EFC7F9B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25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83D17D-8572-4FB5-AB5D-885968126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B875C43-F57C-4258-9DAD-58F68F2D1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2012AC2-8252-47FC-A3DF-CF5DF0904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BF34D40-9EFB-441E-B1D9-390AFA685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8882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537080B-8954-451F-8DAC-50F6197C4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3971E9A-C14B-4783-B3E2-B102642C6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190AB0-D209-444B-8A19-18C0ABCA9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334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A12F64-A2CA-4DAE-B174-A63753B1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31D5A3-8763-4D15-9050-8E9B5EDA4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2EA3469-3F65-4635-A8B5-63609108F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B7ED12-D4C6-48C1-915E-2FFA8BB1B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47A836D-4FB7-4223-B923-56E8EEDC0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94E36D-28FC-4657-B08F-85CA5DC82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483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E5F577-7495-4199-A6C6-1679CDEA2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DE2917B-9B0E-405E-B495-4EBDD4AE49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D97D54B-9055-46A1-9989-DA8BE2C7C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25A018-50E9-45FF-B2E6-EBFCD4E92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D66705-20F2-4A0E-87E5-B82746283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0C126D8-B29C-47CE-88DF-6225EB2D8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1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ED953E0-EC30-4515-8642-1F8D3EEDF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630172-E1B5-4330-AA65-90B05CF9E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DFBC11-1D2E-450D-8482-23858B718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E2608-0FD9-4425-9DEB-91260142E19F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55C230-78DA-40F8-BC7D-6FD075FA7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8FE55C-B5A2-422B-9DE6-2C4DE1664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2781-7B30-4DA1-8D74-A8DE029407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14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写真, 座る, 瓶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0EBE14B3-DA88-47E9-A994-55667B609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48" y="779892"/>
            <a:ext cx="4933627" cy="4933627"/>
          </a:xfrm>
          <a:prstGeom prst="rect">
            <a:avLst/>
          </a:prstGeom>
        </p:spPr>
      </p:pic>
      <p:pic>
        <p:nvPicPr>
          <p:cNvPr id="15" name="図 14" descr="写真, 座る, テーブル, 閉じる が含まれている画像&#10;&#10;自動的に生成された説明">
            <a:extLst>
              <a:ext uri="{FF2B5EF4-FFF2-40B4-BE49-F238E27FC236}">
                <a16:creationId xmlns:a16="http://schemas.microsoft.com/office/drawing/2014/main" id="{9E48089B-C6B7-4909-8609-75CFED228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27" y="779893"/>
            <a:ext cx="4933627" cy="4933627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99C534F-91D0-4A10-BEFD-72740D862DF9}"/>
              </a:ext>
            </a:extLst>
          </p:cNvPr>
          <p:cNvSpPr txBox="1"/>
          <p:nvPr/>
        </p:nvSpPr>
        <p:spPr>
          <a:xfrm>
            <a:off x="2031045" y="5754749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registration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D3E3E61-ED9A-41A7-A122-86BB226617ED}"/>
              </a:ext>
            </a:extLst>
          </p:cNvPr>
          <p:cNvSpPr txBox="1"/>
          <p:nvPr/>
        </p:nvSpPr>
        <p:spPr>
          <a:xfrm>
            <a:off x="7965002" y="5754749"/>
            <a:ext cx="221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SBI-ICP registration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218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9195EC330E7944A82083AD34B4E55C7" ma:contentTypeVersion="4" ma:contentTypeDescription="新しいドキュメントを作成します。" ma:contentTypeScope="" ma:versionID="c2ce703bf8d9058c598ee2e3ff672280">
  <xsd:schema xmlns:xsd="http://www.w3.org/2001/XMLSchema" xmlns:xs="http://www.w3.org/2001/XMLSchema" xmlns:p="http://schemas.microsoft.com/office/2006/metadata/properties" xmlns:ns2="cae9b564-59a7-418f-b4a0-808c1a0f232a" targetNamespace="http://schemas.microsoft.com/office/2006/metadata/properties" ma:root="true" ma:fieldsID="0ea7537cb7b45362045dc07bf95c1912" ns2:_="">
    <xsd:import namespace="cae9b564-59a7-418f-b4a0-808c1a0f23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e9b564-59a7-418f-b4a0-808c1a0f23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954A35F-6E10-41EC-970E-94A63FAD05E9}"/>
</file>

<file path=customXml/itemProps2.xml><?xml version="1.0" encoding="utf-8"?>
<ds:datastoreItem xmlns:ds="http://schemas.openxmlformats.org/officeDocument/2006/customXml" ds:itemID="{F847E1D8-BDD4-4B42-8951-176A433DB061}"/>
</file>

<file path=customXml/itemProps3.xml><?xml version="1.0" encoding="utf-8"?>
<ds:datastoreItem xmlns:ds="http://schemas.openxmlformats.org/officeDocument/2006/customXml" ds:itemID="{EE767284-764D-4070-9F85-A3470D949973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寺本　翔太</dc:creator>
  <cp:lastModifiedBy>寺本　翔太</cp:lastModifiedBy>
  <cp:revision>1</cp:revision>
  <dcterms:created xsi:type="dcterms:W3CDTF">2021-10-21T05:57:40Z</dcterms:created>
  <dcterms:modified xsi:type="dcterms:W3CDTF">2021-10-27T06:12:12Z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0x01010079195EC330E7944A82083AD34B4E55C7</vt:lpwstr>
  </property>
</Properties>
</file>