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8686800" cy="100584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2405" indent="3319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64810" indent="6638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47215" indent="9957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29620" indent="132759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077974" algn="l" defTabSz="83119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493569" algn="l" defTabSz="83119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2909164" algn="l" defTabSz="83119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324758" algn="l" defTabSz="83119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2370" y="-102"/>
      </p:cViewPr>
      <p:guideLst>
        <p:guide orient="horz" pos="3169"/>
        <p:guide pos="27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NEHOME01Stor\HOME\Archive--papers,%202%20pending\SD%20papers\model%20version%208%2025%2015\resubmission%20to%20implementation%20science\sensitivity%20analyses\Figure%204%20--%20sensitivity%20--%207%205%2016%20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04909680407596"/>
          <c:y val="6.7843745401662964E-2"/>
          <c:w val="0.85216755442334413"/>
          <c:h val="0.82872368954958431"/>
        </c:manualLayout>
      </c:layout>
      <c:lineChart>
        <c:grouping val="standard"/>
        <c:varyColors val="0"/>
        <c:ser>
          <c:idx val="0"/>
          <c:order val="0"/>
          <c:tx>
            <c:v>Sensitivity*</c:v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val>
            <c:numRef>
              <c:f>'summary data'!$B$3:$VEH$3</c:f>
              <c:numCache>
                <c:formatCode>General</c:formatCode>
                <c:ptCount val="15009"/>
                <c:pt idx="0">
                  <c:v>0.52858000000000005</c:v>
                </c:pt>
                <c:pt idx="1">
                  <c:v>0.52858000000000005</c:v>
                </c:pt>
                <c:pt idx="2">
                  <c:v>0.53432999999999997</c:v>
                </c:pt>
                <c:pt idx="3">
                  <c:v>0.53432999999999997</c:v>
                </c:pt>
                <c:pt idx="4">
                  <c:v>0.53432999999999997</c:v>
                </c:pt>
                <c:pt idx="5">
                  <c:v>0.53432999999999997</c:v>
                </c:pt>
                <c:pt idx="6">
                  <c:v>0.53432999999999997</c:v>
                </c:pt>
                <c:pt idx="7">
                  <c:v>0.53432999999999997</c:v>
                </c:pt>
                <c:pt idx="8">
                  <c:v>0.53432999999999997</c:v>
                </c:pt>
                <c:pt idx="9">
                  <c:v>0.53432999999999997</c:v>
                </c:pt>
                <c:pt idx="10">
                  <c:v>0.52778999999999998</c:v>
                </c:pt>
                <c:pt idx="11">
                  <c:v>0.52778999999999998</c:v>
                </c:pt>
                <c:pt idx="12">
                  <c:v>0.52778999999999998</c:v>
                </c:pt>
                <c:pt idx="13">
                  <c:v>0.52778999999999998</c:v>
                </c:pt>
                <c:pt idx="14">
                  <c:v>0.52778999999999998</c:v>
                </c:pt>
                <c:pt idx="15">
                  <c:v>0.52778999999999998</c:v>
                </c:pt>
                <c:pt idx="16">
                  <c:v>0.52778999999999998</c:v>
                </c:pt>
                <c:pt idx="17">
                  <c:v>0.52778999999999998</c:v>
                </c:pt>
                <c:pt idx="18">
                  <c:v>0.52778999999999998</c:v>
                </c:pt>
                <c:pt idx="19">
                  <c:v>0.52778999999999998</c:v>
                </c:pt>
                <c:pt idx="20">
                  <c:v>0.52778999999999998</c:v>
                </c:pt>
                <c:pt idx="21">
                  <c:v>0.52778999999999998</c:v>
                </c:pt>
                <c:pt idx="22">
                  <c:v>0.52778999999999998</c:v>
                </c:pt>
                <c:pt idx="23">
                  <c:v>0.52778999999999998</c:v>
                </c:pt>
                <c:pt idx="24">
                  <c:v>0.52778999999999998</c:v>
                </c:pt>
                <c:pt idx="25">
                  <c:v>0.52778999999999998</c:v>
                </c:pt>
                <c:pt idx="26">
                  <c:v>0.52778999999999998</c:v>
                </c:pt>
                <c:pt idx="27">
                  <c:v>0.52778999999999998</c:v>
                </c:pt>
                <c:pt idx="28">
                  <c:v>0.52778999999999998</c:v>
                </c:pt>
                <c:pt idx="29">
                  <c:v>0.52778999999999998</c:v>
                </c:pt>
                <c:pt idx="30">
                  <c:v>0.52778999999999998</c:v>
                </c:pt>
                <c:pt idx="31">
                  <c:v>0.52778999999999998</c:v>
                </c:pt>
                <c:pt idx="32">
                  <c:v>0.53376000000000001</c:v>
                </c:pt>
                <c:pt idx="33">
                  <c:v>0.53376000000000001</c:v>
                </c:pt>
                <c:pt idx="34">
                  <c:v>0.53376000000000001</c:v>
                </c:pt>
                <c:pt idx="35">
                  <c:v>0.53376000000000001</c:v>
                </c:pt>
                <c:pt idx="36">
                  <c:v>0.53376000000000001</c:v>
                </c:pt>
                <c:pt idx="37">
                  <c:v>0.53376000000000001</c:v>
                </c:pt>
                <c:pt idx="38">
                  <c:v>0.53376000000000001</c:v>
                </c:pt>
                <c:pt idx="39">
                  <c:v>0.53376000000000001</c:v>
                </c:pt>
                <c:pt idx="40">
                  <c:v>0.53376000000000001</c:v>
                </c:pt>
                <c:pt idx="41">
                  <c:v>0.53376000000000001</c:v>
                </c:pt>
                <c:pt idx="42">
                  <c:v>0.52695999999999998</c:v>
                </c:pt>
                <c:pt idx="43">
                  <c:v>0.52032</c:v>
                </c:pt>
                <c:pt idx="44">
                  <c:v>0.52032</c:v>
                </c:pt>
                <c:pt idx="45">
                  <c:v>0.52032</c:v>
                </c:pt>
                <c:pt idx="46">
                  <c:v>0.52032</c:v>
                </c:pt>
                <c:pt idx="47">
                  <c:v>0.52032</c:v>
                </c:pt>
                <c:pt idx="48">
                  <c:v>0.52032</c:v>
                </c:pt>
                <c:pt idx="49">
                  <c:v>0.52032</c:v>
                </c:pt>
                <c:pt idx="50">
                  <c:v>0.51375000000000004</c:v>
                </c:pt>
                <c:pt idx="51">
                  <c:v>0.51375000000000004</c:v>
                </c:pt>
                <c:pt idx="52">
                  <c:v>0.51375000000000004</c:v>
                </c:pt>
                <c:pt idx="53">
                  <c:v>0.51375000000000004</c:v>
                </c:pt>
                <c:pt idx="54">
                  <c:v>0.51375000000000004</c:v>
                </c:pt>
                <c:pt idx="55">
                  <c:v>0.51375000000000004</c:v>
                </c:pt>
                <c:pt idx="56">
                  <c:v>0.51375000000000004</c:v>
                </c:pt>
                <c:pt idx="57">
                  <c:v>0.51375000000000004</c:v>
                </c:pt>
                <c:pt idx="58">
                  <c:v>0.51375000000000004</c:v>
                </c:pt>
                <c:pt idx="59">
                  <c:v>0.51375000000000004</c:v>
                </c:pt>
                <c:pt idx="60">
                  <c:v>0.51375000000000004</c:v>
                </c:pt>
                <c:pt idx="61">
                  <c:v>0.51375000000000004</c:v>
                </c:pt>
                <c:pt idx="62">
                  <c:v>0.51375000000000004</c:v>
                </c:pt>
                <c:pt idx="63">
                  <c:v>0.51375000000000004</c:v>
                </c:pt>
                <c:pt idx="64">
                  <c:v>0.51375000000000004</c:v>
                </c:pt>
                <c:pt idx="65">
                  <c:v>0.51375000000000004</c:v>
                </c:pt>
                <c:pt idx="66">
                  <c:v>0.50714000000000004</c:v>
                </c:pt>
                <c:pt idx="67">
                  <c:v>0.50714000000000004</c:v>
                </c:pt>
                <c:pt idx="68">
                  <c:v>0.50714000000000004</c:v>
                </c:pt>
                <c:pt idx="69">
                  <c:v>0.50714000000000004</c:v>
                </c:pt>
                <c:pt idx="70">
                  <c:v>0.50714000000000004</c:v>
                </c:pt>
                <c:pt idx="71">
                  <c:v>0.50714000000000004</c:v>
                </c:pt>
                <c:pt idx="72">
                  <c:v>0.50714000000000004</c:v>
                </c:pt>
                <c:pt idx="73">
                  <c:v>0.50714000000000004</c:v>
                </c:pt>
                <c:pt idx="74">
                  <c:v>0.50714000000000004</c:v>
                </c:pt>
                <c:pt idx="75">
                  <c:v>0.50714000000000004</c:v>
                </c:pt>
                <c:pt idx="76">
                  <c:v>0.50714000000000004</c:v>
                </c:pt>
                <c:pt idx="77">
                  <c:v>0.50714000000000004</c:v>
                </c:pt>
                <c:pt idx="78">
                  <c:v>0.50714000000000004</c:v>
                </c:pt>
                <c:pt idx="79">
                  <c:v>0.50714000000000004</c:v>
                </c:pt>
                <c:pt idx="80">
                  <c:v>0.50714000000000004</c:v>
                </c:pt>
                <c:pt idx="81">
                  <c:v>0.50714000000000004</c:v>
                </c:pt>
                <c:pt idx="82">
                  <c:v>0.50714000000000004</c:v>
                </c:pt>
                <c:pt idx="83">
                  <c:v>0.50714000000000004</c:v>
                </c:pt>
                <c:pt idx="84">
                  <c:v>0.51363000000000003</c:v>
                </c:pt>
                <c:pt idx="85">
                  <c:v>0.51995999999999998</c:v>
                </c:pt>
                <c:pt idx="86">
                  <c:v>0.51995999999999998</c:v>
                </c:pt>
                <c:pt idx="87">
                  <c:v>0.51995999999999998</c:v>
                </c:pt>
                <c:pt idx="88">
                  <c:v>0.51995999999999998</c:v>
                </c:pt>
                <c:pt idx="89">
                  <c:v>0.51322999999999996</c:v>
                </c:pt>
                <c:pt idx="90">
                  <c:v>0.51322999999999996</c:v>
                </c:pt>
                <c:pt idx="91">
                  <c:v>0.51322999999999996</c:v>
                </c:pt>
                <c:pt idx="92">
                  <c:v>0.51322999999999996</c:v>
                </c:pt>
                <c:pt idx="93">
                  <c:v>0.51322999999999996</c:v>
                </c:pt>
                <c:pt idx="94">
                  <c:v>0.51322999999999996</c:v>
                </c:pt>
                <c:pt idx="95">
                  <c:v>0.51322999999999996</c:v>
                </c:pt>
                <c:pt idx="96">
                  <c:v>0.51322999999999996</c:v>
                </c:pt>
                <c:pt idx="97">
                  <c:v>0.51322999999999996</c:v>
                </c:pt>
                <c:pt idx="98">
                  <c:v>0.51322999999999996</c:v>
                </c:pt>
                <c:pt idx="99">
                  <c:v>0.51322999999999996</c:v>
                </c:pt>
                <c:pt idx="100">
                  <c:v>0.51322999999999996</c:v>
                </c:pt>
                <c:pt idx="101">
                  <c:v>0.51322999999999996</c:v>
                </c:pt>
                <c:pt idx="102">
                  <c:v>0.51322999999999996</c:v>
                </c:pt>
                <c:pt idx="103">
                  <c:v>0.51322999999999996</c:v>
                </c:pt>
                <c:pt idx="104">
                  <c:v>0.51322999999999996</c:v>
                </c:pt>
                <c:pt idx="105">
                  <c:v>0.51322999999999996</c:v>
                </c:pt>
                <c:pt idx="106">
                  <c:v>0.51322999999999996</c:v>
                </c:pt>
                <c:pt idx="107">
                  <c:v>0.51322999999999996</c:v>
                </c:pt>
                <c:pt idx="108">
                  <c:v>0.51322999999999996</c:v>
                </c:pt>
                <c:pt idx="109">
                  <c:v>0.51322999999999996</c:v>
                </c:pt>
                <c:pt idx="110">
                  <c:v>0.51322999999999996</c:v>
                </c:pt>
                <c:pt idx="111">
                  <c:v>0.51322999999999996</c:v>
                </c:pt>
                <c:pt idx="112">
                  <c:v>0.51322999999999996</c:v>
                </c:pt>
                <c:pt idx="113">
                  <c:v>0.51322999999999996</c:v>
                </c:pt>
                <c:pt idx="114">
                  <c:v>0.51322999999999996</c:v>
                </c:pt>
                <c:pt idx="115">
                  <c:v>0.51322999999999996</c:v>
                </c:pt>
                <c:pt idx="116">
                  <c:v>0.51322999999999996</c:v>
                </c:pt>
                <c:pt idx="117">
                  <c:v>0.51322999999999996</c:v>
                </c:pt>
                <c:pt idx="118">
                  <c:v>0.51322999999999996</c:v>
                </c:pt>
                <c:pt idx="119">
                  <c:v>0.51322999999999996</c:v>
                </c:pt>
                <c:pt idx="120">
                  <c:v>0.51322999999999996</c:v>
                </c:pt>
                <c:pt idx="121">
                  <c:v>0.51322999999999996</c:v>
                </c:pt>
                <c:pt idx="122">
                  <c:v>0.50622</c:v>
                </c:pt>
                <c:pt idx="123">
                  <c:v>0.50622</c:v>
                </c:pt>
                <c:pt idx="124">
                  <c:v>0.50622</c:v>
                </c:pt>
                <c:pt idx="125">
                  <c:v>0.50622</c:v>
                </c:pt>
                <c:pt idx="126">
                  <c:v>0.49936000000000003</c:v>
                </c:pt>
                <c:pt idx="127">
                  <c:v>0.49936000000000003</c:v>
                </c:pt>
                <c:pt idx="128">
                  <c:v>0.49936000000000003</c:v>
                </c:pt>
                <c:pt idx="129">
                  <c:v>0.49936000000000003</c:v>
                </c:pt>
                <c:pt idx="130">
                  <c:v>0.50610999999999995</c:v>
                </c:pt>
                <c:pt idx="131">
                  <c:v>0.50610999999999995</c:v>
                </c:pt>
                <c:pt idx="132">
                  <c:v>0.50610999999999995</c:v>
                </c:pt>
                <c:pt idx="133">
                  <c:v>0.50610999999999995</c:v>
                </c:pt>
                <c:pt idx="134">
                  <c:v>0.50610999999999995</c:v>
                </c:pt>
                <c:pt idx="135">
                  <c:v>0.50610999999999995</c:v>
                </c:pt>
                <c:pt idx="136">
                  <c:v>0.50610999999999995</c:v>
                </c:pt>
                <c:pt idx="137">
                  <c:v>0.50610999999999995</c:v>
                </c:pt>
                <c:pt idx="138">
                  <c:v>0.50610999999999995</c:v>
                </c:pt>
                <c:pt idx="139">
                  <c:v>0.50610999999999995</c:v>
                </c:pt>
                <c:pt idx="140">
                  <c:v>0.49924000000000002</c:v>
                </c:pt>
                <c:pt idx="141">
                  <c:v>0.50595999999999997</c:v>
                </c:pt>
                <c:pt idx="142">
                  <c:v>0.50595999999999997</c:v>
                </c:pt>
                <c:pt idx="143">
                  <c:v>0.50595999999999997</c:v>
                </c:pt>
                <c:pt idx="144">
                  <c:v>0.50595999999999997</c:v>
                </c:pt>
                <c:pt idx="145">
                  <c:v>0.49920999999999999</c:v>
                </c:pt>
                <c:pt idx="146">
                  <c:v>0.50582000000000005</c:v>
                </c:pt>
                <c:pt idx="147">
                  <c:v>0.49920999999999999</c:v>
                </c:pt>
                <c:pt idx="148">
                  <c:v>0.49920999999999999</c:v>
                </c:pt>
                <c:pt idx="149">
                  <c:v>0.49920999999999999</c:v>
                </c:pt>
                <c:pt idx="150">
                  <c:v>0.49274000000000001</c:v>
                </c:pt>
                <c:pt idx="151">
                  <c:v>0.49274000000000001</c:v>
                </c:pt>
                <c:pt idx="152">
                  <c:v>0.49274000000000001</c:v>
                </c:pt>
                <c:pt idx="153">
                  <c:v>0.49274000000000001</c:v>
                </c:pt>
                <c:pt idx="154">
                  <c:v>0.49274000000000001</c:v>
                </c:pt>
                <c:pt idx="155">
                  <c:v>0.49274000000000001</c:v>
                </c:pt>
                <c:pt idx="156">
                  <c:v>0.49274000000000001</c:v>
                </c:pt>
                <c:pt idx="157">
                  <c:v>0.49274000000000001</c:v>
                </c:pt>
                <c:pt idx="158">
                  <c:v>0.49274000000000001</c:v>
                </c:pt>
                <c:pt idx="159">
                  <c:v>0.49274000000000001</c:v>
                </c:pt>
                <c:pt idx="160">
                  <c:v>0.49274000000000001</c:v>
                </c:pt>
                <c:pt idx="161">
                  <c:v>0.49274000000000001</c:v>
                </c:pt>
                <c:pt idx="162">
                  <c:v>0.49274000000000001</c:v>
                </c:pt>
                <c:pt idx="163">
                  <c:v>0.49274000000000001</c:v>
                </c:pt>
                <c:pt idx="164">
                  <c:v>0.49941999999999998</c:v>
                </c:pt>
                <c:pt idx="165">
                  <c:v>0.49941999999999998</c:v>
                </c:pt>
                <c:pt idx="166">
                  <c:v>0.49941999999999998</c:v>
                </c:pt>
                <c:pt idx="167">
                  <c:v>0.49941999999999998</c:v>
                </c:pt>
                <c:pt idx="168">
                  <c:v>0.49941999999999998</c:v>
                </c:pt>
                <c:pt idx="169">
                  <c:v>0.49941999999999998</c:v>
                </c:pt>
                <c:pt idx="170">
                  <c:v>0.49941999999999998</c:v>
                </c:pt>
                <c:pt idx="171">
                  <c:v>0.49941999999999998</c:v>
                </c:pt>
                <c:pt idx="172">
                  <c:v>0.49941999999999998</c:v>
                </c:pt>
                <c:pt idx="173">
                  <c:v>0.49941999999999998</c:v>
                </c:pt>
                <c:pt idx="174">
                  <c:v>0.49941999999999998</c:v>
                </c:pt>
                <c:pt idx="175">
                  <c:v>0.49941999999999998</c:v>
                </c:pt>
                <c:pt idx="176">
                  <c:v>0.49941999999999998</c:v>
                </c:pt>
                <c:pt idx="177">
                  <c:v>0.49275999999999998</c:v>
                </c:pt>
                <c:pt idx="178">
                  <c:v>0.49275999999999998</c:v>
                </c:pt>
                <c:pt idx="179">
                  <c:v>0.48626000000000003</c:v>
                </c:pt>
                <c:pt idx="180">
                  <c:v>0.49297000000000002</c:v>
                </c:pt>
                <c:pt idx="181">
                  <c:v>0.49297000000000002</c:v>
                </c:pt>
                <c:pt idx="182">
                  <c:v>0.49297000000000002</c:v>
                </c:pt>
                <c:pt idx="183">
                  <c:v>0.49297000000000002</c:v>
                </c:pt>
                <c:pt idx="184">
                  <c:v>0.49297000000000002</c:v>
                </c:pt>
                <c:pt idx="185">
                  <c:v>0.49297000000000002</c:v>
                </c:pt>
                <c:pt idx="186">
                  <c:v>0.49297000000000002</c:v>
                </c:pt>
                <c:pt idx="187">
                  <c:v>0.49297000000000002</c:v>
                </c:pt>
                <c:pt idx="188">
                  <c:v>0.49297000000000002</c:v>
                </c:pt>
                <c:pt idx="189">
                  <c:v>0.49297000000000002</c:v>
                </c:pt>
                <c:pt idx="190">
                  <c:v>0.49297000000000002</c:v>
                </c:pt>
                <c:pt idx="191">
                  <c:v>0.49297000000000002</c:v>
                </c:pt>
                <c:pt idx="192">
                  <c:v>0.49297000000000002</c:v>
                </c:pt>
                <c:pt idx="193">
                  <c:v>0.49297000000000002</c:v>
                </c:pt>
                <c:pt idx="194">
                  <c:v>0.49297000000000002</c:v>
                </c:pt>
                <c:pt idx="195">
                  <c:v>0.49297000000000002</c:v>
                </c:pt>
                <c:pt idx="196">
                  <c:v>0.49297000000000002</c:v>
                </c:pt>
                <c:pt idx="197">
                  <c:v>0.49297000000000002</c:v>
                </c:pt>
                <c:pt idx="198">
                  <c:v>0.49973000000000001</c:v>
                </c:pt>
                <c:pt idx="199">
                  <c:v>0.49973000000000001</c:v>
                </c:pt>
                <c:pt idx="200">
                  <c:v>0.49973000000000001</c:v>
                </c:pt>
                <c:pt idx="201">
                  <c:v>0.49973000000000001</c:v>
                </c:pt>
                <c:pt idx="202">
                  <c:v>0.49973000000000001</c:v>
                </c:pt>
                <c:pt idx="203">
                  <c:v>0.49973000000000001</c:v>
                </c:pt>
                <c:pt idx="204">
                  <c:v>0.49973000000000001</c:v>
                </c:pt>
                <c:pt idx="205">
                  <c:v>0.49973000000000001</c:v>
                </c:pt>
                <c:pt idx="206">
                  <c:v>0.49973000000000001</c:v>
                </c:pt>
                <c:pt idx="207">
                  <c:v>0.49973000000000001</c:v>
                </c:pt>
                <c:pt idx="208">
                  <c:v>0.49302000000000001</c:v>
                </c:pt>
                <c:pt idx="209">
                  <c:v>0.49302000000000001</c:v>
                </c:pt>
                <c:pt idx="210">
                  <c:v>0.49976999999999999</c:v>
                </c:pt>
                <c:pt idx="211">
                  <c:v>0.49976999999999999</c:v>
                </c:pt>
                <c:pt idx="212">
                  <c:v>0.49318000000000001</c:v>
                </c:pt>
                <c:pt idx="213">
                  <c:v>0.49318000000000001</c:v>
                </c:pt>
                <c:pt idx="214">
                  <c:v>0.49318000000000001</c:v>
                </c:pt>
                <c:pt idx="215">
                  <c:v>0.49318000000000001</c:v>
                </c:pt>
                <c:pt idx="216">
                  <c:v>0.49318000000000001</c:v>
                </c:pt>
                <c:pt idx="217">
                  <c:v>0.49318000000000001</c:v>
                </c:pt>
                <c:pt idx="218">
                  <c:v>0.49318000000000001</c:v>
                </c:pt>
                <c:pt idx="219">
                  <c:v>0.49318000000000001</c:v>
                </c:pt>
                <c:pt idx="220">
                  <c:v>0.49318000000000001</c:v>
                </c:pt>
                <c:pt idx="221">
                  <c:v>0.49318000000000001</c:v>
                </c:pt>
                <c:pt idx="222">
                  <c:v>0.49318000000000001</c:v>
                </c:pt>
                <c:pt idx="223">
                  <c:v>0.48662</c:v>
                </c:pt>
                <c:pt idx="224">
                  <c:v>0.48662</c:v>
                </c:pt>
                <c:pt idx="225">
                  <c:v>0.49337999999999999</c:v>
                </c:pt>
                <c:pt idx="226">
                  <c:v>0.49337999999999999</c:v>
                </c:pt>
                <c:pt idx="227">
                  <c:v>0.49337999999999999</c:v>
                </c:pt>
                <c:pt idx="228">
                  <c:v>0.49337999999999999</c:v>
                </c:pt>
                <c:pt idx="229">
                  <c:v>0.49337999999999999</c:v>
                </c:pt>
                <c:pt idx="230">
                  <c:v>0.49337999999999999</c:v>
                </c:pt>
                <c:pt idx="231">
                  <c:v>0.49337999999999999</c:v>
                </c:pt>
                <c:pt idx="232">
                  <c:v>0.49337999999999999</c:v>
                </c:pt>
                <c:pt idx="233">
                  <c:v>0.48686000000000001</c:v>
                </c:pt>
                <c:pt idx="234">
                  <c:v>0.48686000000000001</c:v>
                </c:pt>
                <c:pt idx="235">
                  <c:v>0.48686000000000001</c:v>
                </c:pt>
                <c:pt idx="236">
                  <c:v>0.48686000000000001</c:v>
                </c:pt>
                <c:pt idx="237">
                  <c:v>0.48686000000000001</c:v>
                </c:pt>
                <c:pt idx="238">
                  <c:v>0.48686000000000001</c:v>
                </c:pt>
                <c:pt idx="239">
                  <c:v>0.48686000000000001</c:v>
                </c:pt>
                <c:pt idx="240">
                  <c:v>0.49364999999999998</c:v>
                </c:pt>
                <c:pt idx="241">
                  <c:v>0.49364999999999998</c:v>
                </c:pt>
                <c:pt idx="242">
                  <c:v>0.49364999999999998</c:v>
                </c:pt>
                <c:pt idx="243">
                  <c:v>0.49364999999999998</c:v>
                </c:pt>
                <c:pt idx="244">
                  <c:v>0.49364999999999998</c:v>
                </c:pt>
                <c:pt idx="245">
                  <c:v>0.49364999999999998</c:v>
                </c:pt>
                <c:pt idx="246">
                  <c:v>0.49364999999999998</c:v>
                </c:pt>
                <c:pt idx="247">
                  <c:v>0.49364999999999998</c:v>
                </c:pt>
                <c:pt idx="248">
                  <c:v>0.49364999999999998</c:v>
                </c:pt>
                <c:pt idx="249">
                  <c:v>0.49364999999999998</c:v>
                </c:pt>
                <c:pt idx="250">
                  <c:v>0.49364999999999998</c:v>
                </c:pt>
                <c:pt idx="251">
                  <c:v>0.49364999999999998</c:v>
                </c:pt>
                <c:pt idx="252">
                  <c:v>0.49364999999999998</c:v>
                </c:pt>
                <c:pt idx="253">
                  <c:v>0.48703999999999997</c:v>
                </c:pt>
                <c:pt idx="254">
                  <c:v>0.48703999999999997</c:v>
                </c:pt>
                <c:pt idx="255">
                  <c:v>0.48703999999999997</c:v>
                </c:pt>
                <c:pt idx="256">
                  <c:v>0.48703999999999997</c:v>
                </c:pt>
                <c:pt idx="257">
                  <c:v>0.48703999999999997</c:v>
                </c:pt>
                <c:pt idx="258">
                  <c:v>0.48703999999999997</c:v>
                </c:pt>
                <c:pt idx="259">
                  <c:v>0.48703999999999997</c:v>
                </c:pt>
                <c:pt idx="260">
                  <c:v>0.48703999999999997</c:v>
                </c:pt>
                <c:pt idx="261">
                  <c:v>0.48703999999999997</c:v>
                </c:pt>
                <c:pt idx="262">
                  <c:v>0.48703999999999997</c:v>
                </c:pt>
                <c:pt idx="263">
                  <c:v>0.48703999999999997</c:v>
                </c:pt>
                <c:pt idx="264">
                  <c:v>0.48703999999999997</c:v>
                </c:pt>
                <c:pt idx="265">
                  <c:v>0.49397999999999997</c:v>
                </c:pt>
                <c:pt idx="266">
                  <c:v>0.49397999999999997</c:v>
                </c:pt>
                <c:pt idx="267">
                  <c:v>0.48736000000000002</c:v>
                </c:pt>
                <c:pt idx="268">
                  <c:v>0.48736000000000002</c:v>
                </c:pt>
                <c:pt idx="269">
                  <c:v>0.48736000000000002</c:v>
                </c:pt>
                <c:pt idx="270">
                  <c:v>0.48736000000000002</c:v>
                </c:pt>
                <c:pt idx="271">
                  <c:v>0.48736000000000002</c:v>
                </c:pt>
                <c:pt idx="272">
                  <c:v>0.48736000000000002</c:v>
                </c:pt>
                <c:pt idx="273">
                  <c:v>0.48736000000000002</c:v>
                </c:pt>
                <c:pt idx="274">
                  <c:v>0.48736000000000002</c:v>
                </c:pt>
                <c:pt idx="275">
                  <c:v>0.48736000000000002</c:v>
                </c:pt>
                <c:pt idx="276">
                  <c:v>0.48736000000000002</c:v>
                </c:pt>
                <c:pt idx="277">
                  <c:v>0.48736000000000002</c:v>
                </c:pt>
                <c:pt idx="278">
                  <c:v>0.49429000000000001</c:v>
                </c:pt>
                <c:pt idx="279">
                  <c:v>0.49429000000000001</c:v>
                </c:pt>
                <c:pt idx="280">
                  <c:v>0.49429000000000001</c:v>
                </c:pt>
                <c:pt idx="281">
                  <c:v>0.49429000000000001</c:v>
                </c:pt>
                <c:pt idx="282">
                  <c:v>0.49429000000000001</c:v>
                </c:pt>
                <c:pt idx="283">
                  <c:v>0.49429000000000001</c:v>
                </c:pt>
                <c:pt idx="284">
                  <c:v>0.49429000000000001</c:v>
                </c:pt>
                <c:pt idx="285">
                  <c:v>0.49429000000000001</c:v>
                </c:pt>
                <c:pt idx="286">
                  <c:v>0.49429000000000001</c:v>
                </c:pt>
                <c:pt idx="287">
                  <c:v>0.49429000000000001</c:v>
                </c:pt>
                <c:pt idx="288">
                  <c:v>0.50117</c:v>
                </c:pt>
                <c:pt idx="289">
                  <c:v>0.50117</c:v>
                </c:pt>
                <c:pt idx="290">
                  <c:v>0.50117</c:v>
                </c:pt>
                <c:pt idx="291">
                  <c:v>0.49440000000000001</c:v>
                </c:pt>
                <c:pt idx="292">
                  <c:v>0.50114999999999998</c:v>
                </c:pt>
                <c:pt idx="293">
                  <c:v>0.50114999999999998</c:v>
                </c:pt>
                <c:pt idx="294">
                  <c:v>0.50114999999999998</c:v>
                </c:pt>
                <c:pt idx="295">
                  <c:v>0.50114999999999998</c:v>
                </c:pt>
                <c:pt idx="296">
                  <c:v>0.50114999999999998</c:v>
                </c:pt>
                <c:pt idx="297">
                  <c:v>0.50114999999999998</c:v>
                </c:pt>
                <c:pt idx="298">
                  <c:v>0.50114999999999998</c:v>
                </c:pt>
                <c:pt idx="299">
                  <c:v>0.50114999999999998</c:v>
                </c:pt>
                <c:pt idx="300">
                  <c:v>0.50114999999999998</c:v>
                </c:pt>
                <c:pt idx="301">
                  <c:v>0.50114999999999998</c:v>
                </c:pt>
                <c:pt idx="302">
                  <c:v>0.50114999999999998</c:v>
                </c:pt>
                <c:pt idx="303">
                  <c:v>0.50114999999999998</c:v>
                </c:pt>
                <c:pt idx="304">
                  <c:v>0.50114999999999998</c:v>
                </c:pt>
                <c:pt idx="305">
                  <c:v>0.50114999999999998</c:v>
                </c:pt>
                <c:pt idx="306">
                  <c:v>0.50114999999999998</c:v>
                </c:pt>
                <c:pt idx="307">
                  <c:v>0.50114999999999998</c:v>
                </c:pt>
                <c:pt idx="308">
                  <c:v>0.50114999999999998</c:v>
                </c:pt>
                <c:pt idx="309">
                  <c:v>0.50114999999999998</c:v>
                </c:pt>
                <c:pt idx="310">
                  <c:v>0.50114999999999998</c:v>
                </c:pt>
                <c:pt idx="311">
                  <c:v>0.50114999999999998</c:v>
                </c:pt>
                <c:pt idx="312">
                  <c:v>0.50114999999999998</c:v>
                </c:pt>
                <c:pt idx="313">
                  <c:v>0.50114999999999998</c:v>
                </c:pt>
                <c:pt idx="314">
                  <c:v>0.50114999999999998</c:v>
                </c:pt>
                <c:pt idx="315">
                  <c:v>0.50114999999999998</c:v>
                </c:pt>
                <c:pt idx="316">
                  <c:v>0.50114999999999998</c:v>
                </c:pt>
                <c:pt idx="317">
                  <c:v>0.50114999999999998</c:v>
                </c:pt>
                <c:pt idx="318">
                  <c:v>0.50114999999999998</c:v>
                </c:pt>
                <c:pt idx="319">
                  <c:v>0.50114999999999998</c:v>
                </c:pt>
                <c:pt idx="320">
                  <c:v>0.50114999999999998</c:v>
                </c:pt>
                <c:pt idx="321">
                  <c:v>0.50114999999999998</c:v>
                </c:pt>
                <c:pt idx="322">
                  <c:v>0.50812000000000002</c:v>
                </c:pt>
                <c:pt idx="323">
                  <c:v>0.50812000000000002</c:v>
                </c:pt>
                <c:pt idx="324">
                  <c:v>0.50812000000000002</c:v>
                </c:pt>
                <c:pt idx="325">
                  <c:v>0.50812000000000002</c:v>
                </c:pt>
                <c:pt idx="326">
                  <c:v>0.50812000000000002</c:v>
                </c:pt>
                <c:pt idx="327">
                  <c:v>0.50812000000000002</c:v>
                </c:pt>
                <c:pt idx="328">
                  <c:v>0.50812000000000002</c:v>
                </c:pt>
                <c:pt idx="329">
                  <c:v>0.50812000000000002</c:v>
                </c:pt>
                <c:pt idx="330">
                  <c:v>0.50812000000000002</c:v>
                </c:pt>
                <c:pt idx="331">
                  <c:v>0.50812000000000002</c:v>
                </c:pt>
                <c:pt idx="332">
                  <c:v>0.50812000000000002</c:v>
                </c:pt>
                <c:pt idx="333">
                  <c:v>0.50812000000000002</c:v>
                </c:pt>
                <c:pt idx="334">
                  <c:v>0.50812000000000002</c:v>
                </c:pt>
                <c:pt idx="335">
                  <c:v>0.50812000000000002</c:v>
                </c:pt>
                <c:pt idx="336">
                  <c:v>0.50812000000000002</c:v>
                </c:pt>
                <c:pt idx="337">
                  <c:v>0.50812000000000002</c:v>
                </c:pt>
                <c:pt idx="338">
                  <c:v>0.50088999999999995</c:v>
                </c:pt>
                <c:pt idx="339">
                  <c:v>0.50088999999999995</c:v>
                </c:pt>
                <c:pt idx="340">
                  <c:v>0.50088999999999995</c:v>
                </c:pt>
                <c:pt idx="341">
                  <c:v>0.49382999999999999</c:v>
                </c:pt>
                <c:pt idx="342">
                  <c:v>0.49382999999999999</c:v>
                </c:pt>
                <c:pt idx="343">
                  <c:v>0.49382999999999999</c:v>
                </c:pt>
                <c:pt idx="344">
                  <c:v>0.49382999999999999</c:v>
                </c:pt>
                <c:pt idx="345">
                  <c:v>0.49382999999999999</c:v>
                </c:pt>
                <c:pt idx="346">
                  <c:v>0.49382999999999999</c:v>
                </c:pt>
                <c:pt idx="347">
                  <c:v>0.49382999999999999</c:v>
                </c:pt>
                <c:pt idx="348">
                  <c:v>0.49382999999999999</c:v>
                </c:pt>
                <c:pt idx="349">
                  <c:v>0.49382999999999999</c:v>
                </c:pt>
                <c:pt idx="350">
                  <c:v>0.49382999999999999</c:v>
                </c:pt>
                <c:pt idx="351">
                  <c:v>0.49382999999999999</c:v>
                </c:pt>
                <c:pt idx="352">
                  <c:v>0.49382999999999999</c:v>
                </c:pt>
                <c:pt idx="353">
                  <c:v>0.50104000000000004</c:v>
                </c:pt>
                <c:pt idx="354">
                  <c:v>0.50104000000000004</c:v>
                </c:pt>
                <c:pt idx="355">
                  <c:v>0.50104000000000004</c:v>
                </c:pt>
                <c:pt idx="356">
                  <c:v>0.50104000000000004</c:v>
                </c:pt>
                <c:pt idx="357">
                  <c:v>0.50104000000000004</c:v>
                </c:pt>
                <c:pt idx="358">
                  <c:v>0.50104000000000004</c:v>
                </c:pt>
                <c:pt idx="359">
                  <c:v>0.50104000000000004</c:v>
                </c:pt>
                <c:pt idx="360">
                  <c:v>0.50104000000000004</c:v>
                </c:pt>
                <c:pt idx="361">
                  <c:v>0.50104000000000004</c:v>
                </c:pt>
                <c:pt idx="362">
                  <c:v>0.50817000000000001</c:v>
                </c:pt>
                <c:pt idx="363">
                  <c:v>0.50817000000000001</c:v>
                </c:pt>
                <c:pt idx="364">
                  <c:v>0.50097999999999998</c:v>
                </c:pt>
                <c:pt idx="365">
                  <c:v>0.50097999999999998</c:v>
                </c:pt>
                <c:pt idx="366">
                  <c:v>0.50797000000000003</c:v>
                </c:pt>
                <c:pt idx="367">
                  <c:v>0.50797000000000003</c:v>
                </c:pt>
                <c:pt idx="368">
                  <c:v>0.50797000000000003</c:v>
                </c:pt>
                <c:pt idx="369">
                  <c:v>0.50797000000000003</c:v>
                </c:pt>
                <c:pt idx="370">
                  <c:v>0.50797000000000003</c:v>
                </c:pt>
                <c:pt idx="371">
                  <c:v>0.50797000000000003</c:v>
                </c:pt>
                <c:pt idx="372">
                  <c:v>0.50797000000000003</c:v>
                </c:pt>
                <c:pt idx="373">
                  <c:v>0.50797000000000003</c:v>
                </c:pt>
                <c:pt idx="374">
                  <c:v>0.50797000000000003</c:v>
                </c:pt>
                <c:pt idx="375">
                  <c:v>0.50797000000000003</c:v>
                </c:pt>
                <c:pt idx="376">
                  <c:v>0.50797000000000003</c:v>
                </c:pt>
                <c:pt idx="377">
                  <c:v>0.50797000000000003</c:v>
                </c:pt>
                <c:pt idx="378">
                  <c:v>0.50797000000000003</c:v>
                </c:pt>
                <c:pt idx="379">
                  <c:v>0.50797000000000003</c:v>
                </c:pt>
                <c:pt idx="380">
                  <c:v>0.50797000000000003</c:v>
                </c:pt>
                <c:pt idx="381">
                  <c:v>0.50797000000000003</c:v>
                </c:pt>
                <c:pt idx="382">
                  <c:v>0.50797000000000003</c:v>
                </c:pt>
                <c:pt idx="383">
                  <c:v>0.50797000000000003</c:v>
                </c:pt>
                <c:pt idx="384">
                  <c:v>0.50797000000000003</c:v>
                </c:pt>
                <c:pt idx="385">
                  <c:v>0.51502999999999999</c:v>
                </c:pt>
                <c:pt idx="386">
                  <c:v>0.51502999999999999</c:v>
                </c:pt>
                <c:pt idx="387">
                  <c:v>0.51502999999999999</c:v>
                </c:pt>
                <c:pt idx="388">
                  <c:v>0.51502999999999999</c:v>
                </c:pt>
                <c:pt idx="389">
                  <c:v>0.51502999999999999</c:v>
                </c:pt>
                <c:pt idx="390">
                  <c:v>0.51502999999999999</c:v>
                </c:pt>
                <c:pt idx="391">
                  <c:v>0.51502999999999999</c:v>
                </c:pt>
                <c:pt idx="392">
                  <c:v>0.51502999999999999</c:v>
                </c:pt>
                <c:pt idx="393">
                  <c:v>0.51502999999999999</c:v>
                </c:pt>
                <c:pt idx="394">
                  <c:v>0.51502999999999999</c:v>
                </c:pt>
                <c:pt idx="395">
                  <c:v>0.51502999999999999</c:v>
                </c:pt>
                <c:pt idx="396">
                  <c:v>0.51502999999999999</c:v>
                </c:pt>
                <c:pt idx="397">
                  <c:v>0.51502999999999999</c:v>
                </c:pt>
                <c:pt idx="398">
                  <c:v>0.51502999999999999</c:v>
                </c:pt>
                <c:pt idx="399">
                  <c:v>0.51502999999999999</c:v>
                </c:pt>
                <c:pt idx="400">
                  <c:v>0.50753000000000004</c:v>
                </c:pt>
                <c:pt idx="401">
                  <c:v>0.50753000000000004</c:v>
                </c:pt>
                <c:pt idx="402">
                  <c:v>0.50753000000000004</c:v>
                </c:pt>
                <c:pt idx="403">
                  <c:v>0.50753000000000004</c:v>
                </c:pt>
                <c:pt idx="404">
                  <c:v>0.50753000000000004</c:v>
                </c:pt>
                <c:pt idx="405">
                  <c:v>0.50753000000000004</c:v>
                </c:pt>
                <c:pt idx="406">
                  <c:v>0.50753000000000004</c:v>
                </c:pt>
                <c:pt idx="407">
                  <c:v>0.50753000000000004</c:v>
                </c:pt>
                <c:pt idx="408">
                  <c:v>0.50753000000000004</c:v>
                </c:pt>
                <c:pt idx="409">
                  <c:v>0.50753000000000004</c:v>
                </c:pt>
                <c:pt idx="410">
                  <c:v>0.50753000000000004</c:v>
                </c:pt>
                <c:pt idx="411">
                  <c:v>0.50753000000000004</c:v>
                </c:pt>
                <c:pt idx="412">
                  <c:v>0.50753000000000004</c:v>
                </c:pt>
                <c:pt idx="413">
                  <c:v>0.50753000000000004</c:v>
                </c:pt>
                <c:pt idx="414">
                  <c:v>0.50753000000000004</c:v>
                </c:pt>
                <c:pt idx="415">
                  <c:v>0.50753000000000004</c:v>
                </c:pt>
                <c:pt idx="416">
                  <c:v>0.50753000000000004</c:v>
                </c:pt>
                <c:pt idx="417">
                  <c:v>0.50753000000000004</c:v>
                </c:pt>
                <c:pt idx="418">
                  <c:v>0.50753000000000004</c:v>
                </c:pt>
                <c:pt idx="419">
                  <c:v>0.50753000000000004</c:v>
                </c:pt>
                <c:pt idx="420">
                  <c:v>0.50753000000000004</c:v>
                </c:pt>
                <c:pt idx="421">
                  <c:v>0.50753000000000004</c:v>
                </c:pt>
                <c:pt idx="422">
                  <c:v>0.50753000000000004</c:v>
                </c:pt>
                <c:pt idx="423">
                  <c:v>0.51492000000000004</c:v>
                </c:pt>
                <c:pt idx="424">
                  <c:v>0.51492000000000004</c:v>
                </c:pt>
                <c:pt idx="425">
                  <c:v>0.51492000000000004</c:v>
                </c:pt>
                <c:pt idx="426">
                  <c:v>0.51492000000000004</c:v>
                </c:pt>
                <c:pt idx="427">
                  <c:v>0.51492000000000004</c:v>
                </c:pt>
                <c:pt idx="428">
                  <c:v>0.51492000000000004</c:v>
                </c:pt>
                <c:pt idx="429">
                  <c:v>0.51492000000000004</c:v>
                </c:pt>
                <c:pt idx="430">
                  <c:v>0.51492000000000004</c:v>
                </c:pt>
                <c:pt idx="431">
                  <c:v>0.51492000000000004</c:v>
                </c:pt>
                <c:pt idx="432">
                  <c:v>0.51492000000000004</c:v>
                </c:pt>
                <c:pt idx="433">
                  <c:v>0.51492000000000004</c:v>
                </c:pt>
                <c:pt idx="434">
                  <c:v>0.51492000000000004</c:v>
                </c:pt>
                <c:pt idx="435">
                  <c:v>0.51492000000000004</c:v>
                </c:pt>
                <c:pt idx="436">
                  <c:v>0.52229000000000003</c:v>
                </c:pt>
                <c:pt idx="437">
                  <c:v>0.52229000000000003</c:v>
                </c:pt>
                <c:pt idx="438">
                  <c:v>0.52229000000000003</c:v>
                </c:pt>
                <c:pt idx="439">
                  <c:v>0.51443000000000005</c:v>
                </c:pt>
                <c:pt idx="440">
                  <c:v>0.51443000000000005</c:v>
                </c:pt>
                <c:pt idx="441">
                  <c:v>0.51443000000000005</c:v>
                </c:pt>
                <c:pt idx="442">
                  <c:v>0.51443000000000005</c:v>
                </c:pt>
                <c:pt idx="443">
                  <c:v>0.51443000000000005</c:v>
                </c:pt>
                <c:pt idx="444">
                  <c:v>0.51443000000000005</c:v>
                </c:pt>
                <c:pt idx="445">
                  <c:v>0.51443000000000005</c:v>
                </c:pt>
                <c:pt idx="446">
                  <c:v>0.51443000000000005</c:v>
                </c:pt>
                <c:pt idx="447">
                  <c:v>0.51443000000000005</c:v>
                </c:pt>
                <c:pt idx="448">
                  <c:v>0.51443000000000005</c:v>
                </c:pt>
                <c:pt idx="449">
                  <c:v>0.51443000000000005</c:v>
                </c:pt>
                <c:pt idx="450">
                  <c:v>0.51443000000000005</c:v>
                </c:pt>
                <c:pt idx="451">
                  <c:v>0.50661999999999996</c:v>
                </c:pt>
                <c:pt idx="452">
                  <c:v>0.50661999999999996</c:v>
                </c:pt>
                <c:pt idx="453">
                  <c:v>0.50661999999999996</c:v>
                </c:pt>
                <c:pt idx="454">
                  <c:v>0.50661999999999996</c:v>
                </c:pt>
                <c:pt idx="455">
                  <c:v>0.50661999999999996</c:v>
                </c:pt>
                <c:pt idx="456">
                  <c:v>0.50661999999999996</c:v>
                </c:pt>
                <c:pt idx="457">
                  <c:v>0.50661999999999996</c:v>
                </c:pt>
                <c:pt idx="458">
                  <c:v>0.50661999999999996</c:v>
                </c:pt>
                <c:pt idx="459">
                  <c:v>0.50661999999999996</c:v>
                </c:pt>
                <c:pt idx="460">
                  <c:v>0.50661999999999996</c:v>
                </c:pt>
                <c:pt idx="461">
                  <c:v>0.51415</c:v>
                </c:pt>
                <c:pt idx="462">
                  <c:v>0.51415</c:v>
                </c:pt>
                <c:pt idx="463">
                  <c:v>0.51415</c:v>
                </c:pt>
                <c:pt idx="464">
                  <c:v>0.51415</c:v>
                </c:pt>
                <c:pt idx="465">
                  <c:v>0.50636000000000003</c:v>
                </c:pt>
                <c:pt idx="466">
                  <c:v>0.49880000000000002</c:v>
                </c:pt>
                <c:pt idx="467">
                  <c:v>0.49880000000000002</c:v>
                </c:pt>
                <c:pt idx="468">
                  <c:v>0.49142000000000002</c:v>
                </c:pt>
                <c:pt idx="469">
                  <c:v>0.49142000000000002</c:v>
                </c:pt>
                <c:pt idx="470">
                  <c:v>0.49142000000000002</c:v>
                </c:pt>
                <c:pt idx="471">
                  <c:v>0.49142000000000002</c:v>
                </c:pt>
                <c:pt idx="472">
                  <c:v>0.49142000000000002</c:v>
                </c:pt>
                <c:pt idx="473">
                  <c:v>0.49142000000000002</c:v>
                </c:pt>
                <c:pt idx="474">
                  <c:v>0.49142000000000002</c:v>
                </c:pt>
                <c:pt idx="475">
                  <c:v>0.49142000000000002</c:v>
                </c:pt>
                <c:pt idx="476">
                  <c:v>0.49142000000000002</c:v>
                </c:pt>
                <c:pt idx="477">
                  <c:v>0.49142000000000002</c:v>
                </c:pt>
                <c:pt idx="478">
                  <c:v>0.49897999999999998</c:v>
                </c:pt>
                <c:pt idx="479">
                  <c:v>0.49897999999999998</c:v>
                </c:pt>
                <c:pt idx="480">
                  <c:v>0.49897999999999998</c:v>
                </c:pt>
                <c:pt idx="481">
                  <c:v>0.49897999999999998</c:v>
                </c:pt>
                <c:pt idx="482">
                  <c:v>0.49897999999999998</c:v>
                </c:pt>
                <c:pt idx="483">
                  <c:v>0.49897999999999998</c:v>
                </c:pt>
                <c:pt idx="484">
                  <c:v>0.49897999999999998</c:v>
                </c:pt>
                <c:pt idx="485">
                  <c:v>0.49897999999999998</c:v>
                </c:pt>
                <c:pt idx="486">
                  <c:v>0.49897999999999998</c:v>
                </c:pt>
                <c:pt idx="487">
                  <c:v>0.49153999999999998</c:v>
                </c:pt>
                <c:pt idx="488">
                  <c:v>0.49153999999999998</c:v>
                </c:pt>
                <c:pt idx="489">
                  <c:v>0.49153999999999998</c:v>
                </c:pt>
                <c:pt idx="490">
                  <c:v>0.49153999999999998</c:v>
                </c:pt>
                <c:pt idx="491">
                  <c:v>0.49153999999999998</c:v>
                </c:pt>
                <c:pt idx="492">
                  <c:v>0.49153999999999998</c:v>
                </c:pt>
                <c:pt idx="493">
                  <c:v>0.49909999999999999</c:v>
                </c:pt>
                <c:pt idx="494">
                  <c:v>0.49909999999999999</c:v>
                </c:pt>
                <c:pt idx="495">
                  <c:v>0.49909999999999999</c:v>
                </c:pt>
                <c:pt idx="496">
                  <c:v>0.49909999999999999</c:v>
                </c:pt>
                <c:pt idx="497">
                  <c:v>0.50649</c:v>
                </c:pt>
                <c:pt idx="498">
                  <c:v>0.50649</c:v>
                </c:pt>
                <c:pt idx="499">
                  <c:v>0.50649</c:v>
                </c:pt>
                <c:pt idx="500">
                  <c:v>0.50649</c:v>
                </c:pt>
                <c:pt idx="501">
                  <c:v>0.50649</c:v>
                </c:pt>
                <c:pt idx="502">
                  <c:v>0.51373999999999997</c:v>
                </c:pt>
                <c:pt idx="503">
                  <c:v>0.51373999999999997</c:v>
                </c:pt>
                <c:pt idx="504">
                  <c:v>0.51373999999999997</c:v>
                </c:pt>
                <c:pt idx="505">
                  <c:v>0.51373999999999997</c:v>
                </c:pt>
                <c:pt idx="506">
                  <c:v>0.51373999999999997</c:v>
                </c:pt>
                <c:pt idx="507">
                  <c:v>0.51373999999999997</c:v>
                </c:pt>
                <c:pt idx="508">
                  <c:v>0.51373999999999997</c:v>
                </c:pt>
                <c:pt idx="509">
                  <c:v>0.51373999999999997</c:v>
                </c:pt>
                <c:pt idx="510">
                  <c:v>0.51373999999999997</c:v>
                </c:pt>
                <c:pt idx="511">
                  <c:v>0.50617000000000001</c:v>
                </c:pt>
                <c:pt idx="512">
                  <c:v>0.50617000000000001</c:v>
                </c:pt>
                <c:pt idx="513">
                  <c:v>0.50617000000000001</c:v>
                </c:pt>
                <c:pt idx="514">
                  <c:v>0.50617000000000001</c:v>
                </c:pt>
                <c:pt idx="515">
                  <c:v>0.50617000000000001</c:v>
                </c:pt>
                <c:pt idx="516">
                  <c:v>0.50617000000000001</c:v>
                </c:pt>
                <c:pt idx="517">
                  <c:v>0.50617000000000001</c:v>
                </c:pt>
                <c:pt idx="518">
                  <c:v>0.50617000000000001</c:v>
                </c:pt>
                <c:pt idx="519">
                  <c:v>0.50617000000000001</c:v>
                </c:pt>
                <c:pt idx="520">
                  <c:v>0.50617000000000001</c:v>
                </c:pt>
                <c:pt idx="521">
                  <c:v>0.50617000000000001</c:v>
                </c:pt>
                <c:pt idx="522">
                  <c:v>0.50617000000000001</c:v>
                </c:pt>
                <c:pt idx="523">
                  <c:v>0.50617000000000001</c:v>
                </c:pt>
                <c:pt idx="524">
                  <c:v>0.50617000000000001</c:v>
                </c:pt>
                <c:pt idx="525">
                  <c:v>0.50617000000000001</c:v>
                </c:pt>
                <c:pt idx="526">
                  <c:v>0.50617000000000001</c:v>
                </c:pt>
                <c:pt idx="527">
                  <c:v>0.50617000000000001</c:v>
                </c:pt>
                <c:pt idx="528">
                  <c:v>0.50617000000000001</c:v>
                </c:pt>
                <c:pt idx="529">
                  <c:v>0.50617000000000001</c:v>
                </c:pt>
                <c:pt idx="530">
                  <c:v>0.50617000000000001</c:v>
                </c:pt>
                <c:pt idx="531">
                  <c:v>0.50617000000000001</c:v>
                </c:pt>
                <c:pt idx="532">
                  <c:v>0.50617000000000001</c:v>
                </c:pt>
                <c:pt idx="533">
                  <c:v>0.50617000000000001</c:v>
                </c:pt>
                <c:pt idx="534">
                  <c:v>0.50617000000000001</c:v>
                </c:pt>
                <c:pt idx="535">
                  <c:v>0.50617000000000001</c:v>
                </c:pt>
                <c:pt idx="536">
                  <c:v>0.50617000000000001</c:v>
                </c:pt>
                <c:pt idx="537">
                  <c:v>0.51371</c:v>
                </c:pt>
                <c:pt idx="538">
                  <c:v>0.51371</c:v>
                </c:pt>
                <c:pt idx="539">
                  <c:v>0.51371</c:v>
                </c:pt>
                <c:pt idx="540">
                  <c:v>0.51371</c:v>
                </c:pt>
                <c:pt idx="541">
                  <c:v>0.51371</c:v>
                </c:pt>
                <c:pt idx="542">
                  <c:v>0.52110999999999996</c:v>
                </c:pt>
                <c:pt idx="543">
                  <c:v>0.52110999999999996</c:v>
                </c:pt>
                <c:pt idx="544">
                  <c:v>0.52829999999999999</c:v>
                </c:pt>
                <c:pt idx="545">
                  <c:v>0.5353</c:v>
                </c:pt>
                <c:pt idx="546">
                  <c:v>0.5353</c:v>
                </c:pt>
                <c:pt idx="547">
                  <c:v>0.5353</c:v>
                </c:pt>
                <c:pt idx="548">
                  <c:v>0.5353</c:v>
                </c:pt>
                <c:pt idx="549">
                  <c:v>0.5353</c:v>
                </c:pt>
                <c:pt idx="550">
                  <c:v>0.52739999999999998</c:v>
                </c:pt>
                <c:pt idx="551">
                  <c:v>0.52739999999999998</c:v>
                </c:pt>
                <c:pt idx="552">
                  <c:v>0.52739999999999998</c:v>
                </c:pt>
                <c:pt idx="553">
                  <c:v>0.52739999999999998</c:v>
                </c:pt>
                <c:pt idx="554">
                  <c:v>0.52739999999999998</c:v>
                </c:pt>
                <c:pt idx="555">
                  <c:v>0.52739999999999998</c:v>
                </c:pt>
                <c:pt idx="556">
                  <c:v>0.52739999999999998</c:v>
                </c:pt>
                <c:pt idx="557">
                  <c:v>0.52739999999999998</c:v>
                </c:pt>
                <c:pt idx="558">
                  <c:v>0.53439000000000003</c:v>
                </c:pt>
                <c:pt idx="559">
                  <c:v>0.53439000000000003</c:v>
                </c:pt>
                <c:pt idx="560">
                  <c:v>0.53439000000000003</c:v>
                </c:pt>
                <c:pt idx="561">
                  <c:v>0.53439000000000003</c:v>
                </c:pt>
                <c:pt idx="562">
                  <c:v>0.53439000000000003</c:v>
                </c:pt>
                <c:pt idx="563">
                  <c:v>0.52651999999999999</c:v>
                </c:pt>
                <c:pt idx="564">
                  <c:v>0.52651999999999999</c:v>
                </c:pt>
                <c:pt idx="565">
                  <c:v>0.52651999999999999</c:v>
                </c:pt>
                <c:pt idx="566">
                  <c:v>0.52651999999999999</c:v>
                </c:pt>
                <c:pt idx="567">
                  <c:v>0.52651999999999999</c:v>
                </c:pt>
                <c:pt idx="568">
                  <c:v>0.52651999999999999</c:v>
                </c:pt>
                <c:pt idx="569">
                  <c:v>0.51880000000000004</c:v>
                </c:pt>
                <c:pt idx="570">
                  <c:v>0.51880000000000004</c:v>
                </c:pt>
                <c:pt idx="571">
                  <c:v>0.51127</c:v>
                </c:pt>
                <c:pt idx="572">
                  <c:v>0.51127</c:v>
                </c:pt>
                <c:pt idx="573">
                  <c:v>0.51127</c:v>
                </c:pt>
                <c:pt idx="574">
                  <c:v>0.51127</c:v>
                </c:pt>
                <c:pt idx="575">
                  <c:v>0.51127</c:v>
                </c:pt>
                <c:pt idx="576">
                  <c:v>0.51127</c:v>
                </c:pt>
                <c:pt idx="577">
                  <c:v>0.51127</c:v>
                </c:pt>
                <c:pt idx="578">
                  <c:v>0.51127</c:v>
                </c:pt>
                <c:pt idx="579">
                  <c:v>0.51127</c:v>
                </c:pt>
                <c:pt idx="580">
                  <c:v>0.50382000000000005</c:v>
                </c:pt>
                <c:pt idx="581">
                  <c:v>0.50382000000000005</c:v>
                </c:pt>
                <c:pt idx="582">
                  <c:v>0.50382000000000005</c:v>
                </c:pt>
                <c:pt idx="583">
                  <c:v>0.50382000000000005</c:v>
                </c:pt>
                <c:pt idx="584">
                  <c:v>0.50382000000000005</c:v>
                </c:pt>
                <c:pt idx="585">
                  <c:v>0.50382000000000005</c:v>
                </c:pt>
                <c:pt idx="586">
                  <c:v>0.50382000000000005</c:v>
                </c:pt>
                <c:pt idx="587">
                  <c:v>0.50382000000000005</c:v>
                </c:pt>
                <c:pt idx="588">
                  <c:v>0.50382000000000005</c:v>
                </c:pt>
                <c:pt idx="589">
                  <c:v>0.49646000000000001</c:v>
                </c:pt>
                <c:pt idx="590">
                  <c:v>0.49646000000000001</c:v>
                </c:pt>
                <c:pt idx="591">
                  <c:v>0.49646000000000001</c:v>
                </c:pt>
                <c:pt idx="592">
                  <c:v>0.49646000000000001</c:v>
                </c:pt>
                <c:pt idx="593">
                  <c:v>0.49646000000000001</c:v>
                </c:pt>
                <c:pt idx="594">
                  <c:v>0.48924000000000001</c:v>
                </c:pt>
                <c:pt idx="595">
                  <c:v>0.48924000000000001</c:v>
                </c:pt>
                <c:pt idx="596">
                  <c:v>0.48924000000000001</c:v>
                </c:pt>
                <c:pt idx="597">
                  <c:v>0.48924000000000001</c:v>
                </c:pt>
                <c:pt idx="598">
                  <c:v>0.48924000000000001</c:v>
                </c:pt>
                <c:pt idx="599">
                  <c:v>0.49663000000000002</c:v>
                </c:pt>
                <c:pt idx="600">
                  <c:v>0.49663000000000002</c:v>
                </c:pt>
                <c:pt idx="601">
                  <c:v>0.49663000000000002</c:v>
                </c:pt>
                <c:pt idx="602">
                  <c:v>0.49663000000000002</c:v>
                </c:pt>
                <c:pt idx="603">
                  <c:v>0.49663000000000002</c:v>
                </c:pt>
                <c:pt idx="604">
                  <c:v>0.48947000000000002</c:v>
                </c:pt>
                <c:pt idx="605">
                  <c:v>0.48947000000000002</c:v>
                </c:pt>
                <c:pt idx="606">
                  <c:v>0.48947000000000002</c:v>
                </c:pt>
                <c:pt idx="607">
                  <c:v>0.48947000000000002</c:v>
                </c:pt>
                <c:pt idx="608">
                  <c:v>0.48947000000000002</c:v>
                </c:pt>
                <c:pt idx="609">
                  <c:v>0.48947000000000002</c:v>
                </c:pt>
                <c:pt idx="610">
                  <c:v>0.48947000000000002</c:v>
                </c:pt>
                <c:pt idx="611">
                  <c:v>0.48947000000000002</c:v>
                </c:pt>
                <c:pt idx="612">
                  <c:v>0.48947000000000002</c:v>
                </c:pt>
                <c:pt idx="613">
                  <c:v>0.48947000000000002</c:v>
                </c:pt>
                <c:pt idx="614">
                  <c:v>0.49686999999999998</c:v>
                </c:pt>
                <c:pt idx="615">
                  <c:v>0.49686999999999998</c:v>
                </c:pt>
                <c:pt idx="616">
                  <c:v>0.49686999999999998</c:v>
                </c:pt>
                <c:pt idx="617">
                  <c:v>0.48973</c:v>
                </c:pt>
                <c:pt idx="618">
                  <c:v>0.48973</c:v>
                </c:pt>
                <c:pt idx="619">
                  <c:v>0.49698999999999999</c:v>
                </c:pt>
                <c:pt idx="620">
                  <c:v>0.49698999999999999</c:v>
                </c:pt>
                <c:pt idx="621">
                  <c:v>0.50407000000000002</c:v>
                </c:pt>
                <c:pt idx="622">
                  <c:v>0.51097000000000004</c:v>
                </c:pt>
                <c:pt idx="623">
                  <c:v>0.51097000000000004</c:v>
                </c:pt>
                <c:pt idx="624">
                  <c:v>0.51097000000000004</c:v>
                </c:pt>
                <c:pt idx="625">
                  <c:v>0.50392000000000003</c:v>
                </c:pt>
                <c:pt idx="626">
                  <c:v>0.51068999999999998</c:v>
                </c:pt>
                <c:pt idx="627">
                  <c:v>0.51727999999999996</c:v>
                </c:pt>
                <c:pt idx="628">
                  <c:v>0.51727999999999996</c:v>
                </c:pt>
                <c:pt idx="629">
                  <c:v>0.51727999999999996</c:v>
                </c:pt>
                <c:pt idx="630">
                  <c:v>0.51727999999999996</c:v>
                </c:pt>
                <c:pt idx="631">
                  <c:v>0.51727999999999996</c:v>
                </c:pt>
                <c:pt idx="632">
                  <c:v>0.51727999999999996</c:v>
                </c:pt>
                <c:pt idx="633">
                  <c:v>0.51727999999999996</c:v>
                </c:pt>
                <c:pt idx="634">
                  <c:v>0.51727999999999996</c:v>
                </c:pt>
                <c:pt idx="635">
                  <c:v>0.51727999999999996</c:v>
                </c:pt>
                <c:pt idx="636">
                  <c:v>0.51727999999999996</c:v>
                </c:pt>
                <c:pt idx="637">
                  <c:v>0.51026000000000005</c:v>
                </c:pt>
                <c:pt idx="638">
                  <c:v>0.50341999999999998</c:v>
                </c:pt>
                <c:pt idx="639">
                  <c:v>0.50341999999999998</c:v>
                </c:pt>
                <c:pt idx="640">
                  <c:v>0.50341999999999998</c:v>
                </c:pt>
                <c:pt idx="641">
                  <c:v>0.50341999999999998</c:v>
                </c:pt>
                <c:pt idx="642">
                  <c:v>0.50341999999999998</c:v>
                </c:pt>
                <c:pt idx="643">
                  <c:v>0.50341999999999998</c:v>
                </c:pt>
                <c:pt idx="644">
                  <c:v>0.50341999999999998</c:v>
                </c:pt>
                <c:pt idx="645">
                  <c:v>0.50341999999999998</c:v>
                </c:pt>
                <c:pt idx="646">
                  <c:v>0.50341999999999998</c:v>
                </c:pt>
                <c:pt idx="647">
                  <c:v>0.50341999999999998</c:v>
                </c:pt>
                <c:pt idx="648">
                  <c:v>0.50341999999999998</c:v>
                </c:pt>
                <c:pt idx="649">
                  <c:v>0.49661</c:v>
                </c:pt>
                <c:pt idx="650">
                  <c:v>0.49661</c:v>
                </c:pt>
                <c:pt idx="651">
                  <c:v>0.49661</c:v>
                </c:pt>
                <c:pt idx="652">
                  <c:v>0.49661</c:v>
                </c:pt>
                <c:pt idx="653">
                  <c:v>0.49661</c:v>
                </c:pt>
                <c:pt idx="654">
                  <c:v>0.48991000000000001</c:v>
                </c:pt>
                <c:pt idx="655">
                  <c:v>0.48991000000000001</c:v>
                </c:pt>
                <c:pt idx="656">
                  <c:v>0.48991000000000001</c:v>
                </c:pt>
                <c:pt idx="657">
                  <c:v>0.49674000000000001</c:v>
                </c:pt>
                <c:pt idx="658">
                  <c:v>0.49674000000000001</c:v>
                </c:pt>
                <c:pt idx="659">
                  <c:v>0.49674000000000001</c:v>
                </c:pt>
                <c:pt idx="660">
                  <c:v>0.49674000000000001</c:v>
                </c:pt>
                <c:pt idx="661">
                  <c:v>0.49674000000000001</c:v>
                </c:pt>
                <c:pt idx="662">
                  <c:v>0.49012</c:v>
                </c:pt>
                <c:pt idx="663">
                  <c:v>0.49012</c:v>
                </c:pt>
                <c:pt idx="664">
                  <c:v>0.49012</c:v>
                </c:pt>
                <c:pt idx="665">
                  <c:v>0.49012</c:v>
                </c:pt>
                <c:pt idx="666">
                  <c:v>0.49012</c:v>
                </c:pt>
                <c:pt idx="667">
                  <c:v>0.49012</c:v>
                </c:pt>
                <c:pt idx="668">
                  <c:v>0.49012</c:v>
                </c:pt>
                <c:pt idx="669">
                  <c:v>0.49012</c:v>
                </c:pt>
                <c:pt idx="670">
                  <c:v>0.49012</c:v>
                </c:pt>
                <c:pt idx="671">
                  <c:v>0.49012</c:v>
                </c:pt>
                <c:pt idx="672">
                  <c:v>0.49012</c:v>
                </c:pt>
                <c:pt idx="673">
                  <c:v>0.49012</c:v>
                </c:pt>
                <c:pt idx="674">
                  <c:v>0.49012</c:v>
                </c:pt>
                <c:pt idx="675">
                  <c:v>0.49012</c:v>
                </c:pt>
                <c:pt idx="676">
                  <c:v>0.49012</c:v>
                </c:pt>
                <c:pt idx="677">
                  <c:v>0.49012</c:v>
                </c:pt>
                <c:pt idx="678">
                  <c:v>0.49012</c:v>
                </c:pt>
                <c:pt idx="679">
                  <c:v>0.49012</c:v>
                </c:pt>
                <c:pt idx="680">
                  <c:v>0.48343000000000003</c:v>
                </c:pt>
                <c:pt idx="681">
                  <c:v>0.48343000000000003</c:v>
                </c:pt>
                <c:pt idx="682">
                  <c:v>0.48343000000000003</c:v>
                </c:pt>
                <c:pt idx="683">
                  <c:v>0.48343000000000003</c:v>
                </c:pt>
                <c:pt idx="684">
                  <c:v>0.48343000000000003</c:v>
                </c:pt>
                <c:pt idx="685">
                  <c:v>0.48343000000000003</c:v>
                </c:pt>
                <c:pt idx="686">
                  <c:v>0.47685</c:v>
                </c:pt>
                <c:pt idx="687">
                  <c:v>0.47685</c:v>
                </c:pt>
                <c:pt idx="688">
                  <c:v>0.47685</c:v>
                </c:pt>
                <c:pt idx="689">
                  <c:v>0.47685</c:v>
                </c:pt>
                <c:pt idx="690">
                  <c:v>0.47039999999999998</c:v>
                </c:pt>
                <c:pt idx="691">
                  <c:v>0.47039999999999998</c:v>
                </c:pt>
                <c:pt idx="692">
                  <c:v>0.47039999999999998</c:v>
                </c:pt>
                <c:pt idx="693">
                  <c:v>0.47039999999999998</c:v>
                </c:pt>
                <c:pt idx="694">
                  <c:v>0.47039999999999998</c:v>
                </c:pt>
                <c:pt idx="695">
                  <c:v>0.47039999999999998</c:v>
                </c:pt>
                <c:pt idx="696">
                  <c:v>0.47039999999999998</c:v>
                </c:pt>
                <c:pt idx="697">
                  <c:v>0.47039999999999998</c:v>
                </c:pt>
                <c:pt idx="698">
                  <c:v>0.47039999999999998</c:v>
                </c:pt>
                <c:pt idx="699">
                  <c:v>0.46400000000000002</c:v>
                </c:pt>
                <c:pt idx="700">
                  <c:v>0.46400000000000002</c:v>
                </c:pt>
                <c:pt idx="701">
                  <c:v>0.46400000000000002</c:v>
                </c:pt>
                <c:pt idx="702">
                  <c:v>0.46400000000000002</c:v>
                </c:pt>
                <c:pt idx="703">
                  <c:v>0.46400000000000002</c:v>
                </c:pt>
                <c:pt idx="704">
                  <c:v>0.46400000000000002</c:v>
                </c:pt>
                <c:pt idx="705">
                  <c:v>0.46400000000000002</c:v>
                </c:pt>
                <c:pt idx="706">
                  <c:v>0.46400000000000002</c:v>
                </c:pt>
                <c:pt idx="707">
                  <c:v>0.46400000000000002</c:v>
                </c:pt>
                <c:pt idx="708">
                  <c:v>0.46400000000000002</c:v>
                </c:pt>
                <c:pt idx="709">
                  <c:v>0.46400000000000002</c:v>
                </c:pt>
                <c:pt idx="710">
                  <c:v>0.46400000000000002</c:v>
                </c:pt>
                <c:pt idx="711">
                  <c:v>0.47137000000000001</c:v>
                </c:pt>
                <c:pt idx="712">
                  <c:v>0.47137000000000001</c:v>
                </c:pt>
                <c:pt idx="713">
                  <c:v>0.47137000000000001</c:v>
                </c:pt>
                <c:pt idx="714">
                  <c:v>0.47137000000000001</c:v>
                </c:pt>
                <c:pt idx="715">
                  <c:v>0.47137000000000001</c:v>
                </c:pt>
                <c:pt idx="716">
                  <c:v>0.47137000000000001</c:v>
                </c:pt>
                <c:pt idx="717">
                  <c:v>0.47137000000000001</c:v>
                </c:pt>
                <c:pt idx="718">
                  <c:v>0.47137000000000001</c:v>
                </c:pt>
                <c:pt idx="719">
                  <c:v>0.47137000000000001</c:v>
                </c:pt>
                <c:pt idx="720">
                  <c:v>0.46487000000000001</c:v>
                </c:pt>
                <c:pt idx="721">
                  <c:v>0.46487000000000001</c:v>
                </c:pt>
                <c:pt idx="722">
                  <c:v>0.46487000000000001</c:v>
                </c:pt>
                <c:pt idx="723">
                  <c:v>0.46487000000000001</c:v>
                </c:pt>
                <c:pt idx="724">
                  <c:v>0.46487000000000001</c:v>
                </c:pt>
                <c:pt idx="725">
                  <c:v>0.47221999999999997</c:v>
                </c:pt>
                <c:pt idx="726">
                  <c:v>0.47221999999999997</c:v>
                </c:pt>
                <c:pt idx="727">
                  <c:v>0.47939999999999999</c:v>
                </c:pt>
                <c:pt idx="728">
                  <c:v>0.47939999999999999</c:v>
                </c:pt>
                <c:pt idx="729">
                  <c:v>0.47939999999999999</c:v>
                </c:pt>
                <c:pt idx="730">
                  <c:v>0.48642999999999997</c:v>
                </c:pt>
                <c:pt idx="731">
                  <c:v>0.48642999999999997</c:v>
                </c:pt>
                <c:pt idx="732">
                  <c:v>0.48642999999999997</c:v>
                </c:pt>
                <c:pt idx="733">
                  <c:v>0.48642999999999997</c:v>
                </c:pt>
                <c:pt idx="734">
                  <c:v>0.48642999999999997</c:v>
                </c:pt>
                <c:pt idx="735">
                  <c:v>0.48642999999999997</c:v>
                </c:pt>
                <c:pt idx="736">
                  <c:v>0.48642999999999997</c:v>
                </c:pt>
                <c:pt idx="737">
                  <c:v>0.48642999999999997</c:v>
                </c:pt>
                <c:pt idx="738">
                  <c:v>0.48642999999999997</c:v>
                </c:pt>
                <c:pt idx="739">
                  <c:v>0.48642999999999997</c:v>
                </c:pt>
                <c:pt idx="740">
                  <c:v>0.48642999999999997</c:v>
                </c:pt>
                <c:pt idx="741">
                  <c:v>0.48642999999999997</c:v>
                </c:pt>
                <c:pt idx="742">
                  <c:v>0.48642999999999997</c:v>
                </c:pt>
                <c:pt idx="743">
                  <c:v>0.48642999999999997</c:v>
                </c:pt>
                <c:pt idx="744">
                  <c:v>0.48642999999999997</c:v>
                </c:pt>
                <c:pt idx="745">
                  <c:v>0.48642999999999997</c:v>
                </c:pt>
                <c:pt idx="746">
                  <c:v>0.48642999999999997</c:v>
                </c:pt>
                <c:pt idx="747">
                  <c:v>0.48642999999999997</c:v>
                </c:pt>
                <c:pt idx="748">
                  <c:v>0.48642999999999997</c:v>
                </c:pt>
                <c:pt idx="749">
                  <c:v>0.48642999999999997</c:v>
                </c:pt>
                <c:pt idx="750">
                  <c:v>0.48642999999999997</c:v>
                </c:pt>
                <c:pt idx="751">
                  <c:v>0.48642999999999997</c:v>
                </c:pt>
                <c:pt idx="752">
                  <c:v>0.48642999999999997</c:v>
                </c:pt>
                <c:pt idx="753">
                  <c:v>0.48642999999999997</c:v>
                </c:pt>
                <c:pt idx="754">
                  <c:v>0.48642999999999997</c:v>
                </c:pt>
                <c:pt idx="755">
                  <c:v>0.48642999999999997</c:v>
                </c:pt>
                <c:pt idx="756">
                  <c:v>0.48642999999999997</c:v>
                </c:pt>
                <c:pt idx="757">
                  <c:v>0.48642999999999997</c:v>
                </c:pt>
                <c:pt idx="758">
                  <c:v>0.48642999999999997</c:v>
                </c:pt>
                <c:pt idx="759">
                  <c:v>0.48642999999999997</c:v>
                </c:pt>
                <c:pt idx="760">
                  <c:v>0.48642999999999997</c:v>
                </c:pt>
                <c:pt idx="761">
                  <c:v>0.48642999999999997</c:v>
                </c:pt>
                <c:pt idx="762">
                  <c:v>0.48642999999999997</c:v>
                </c:pt>
                <c:pt idx="763">
                  <c:v>0.49373</c:v>
                </c:pt>
                <c:pt idx="764">
                  <c:v>0.49373</c:v>
                </c:pt>
                <c:pt idx="765">
                  <c:v>0.49373</c:v>
                </c:pt>
                <c:pt idx="766">
                  <c:v>0.48676999999999998</c:v>
                </c:pt>
                <c:pt idx="767">
                  <c:v>0.48676999999999998</c:v>
                </c:pt>
                <c:pt idx="768">
                  <c:v>0.49392999999999998</c:v>
                </c:pt>
                <c:pt idx="769">
                  <c:v>0.49392999999999998</c:v>
                </c:pt>
                <c:pt idx="770">
                  <c:v>0.49392999999999998</c:v>
                </c:pt>
                <c:pt idx="771">
                  <c:v>0.49392999999999998</c:v>
                </c:pt>
                <c:pt idx="772">
                  <c:v>0.49392999999999998</c:v>
                </c:pt>
                <c:pt idx="773">
                  <c:v>0.49392999999999998</c:v>
                </c:pt>
                <c:pt idx="774">
                  <c:v>0.49392999999999998</c:v>
                </c:pt>
                <c:pt idx="775">
                  <c:v>0.49392999999999998</c:v>
                </c:pt>
                <c:pt idx="776">
                  <c:v>0.49392999999999998</c:v>
                </c:pt>
                <c:pt idx="777">
                  <c:v>0.49392999999999998</c:v>
                </c:pt>
                <c:pt idx="778">
                  <c:v>0.48698999999999998</c:v>
                </c:pt>
                <c:pt idx="779">
                  <c:v>0.48698999999999998</c:v>
                </c:pt>
                <c:pt idx="780">
                  <c:v>0.48698999999999998</c:v>
                </c:pt>
                <c:pt idx="781">
                  <c:v>0.48698999999999998</c:v>
                </c:pt>
                <c:pt idx="782">
                  <c:v>0.48698999999999998</c:v>
                </c:pt>
                <c:pt idx="783">
                  <c:v>0.48698999999999998</c:v>
                </c:pt>
                <c:pt idx="784">
                  <c:v>0.48698999999999998</c:v>
                </c:pt>
                <c:pt idx="785">
                  <c:v>0.48698999999999998</c:v>
                </c:pt>
                <c:pt idx="786">
                  <c:v>0.48698999999999998</c:v>
                </c:pt>
                <c:pt idx="787">
                  <c:v>0.48698999999999998</c:v>
                </c:pt>
                <c:pt idx="788">
                  <c:v>0.48698999999999998</c:v>
                </c:pt>
                <c:pt idx="789">
                  <c:v>0.49425999999999998</c:v>
                </c:pt>
                <c:pt idx="790">
                  <c:v>0.48734</c:v>
                </c:pt>
                <c:pt idx="791">
                  <c:v>0.48734</c:v>
                </c:pt>
                <c:pt idx="792">
                  <c:v>0.48734</c:v>
                </c:pt>
                <c:pt idx="793">
                  <c:v>0.48734</c:v>
                </c:pt>
                <c:pt idx="794">
                  <c:v>0.48734</c:v>
                </c:pt>
                <c:pt idx="795">
                  <c:v>0.48734</c:v>
                </c:pt>
                <c:pt idx="796">
                  <c:v>0.48734</c:v>
                </c:pt>
                <c:pt idx="797">
                  <c:v>0.48734</c:v>
                </c:pt>
                <c:pt idx="798">
                  <c:v>0.48734</c:v>
                </c:pt>
                <c:pt idx="799">
                  <c:v>0.48734</c:v>
                </c:pt>
                <c:pt idx="800">
                  <c:v>0.48734</c:v>
                </c:pt>
                <c:pt idx="801">
                  <c:v>0.48734</c:v>
                </c:pt>
                <c:pt idx="802">
                  <c:v>0.48046</c:v>
                </c:pt>
                <c:pt idx="803">
                  <c:v>0.48046</c:v>
                </c:pt>
                <c:pt idx="804">
                  <c:v>0.47373999999999999</c:v>
                </c:pt>
                <c:pt idx="805">
                  <c:v>0.47373999999999999</c:v>
                </c:pt>
                <c:pt idx="806">
                  <c:v>0.47373999999999999</c:v>
                </c:pt>
                <c:pt idx="807">
                  <c:v>0.48104000000000002</c:v>
                </c:pt>
                <c:pt idx="808">
                  <c:v>0.47444999999999998</c:v>
                </c:pt>
                <c:pt idx="809">
                  <c:v>0.47444999999999998</c:v>
                </c:pt>
                <c:pt idx="810">
                  <c:v>0.47444999999999998</c:v>
                </c:pt>
                <c:pt idx="811">
                  <c:v>0.46800000000000003</c:v>
                </c:pt>
                <c:pt idx="812">
                  <c:v>0.46800000000000003</c:v>
                </c:pt>
                <c:pt idx="813">
                  <c:v>0.46168999999999999</c:v>
                </c:pt>
                <c:pt idx="814">
                  <c:v>0.46168999999999999</c:v>
                </c:pt>
                <c:pt idx="815">
                  <c:v>0.46168999999999999</c:v>
                </c:pt>
                <c:pt idx="816">
                  <c:v>0.46168999999999999</c:v>
                </c:pt>
                <c:pt idx="817">
                  <c:v>0.46168999999999999</c:v>
                </c:pt>
                <c:pt idx="818">
                  <c:v>0.46168999999999999</c:v>
                </c:pt>
                <c:pt idx="819">
                  <c:v>0.46168999999999999</c:v>
                </c:pt>
                <c:pt idx="820">
                  <c:v>0.46168999999999999</c:v>
                </c:pt>
                <c:pt idx="821">
                  <c:v>0.46168999999999999</c:v>
                </c:pt>
                <c:pt idx="822">
                  <c:v>0.46168999999999999</c:v>
                </c:pt>
                <c:pt idx="823">
                  <c:v>0.46168999999999999</c:v>
                </c:pt>
                <c:pt idx="824">
                  <c:v>0.46168999999999999</c:v>
                </c:pt>
                <c:pt idx="825">
                  <c:v>0.46168999999999999</c:v>
                </c:pt>
                <c:pt idx="826">
                  <c:v>0.46168999999999999</c:v>
                </c:pt>
                <c:pt idx="827">
                  <c:v>0.46168999999999999</c:v>
                </c:pt>
                <c:pt idx="828">
                  <c:v>0.46905999999999998</c:v>
                </c:pt>
                <c:pt idx="829">
                  <c:v>0.46905999999999998</c:v>
                </c:pt>
                <c:pt idx="830">
                  <c:v>0.4627</c:v>
                </c:pt>
                <c:pt idx="831">
                  <c:v>0.4627</c:v>
                </c:pt>
                <c:pt idx="832">
                  <c:v>0.4627</c:v>
                </c:pt>
                <c:pt idx="833">
                  <c:v>0.4627</c:v>
                </c:pt>
                <c:pt idx="834">
                  <c:v>0.4627</c:v>
                </c:pt>
                <c:pt idx="835">
                  <c:v>0.4627</c:v>
                </c:pt>
                <c:pt idx="836">
                  <c:v>0.4627</c:v>
                </c:pt>
                <c:pt idx="837">
                  <c:v>0.4627</c:v>
                </c:pt>
                <c:pt idx="838">
                  <c:v>0.4627</c:v>
                </c:pt>
                <c:pt idx="839">
                  <c:v>0.45639999999999997</c:v>
                </c:pt>
                <c:pt idx="840">
                  <c:v>0.45639999999999997</c:v>
                </c:pt>
                <c:pt idx="841">
                  <c:v>0.45639999999999997</c:v>
                </c:pt>
                <c:pt idx="842">
                  <c:v>0.45639999999999997</c:v>
                </c:pt>
                <c:pt idx="843">
                  <c:v>0.45022000000000001</c:v>
                </c:pt>
                <c:pt idx="844">
                  <c:v>0.44418999999999997</c:v>
                </c:pt>
                <c:pt idx="845">
                  <c:v>0.44418999999999997</c:v>
                </c:pt>
                <c:pt idx="846">
                  <c:v>0.44418999999999997</c:v>
                </c:pt>
                <c:pt idx="847">
                  <c:v>0.45157999999999998</c:v>
                </c:pt>
                <c:pt idx="848">
                  <c:v>0.45157999999999998</c:v>
                </c:pt>
                <c:pt idx="849">
                  <c:v>0.45157999999999998</c:v>
                </c:pt>
                <c:pt idx="850">
                  <c:v>0.45157999999999998</c:v>
                </c:pt>
                <c:pt idx="851">
                  <c:v>0.44561000000000001</c:v>
                </c:pt>
                <c:pt idx="852">
                  <c:v>0.44561000000000001</c:v>
                </c:pt>
                <c:pt idx="853">
                  <c:v>0.44561000000000001</c:v>
                </c:pt>
                <c:pt idx="854">
                  <c:v>0.43975999999999998</c:v>
                </c:pt>
                <c:pt idx="855">
                  <c:v>0.43975999999999998</c:v>
                </c:pt>
                <c:pt idx="856">
                  <c:v>0.43975999999999998</c:v>
                </c:pt>
                <c:pt idx="857">
                  <c:v>0.43403000000000003</c:v>
                </c:pt>
                <c:pt idx="858">
                  <c:v>0.43403000000000003</c:v>
                </c:pt>
                <c:pt idx="859">
                  <c:v>0.43403000000000003</c:v>
                </c:pt>
                <c:pt idx="860">
                  <c:v>0.42841000000000001</c:v>
                </c:pt>
                <c:pt idx="861">
                  <c:v>0.42841000000000001</c:v>
                </c:pt>
                <c:pt idx="862">
                  <c:v>0.42841000000000001</c:v>
                </c:pt>
                <c:pt idx="863">
                  <c:v>0.43575999999999998</c:v>
                </c:pt>
                <c:pt idx="864">
                  <c:v>0.43021999999999999</c:v>
                </c:pt>
                <c:pt idx="865">
                  <c:v>0.43021999999999999</c:v>
                </c:pt>
                <c:pt idx="866">
                  <c:v>0.43021999999999999</c:v>
                </c:pt>
                <c:pt idx="867">
                  <c:v>0.43021999999999999</c:v>
                </c:pt>
                <c:pt idx="868">
                  <c:v>0.43021999999999999</c:v>
                </c:pt>
                <c:pt idx="869">
                  <c:v>0.43021999999999999</c:v>
                </c:pt>
                <c:pt idx="870">
                  <c:v>0.43021999999999999</c:v>
                </c:pt>
                <c:pt idx="871">
                  <c:v>0.43021999999999999</c:v>
                </c:pt>
                <c:pt idx="872">
                  <c:v>0.43021999999999999</c:v>
                </c:pt>
                <c:pt idx="873">
                  <c:v>0.43021999999999999</c:v>
                </c:pt>
                <c:pt idx="874">
                  <c:v>0.43021999999999999</c:v>
                </c:pt>
                <c:pt idx="875">
                  <c:v>0.43021999999999999</c:v>
                </c:pt>
                <c:pt idx="876">
                  <c:v>0.43021999999999999</c:v>
                </c:pt>
                <c:pt idx="877">
                  <c:v>0.43021999999999999</c:v>
                </c:pt>
                <c:pt idx="878">
                  <c:v>0.43021999999999999</c:v>
                </c:pt>
                <c:pt idx="879">
                  <c:v>0.43021999999999999</c:v>
                </c:pt>
                <c:pt idx="880">
                  <c:v>0.43021999999999999</c:v>
                </c:pt>
                <c:pt idx="881">
                  <c:v>0.43021999999999999</c:v>
                </c:pt>
                <c:pt idx="882">
                  <c:v>0.43021999999999999</c:v>
                </c:pt>
                <c:pt idx="883">
                  <c:v>0.42460999999999999</c:v>
                </c:pt>
                <c:pt idx="884">
                  <c:v>0.42460999999999999</c:v>
                </c:pt>
                <c:pt idx="885">
                  <c:v>0.43203999999999998</c:v>
                </c:pt>
                <c:pt idx="886">
                  <c:v>0.43203999999999998</c:v>
                </c:pt>
                <c:pt idx="887">
                  <c:v>0.43203999999999998</c:v>
                </c:pt>
                <c:pt idx="888">
                  <c:v>0.43203999999999998</c:v>
                </c:pt>
                <c:pt idx="889">
                  <c:v>0.43934000000000001</c:v>
                </c:pt>
                <c:pt idx="890">
                  <c:v>0.43934000000000001</c:v>
                </c:pt>
                <c:pt idx="891">
                  <c:v>0.43934000000000001</c:v>
                </c:pt>
                <c:pt idx="892">
                  <c:v>0.43934000000000001</c:v>
                </c:pt>
                <c:pt idx="893">
                  <c:v>0.43934000000000001</c:v>
                </c:pt>
                <c:pt idx="894">
                  <c:v>0.43934000000000001</c:v>
                </c:pt>
                <c:pt idx="895">
                  <c:v>0.43934000000000001</c:v>
                </c:pt>
                <c:pt idx="896">
                  <c:v>0.43934000000000001</c:v>
                </c:pt>
                <c:pt idx="897">
                  <c:v>0.43934000000000001</c:v>
                </c:pt>
                <c:pt idx="898">
                  <c:v>0.43367</c:v>
                </c:pt>
                <c:pt idx="899">
                  <c:v>0.43367</c:v>
                </c:pt>
                <c:pt idx="900">
                  <c:v>0.43367</c:v>
                </c:pt>
                <c:pt idx="901">
                  <c:v>0.42809999999999998</c:v>
                </c:pt>
                <c:pt idx="902">
                  <c:v>0.42266999999999999</c:v>
                </c:pt>
                <c:pt idx="903">
                  <c:v>0.42266999999999999</c:v>
                </c:pt>
                <c:pt idx="904">
                  <c:v>0.42266999999999999</c:v>
                </c:pt>
                <c:pt idx="905">
                  <c:v>0.42266999999999999</c:v>
                </c:pt>
                <c:pt idx="906">
                  <c:v>0.42266999999999999</c:v>
                </c:pt>
                <c:pt idx="907">
                  <c:v>0.41732000000000002</c:v>
                </c:pt>
                <c:pt idx="908">
                  <c:v>0.41732000000000002</c:v>
                </c:pt>
                <c:pt idx="909">
                  <c:v>0.42463000000000001</c:v>
                </c:pt>
                <c:pt idx="910">
                  <c:v>0.42463000000000001</c:v>
                </c:pt>
                <c:pt idx="911">
                  <c:v>0.42463000000000001</c:v>
                </c:pt>
                <c:pt idx="912">
                  <c:v>0.42463000000000001</c:v>
                </c:pt>
                <c:pt idx="913">
                  <c:v>0.42463000000000001</c:v>
                </c:pt>
                <c:pt idx="914">
                  <c:v>0.42463000000000001</c:v>
                </c:pt>
                <c:pt idx="915">
                  <c:v>0.42463000000000001</c:v>
                </c:pt>
                <c:pt idx="916">
                  <c:v>0.42463000000000001</c:v>
                </c:pt>
                <c:pt idx="917">
                  <c:v>0.42463000000000001</c:v>
                </c:pt>
                <c:pt idx="918">
                  <c:v>0.42463000000000001</c:v>
                </c:pt>
                <c:pt idx="919">
                  <c:v>0.42463000000000001</c:v>
                </c:pt>
                <c:pt idx="920">
                  <c:v>0.42463000000000001</c:v>
                </c:pt>
                <c:pt idx="921">
                  <c:v>0.42463000000000001</c:v>
                </c:pt>
                <c:pt idx="922">
                  <c:v>0.41922999999999999</c:v>
                </c:pt>
                <c:pt idx="923">
                  <c:v>0.41922999999999999</c:v>
                </c:pt>
                <c:pt idx="924">
                  <c:v>0.41922999999999999</c:v>
                </c:pt>
                <c:pt idx="925">
                  <c:v>0.41922999999999999</c:v>
                </c:pt>
                <c:pt idx="926">
                  <c:v>0.41922999999999999</c:v>
                </c:pt>
                <c:pt idx="927">
                  <c:v>0.41922999999999999</c:v>
                </c:pt>
                <c:pt idx="928">
                  <c:v>0.41922999999999999</c:v>
                </c:pt>
                <c:pt idx="929">
                  <c:v>0.41922999999999999</c:v>
                </c:pt>
                <c:pt idx="930">
                  <c:v>0.41922999999999999</c:v>
                </c:pt>
                <c:pt idx="931">
                  <c:v>0.41922999999999999</c:v>
                </c:pt>
                <c:pt idx="932">
                  <c:v>0.41922999999999999</c:v>
                </c:pt>
                <c:pt idx="933">
                  <c:v>0.41922999999999999</c:v>
                </c:pt>
                <c:pt idx="934">
                  <c:v>0.41922999999999999</c:v>
                </c:pt>
                <c:pt idx="935">
                  <c:v>0.41922999999999999</c:v>
                </c:pt>
                <c:pt idx="936">
                  <c:v>0.41922999999999999</c:v>
                </c:pt>
                <c:pt idx="937">
                  <c:v>0.42674000000000001</c:v>
                </c:pt>
                <c:pt idx="938">
                  <c:v>0.42674000000000001</c:v>
                </c:pt>
                <c:pt idx="939">
                  <c:v>0.42126999999999998</c:v>
                </c:pt>
                <c:pt idx="940">
                  <c:v>0.42126999999999998</c:v>
                </c:pt>
                <c:pt idx="941">
                  <c:v>0.42126999999999998</c:v>
                </c:pt>
                <c:pt idx="942">
                  <c:v>0.42126999999999998</c:v>
                </c:pt>
                <c:pt idx="943">
                  <c:v>0.42126999999999998</c:v>
                </c:pt>
                <c:pt idx="944">
                  <c:v>0.42126999999999998</c:v>
                </c:pt>
                <c:pt idx="945">
                  <c:v>0.42126999999999998</c:v>
                </c:pt>
                <c:pt idx="946">
                  <c:v>0.42126999999999998</c:v>
                </c:pt>
                <c:pt idx="947">
                  <c:v>0.42126999999999998</c:v>
                </c:pt>
                <c:pt idx="948">
                  <c:v>0.41585</c:v>
                </c:pt>
                <c:pt idx="949">
                  <c:v>0.41585</c:v>
                </c:pt>
                <c:pt idx="950">
                  <c:v>0.41585</c:v>
                </c:pt>
                <c:pt idx="951">
                  <c:v>0.41585</c:v>
                </c:pt>
                <c:pt idx="952">
                  <c:v>0.41585</c:v>
                </c:pt>
                <c:pt idx="953">
                  <c:v>0.42335</c:v>
                </c:pt>
                <c:pt idx="954">
                  <c:v>0.42335</c:v>
                </c:pt>
                <c:pt idx="955">
                  <c:v>0.42335</c:v>
                </c:pt>
                <c:pt idx="956">
                  <c:v>0.42335</c:v>
                </c:pt>
                <c:pt idx="957">
                  <c:v>0.42335</c:v>
                </c:pt>
                <c:pt idx="958">
                  <c:v>0.41793000000000002</c:v>
                </c:pt>
                <c:pt idx="959">
                  <c:v>0.41793000000000002</c:v>
                </c:pt>
                <c:pt idx="960">
                  <c:v>0.41793000000000002</c:v>
                </c:pt>
                <c:pt idx="961">
                  <c:v>0.41793000000000002</c:v>
                </c:pt>
                <c:pt idx="962">
                  <c:v>0.42535000000000001</c:v>
                </c:pt>
                <c:pt idx="963">
                  <c:v>0.42535000000000001</c:v>
                </c:pt>
                <c:pt idx="964">
                  <c:v>0.42535000000000001</c:v>
                </c:pt>
                <c:pt idx="965">
                  <c:v>0.42535000000000001</c:v>
                </c:pt>
                <c:pt idx="966">
                  <c:v>0.41994999999999999</c:v>
                </c:pt>
                <c:pt idx="967">
                  <c:v>0.41994999999999999</c:v>
                </c:pt>
                <c:pt idx="968">
                  <c:v>0.41466999999999998</c:v>
                </c:pt>
                <c:pt idx="969">
                  <c:v>0.41466999999999998</c:v>
                </c:pt>
                <c:pt idx="970">
                  <c:v>0.41466999999999998</c:v>
                </c:pt>
                <c:pt idx="971">
                  <c:v>0.41466999999999998</c:v>
                </c:pt>
                <c:pt idx="972">
                  <c:v>0.41466999999999998</c:v>
                </c:pt>
                <c:pt idx="973">
                  <c:v>0.41466999999999998</c:v>
                </c:pt>
                <c:pt idx="974">
                  <c:v>0.41466999999999998</c:v>
                </c:pt>
                <c:pt idx="975">
                  <c:v>0.41466999999999998</c:v>
                </c:pt>
                <c:pt idx="976">
                  <c:v>0.41466999999999998</c:v>
                </c:pt>
                <c:pt idx="977">
                  <c:v>0.41466999999999998</c:v>
                </c:pt>
                <c:pt idx="978">
                  <c:v>0.41466999999999998</c:v>
                </c:pt>
                <c:pt idx="979">
                  <c:v>0.41466999999999998</c:v>
                </c:pt>
                <c:pt idx="980">
                  <c:v>0.41466999999999998</c:v>
                </c:pt>
                <c:pt idx="981">
                  <c:v>0.41466999999999998</c:v>
                </c:pt>
                <c:pt idx="982">
                  <c:v>0.41466999999999998</c:v>
                </c:pt>
                <c:pt idx="983">
                  <c:v>0.41466999999999998</c:v>
                </c:pt>
                <c:pt idx="984">
                  <c:v>0.41466999999999998</c:v>
                </c:pt>
                <c:pt idx="985">
                  <c:v>0.41466999999999998</c:v>
                </c:pt>
                <c:pt idx="986">
                  <c:v>0.41466999999999998</c:v>
                </c:pt>
                <c:pt idx="987">
                  <c:v>0.41466999999999998</c:v>
                </c:pt>
                <c:pt idx="988">
                  <c:v>0.40931000000000001</c:v>
                </c:pt>
                <c:pt idx="989">
                  <c:v>0.40931000000000001</c:v>
                </c:pt>
                <c:pt idx="990">
                  <c:v>0.41687999999999997</c:v>
                </c:pt>
                <c:pt idx="991">
                  <c:v>0.41687999999999997</c:v>
                </c:pt>
                <c:pt idx="992">
                  <c:v>0.42427999999999999</c:v>
                </c:pt>
                <c:pt idx="993">
                  <c:v>0.43151</c:v>
                </c:pt>
                <c:pt idx="994">
                  <c:v>0.43151</c:v>
                </c:pt>
                <c:pt idx="995">
                  <c:v>0.43151</c:v>
                </c:pt>
                <c:pt idx="996">
                  <c:v>0.43151</c:v>
                </c:pt>
                <c:pt idx="997">
                  <c:v>0.43151</c:v>
                </c:pt>
                <c:pt idx="998">
                  <c:v>0.43151</c:v>
                </c:pt>
                <c:pt idx="999">
                  <c:v>0.43151</c:v>
                </c:pt>
                <c:pt idx="1000">
                  <c:v>0.43151</c:v>
                </c:pt>
                <c:pt idx="1001">
                  <c:v>0.42607</c:v>
                </c:pt>
                <c:pt idx="1002">
                  <c:v>0.42607</c:v>
                </c:pt>
                <c:pt idx="1003">
                  <c:v>0.42075000000000001</c:v>
                </c:pt>
                <c:pt idx="1004">
                  <c:v>0.42075000000000001</c:v>
                </c:pt>
                <c:pt idx="1005">
                  <c:v>0.42075000000000001</c:v>
                </c:pt>
                <c:pt idx="1006">
                  <c:v>0.42075000000000001</c:v>
                </c:pt>
                <c:pt idx="1007">
                  <c:v>0.42075000000000001</c:v>
                </c:pt>
                <c:pt idx="1008">
                  <c:v>0.42075000000000001</c:v>
                </c:pt>
                <c:pt idx="1009">
                  <c:v>0.41549000000000003</c:v>
                </c:pt>
                <c:pt idx="1010">
                  <c:v>0.41549000000000003</c:v>
                </c:pt>
                <c:pt idx="1011">
                  <c:v>0.41549000000000003</c:v>
                </c:pt>
                <c:pt idx="1012">
                  <c:v>0.41549000000000003</c:v>
                </c:pt>
                <c:pt idx="1013">
                  <c:v>0.41549000000000003</c:v>
                </c:pt>
                <c:pt idx="1014">
                  <c:v>0.41549000000000003</c:v>
                </c:pt>
                <c:pt idx="1015">
                  <c:v>0.41549000000000003</c:v>
                </c:pt>
                <c:pt idx="1016">
                  <c:v>0.41549000000000003</c:v>
                </c:pt>
                <c:pt idx="1017">
                  <c:v>0.41549000000000003</c:v>
                </c:pt>
                <c:pt idx="1018">
                  <c:v>0.41549000000000003</c:v>
                </c:pt>
                <c:pt idx="1019">
                  <c:v>0.41549000000000003</c:v>
                </c:pt>
                <c:pt idx="1020">
                  <c:v>0.41026000000000001</c:v>
                </c:pt>
                <c:pt idx="1021">
                  <c:v>0.41026000000000001</c:v>
                </c:pt>
                <c:pt idx="1022">
                  <c:v>0.41026000000000001</c:v>
                </c:pt>
                <c:pt idx="1023">
                  <c:v>0.41026000000000001</c:v>
                </c:pt>
                <c:pt idx="1024">
                  <c:v>0.41026000000000001</c:v>
                </c:pt>
                <c:pt idx="1025">
                  <c:v>0.41026000000000001</c:v>
                </c:pt>
                <c:pt idx="1026">
                  <c:v>0.41026000000000001</c:v>
                </c:pt>
                <c:pt idx="1027">
                  <c:v>0.41026000000000001</c:v>
                </c:pt>
                <c:pt idx="1028">
                  <c:v>0.41026000000000001</c:v>
                </c:pt>
                <c:pt idx="1029">
                  <c:v>0.41026000000000001</c:v>
                </c:pt>
                <c:pt idx="1030">
                  <c:v>0.41026000000000001</c:v>
                </c:pt>
                <c:pt idx="1031">
                  <c:v>0.41026000000000001</c:v>
                </c:pt>
                <c:pt idx="1032">
                  <c:v>0.40501999999999999</c:v>
                </c:pt>
                <c:pt idx="1033">
                  <c:v>0.40501999999999999</c:v>
                </c:pt>
                <c:pt idx="1034">
                  <c:v>0.40501999999999999</c:v>
                </c:pt>
                <c:pt idx="1035">
                  <c:v>0.40501999999999999</c:v>
                </c:pt>
                <c:pt idx="1036">
                  <c:v>0.40501999999999999</c:v>
                </c:pt>
                <c:pt idx="1037">
                  <c:v>0.40501999999999999</c:v>
                </c:pt>
                <c:pt idx="1038">
                  <c:v>0.40501999999999999</c:v>
                </c:pt>
                <c:pt idx="1039">
                  <c:v>0.40501999999999999</c:v>
                </c:pt>
                <c:pt idx="1040">
                  <c:v>0.40501999999999999</c:v>
                </c:pt>
                <c:pt idx="1041">
                  <c:v>0.39983000000000002</c:v>
                </c:pt>
                <c:pt idx="1042">
                  <c:v>0.39983000000000002</c:v>
                </c:pt>
                <c:pt idx="1043">
                  <c:v>0.39983000000000002</c:v>
                </c:pt>
                <c:pt idx="1044">
                  <c:v>0.39983000000000002</c:v>
                </c:pt>
                <c:pt idx="1045">
                  <c:v>0.39983000000000002</c:v>
                </c:pt>
                <c:pt idx="1046">
                  <c:v>0.39473000000000003</c:v>
                </c:pt>
                <c:pt idx="1047">
                  <c:v>0.38973999999999998</c:v>
                </c:pt>
                <c:pt idx="1048">
                  <c:v>0.38973999999999998</c:v>
                </c:pt>
                <c:pt idx="1049">
                  <c:v>0.38973999999999998</c:v>
                </c:pt>
                <c:pt idx="1050">
                  <c:v>0.38973999999999998</c:v>
                </c:pt>
                <c:pt idx="1051">
                  <c:v>0.38483000000000001</c:v>
                </c:pt>
                <c:pt idx="1052">
                  <c:v>0.38483000000000001</c:v>
                </c:pt>
                <c:pt idx="1053">
                  <c:v>0.38483000000000001</c:v>
                </c:pt>
                <c:pt idx="1054">
                  <c:v>0.38002000000000002</c:v>
                </c:pt>
                <c:pt idx="1055">
                  <c:v>0.38002000000000002</c:v>
                </c:pt>
                <c:pt idx="1056">
                  <c:v>0.38002000000000002</c:v>
                </c:pt>
                <c:pt idx="1057">
                  <c:v>0.38002000000000002</c:v>
                </c:pt>
                <c:pt idx="1058">
                  <c:v>0.37529000000000001</c:v>
                </c:pt>
                <c:pt idx="1059">
                  <c:v>0.37529000000000001</c:v>
                </c:pt>
                <c:pt idx="1060">
                  <c:v>0.37529000000000001</c:v>
                </c:pt>
                <c:pt idx="1061">
                  <c:v>0.37529000000000001</c:v>
                </c:pt>
                <c:pt idx="1062">
                  <c:v>0.37529000000000001</c:v>
                </c:pt>
                <c:pt idx="1063">
                  <c:v>0.37529000000000001</c:v>
                </c:pt>
                <c:pt idx="1064">
                  <c:v>0.37529000000000001</c:v>
                </c:pt>
                <c:pt idx="1065">
                  <c:v>0.37529000000000001</c:v>
                </c:pt>
                <c:pt idx="1066">
                  <c:v>0.37060999999999999</c:v>
                </c:pt>
                <c:pt idx="1067">
                  <c:v>0.37060999999999999</c:v>
                </c:pt>
                <c:pt idx="1068">
                  <c:v>0.37060999999999999</c:v>
                </c:pt>
                <c:pt idx="1069">
                  <c:v>0.37060999999999999</c:v>
                </c:pt>
                <c:pt idx="1070">
                  <c:v>0.37060999999999999</c:v>
                </c:pt>
                <c:pt idx="1071">
                  <c:v>0.37060999999999999</c:v>
                </c:pt>
                <c:pt idx="1072">
                  <c:v>0.37060999999999999</c:v>
                </c:pt>
                <c:pt idx="1073">
                  <c:v>0.36597000000000002</c:v>
                </c:pt>
                <c:pt idx="1074">
                  <c:v>0.36597000000000002</c:v>
                </c:pt>
                <c:pt idx="1075">
                  <c:v>0.36597000000000002</c:v>
                </c:pt>
                <c:pt idx="1076">
                  <c:v>0.36597000000000002</c:v>
                </c:pt>
                <c:pt idx="1077">
                  <c:v>0.36597000000000002</c:v>
                </c:pt>
                <c:pt idx="1078">
                  <c:v>0.36597000000000002</c:v>
                </c:pt>
                <c:pt idx="1079">
                  <c:v>0.36597000000000002</c:v>
                </c:pt>
                <c:pt idx="1080">
                  <c:v>0.36597000000000002</c:v>
                </c:pt>
                <c:pt idx="1081">
                  <c:v>0.36597000000000002</c:v>
                </c:pt>
                <c:pt idx="1082">
                  <c:v>0.36597000000000002</c:v>
                </c:pt>
                <c:pt idx="1083">
                  <c:v>0.36597000000000002</c:v>
                </c:pt>
                <c:pt idx="1084">
                  <c:v>0.36597000000000002</c:v>
                </c:pt>
                <c:pt idx="1085">
                  <c:v>0.36597000000000002</c:v>
                </c:pt>
                <c:pt idx="1086">
                  <c:v>0.36597000000000002</c:v>
                </c:pt>
                <c:pt idx="1087">
                  <c:v>0.36597000000000002</c:v>
                </c:pt>
                <c:pt idx="1088">
                  <c:v>0.36597000000000002</c:v>
                </c:pt>
                <c:pt idx="1089">
                  <c:v>0.37404999999999999</c:v>
                </c:pt>
                <c:pt idx="1090">
                  <c:v>0.37404999999999999</c:v>
                </c:pt>
                <c:pt idx="1091">
                  <c:v>0.37404999999999999</c:v>
                </c:pt>
                <c:pt idx="1092">
                  <c:v>0.37404999999999999</c:v>
                </c:pt>
                <c:pt idx="1093">
                  <c:v>0.37404999999999999</c:v>
                </c:pt>
                <c:pt idx="1094">
                  <c:v>0.37404999999999999</c:v>
                </c:pt>
                <c:pt idx="1095">
                  <c:v>0.37404999999999999</c:v>
                </c:pt>
                <c:pt idx="1096">
                  <c:v>0.37404999999999999</c:v>
                </c:pt>
                <c:pt idx="1097">
                  <c:v>0.37404999999999999</c:v>
                </c:pt>
                <c:pt idx="1098">
                  <c:v>0.37404999999999999</c:v>
                </c:pt>
                <c:pt idx="1099">
                  <c:v>0.37404999999999999</c:v>
                </c:pt>
                <c:pt idx="1100">
                  <c:v>0.37404999999999999</c:v>
                </c:pt>
                <c:pt idx="1101">
                  <c:v>0.38212000000000002</c:v>
                </c:pt>
                <c:pt idx="1102">
                  <c:v>0.38212000000000002</c:v>
                </c:pt>
                <c:pt idx="1103">
                  <c:v>0.38212000000000002</c:v>
                </c:pt>
                <c:pt idx="1104">
                  <c:v>0.38212000000000002</c:v>
                </c:pt>
                <c:pt idx="1105">
                  <c:v>0.38212000000000002</c:v>
                </c:pt>
                <c:pt idx="1106">
                  <c:v>0.38212000000000002</c:v>
                </c:pt>
                <c:pt idx="1107">
                  <c:v>0.37719999999999998</c:v>
                </c:pt>
                <c:pt idx="1108">
                  <c:v>0.37719999999999998</c:v>
                </c:pt>
                <c:pt idx="1109">
                  <c:v>0.37719999999999998</c:v>
                </c:pt>
                <c:pt idx="1110">
                  <c:v>0.37719999999999998</c:v>
                </c:pt>
                <c:pt idx="1111">
                  <c:v>0.37719999999999998</c:v>
                </c:pt>
                <c:pt idx="1112">
                  <c:v>0.37236000000000002</c:v>
                </c:pt>
                <c:pt idx="1113">
                  <c:v>0.37236000000000002</c:v>
                </c:pt>
                <c:pt idx="1114">
                  <c:v>0.37236000000000002</c:v>
                </c:pt>
                <c:pt idx="1115">
                  <c:v>0.37236000000000002</c:v>
                </c:pt>
                <c:pt idx="1116">
                  <c:v>0.37236000000000002</c:v>
                </c:pt>
                <c:pt idx="1117">
                  <c:v>0.37236000000000002</c:v>
                </c:pt>
                <c:pt idx="1118">
                  <c:v>0.37236000000000002</c:v>
                </c:pt>
                <c:pt idx="1119">
                  <c:v>0.37236000000000002</c:v>
                </c:pt>
                <c:pt idx="1120">
                  <c:v>0.37236000000000002</c:v>
                </c:pt>
                <c:pt idx="1121">
                  <c:v>0.37236000000000002</c:v>
                </c:pt>
                <c:pt idx="1122">
                  <c:v>0.37236000000000002</c:v>
                </c:pt>
                <c:pt idx="1123">
                  <c:v>0.37236000000000002</c:v>
                </c:pt>
                <c:pt idx="1124">
                  <c:v>0.36752000000000001</c:v>
                </c:pt>
                <c:pt idx="1125">
                  <c:v>0.36752000000000001</c:v>
                </c:pt>
                <c:pt idx="1126">
                  <c:v>0.36752000000000001</c:v>
                </c:pt>
                <c:pt idx="1127">
                  <c:v>0.36752000000000001</c:v>
                </c:pt>
                <c:pt idx="1128">
                  <c:v>0.36752000000000001</c:v>
                </c:pt>
                <c:pt idx="1129">
                  <c:v>0.36752000000000001</c:v>
                </c:pt>
                <c:pt idx="1130">
                  <c:v>0.36752000000000001</c:v>
                </c:pt>
                <c:pt idx="1131">
                  <c:v>0.36752000000000001</c:v>
                </c:pt>
                <c:pt idx="1132">
                  <c:v>0.36752000000000001</c:v>
                </c:pt>
                <c:pt idx="1133">
                  <c:v>0.36752000000000001</c:v>
                </c:pt>
                <c:pt idx="1134">
                  <c:v>0.36271999999999999</c:v>
                </c:pt>
                <c:pt idx="1135">
                  <c:v>0.36271999999999999</c:v>
                </c:pt>
                <c:pt idx="1136">
                  <c:v>0.36271999999999999</c:v>
                </c:pt>
                <c:pt idx="1137">
                  <c:v>0.36271999999999999</c:v>
                </c:pt>
                <c:pt idx="1138">
                  <c:v>0.36271999999999999</c:v>
                </c:pt>
                <c:pt idx="1139">
                  <c:v>0.36271999999999999</c:v>
                </c:pt>
                <c:pt idx="1140">
                  <c:v>0.36271999999999999</c:v>
                </c:pt>
                <c:pt idx="1141">
                  <c:v>0.36271999999999999</c:v>
                </c:pt>
                <c:pt idx="1142">
                  <c:v>0.36271999999999999</c:v>
                </c:pt>
                <c:pt idx="1143">
                  <c:v>0.36271999999999999</c:v>
                </c:pt>
                <c:pt idx="1144">
                  <c:v>0.36271999999999999</c:v>
                </c:pt>
                <c:pt idx="1145">
                  <c:v>0.36271999999999999</c:v>
                </c:pt>
                <c:pt idx="1146">
                  <c:v>0.36271999999999999</c:v>
                </c:pt>
                <c:pt idx="1147">
                  <c:v>0.37115999999999999</c:v>
                </c:pt>
                <c:pt idx="1148">
                  <c:v>0.37939000000000001</c:v>
                </c:pt>
                <c:pt idx="1149">
                  <c:v>0.37939000000000001</c:v>
                </c:pt>
                <c:pt idx="1150">
                  <c:v>0.37939000000000001</c:v>
                </c:pt>
                <c:pt idx="1151">
                  <c:v>0.37939000000000001</c:v>
                </c:pt>
                <c:pt idx="1152">
                  <c:v>0.37939000000000001</c:v>
                </c:pt>
                <c:pt idx="1153">
                  <c:v>0.37939000000000001</c:v>
                </c:pt>
                <c:pt idx="1154">
                  <c:v>0.37939000000000001</c:v>
                </c:pt>
                <c:pt idx="1155">
                  <c:v>0.38751999999999998</c:v>
                </c:pt>
                <c:pt idx="1156">
                  <c:v>0.38751999999999998</c:v>
                </c:pt>
                <c:pt idx="1157">
                  <c:v>0.38751999999999998</c:v>
                </c:pt>
                <c:pt idx="1158">
                  <c:v>0.38751999999999998</c:v>
                </c:pt>
                <c:pt idx="1159">
                  <c:v>0.38751999999999998</c:v>
                </c:pt>
                <c:pt idx="1160">
                  <c:v>0.38751999999999998</c:v>
                </c:pt>
                <c:pt idx="1161">
                  <c:v>0.38751999999999998</c:v>
                </c:pt>
                <c:pt idx="1162">
                  <c:v>0.39555000000000001</c:v>
                </c:pt>
                <c:pt idx="1163">
                  <c:v>0.39555000000000001</c:v>
                </c:pt>
                <c:pt idx="1164">
                  <c:v>0.39555000000000001</c:v>
                </c:pt>
                <c:pt idx="1165">
                  <c:v>0.39555000000000001</c:v>
                </c:pt>
                <c:pt idx="1166">
                  <c:v>0.39555000000000001</c:v>
                </c:pt>
                <c:pt idx="1167">
                  <c:v>0.39555000000000001</c:v>
                </c:pt>
                <c:pt idx="1168">
                  <c:v>0.39555000000000001</c:v>
                </c:pt>
                <c:pt idx="1169">
                  <c:v>0.39555000000000001</c:v>
                </c:pt>
                <c:pt idx="1170">
                  <c:v>0.39555000000000001</c:v>
                </c:pt>
                <c:pt idx="1171">
                  <c:v>0.40350999999999998</c:v>
                </c:pt>
                <c:pt idx="1172">
                  <c:v>0.40350999999999998</c:v>
                </c:pt>
                <c:pt idx="1173">
                  <c:v>0.40350999999999998</c:v>
                </c:pt>
                <c:pt idx="1174">
                  <c:v>0.39822999999999997</c:v>
                </c:pt>
                <c:pt idx="1175">
                  <c:v>0.39822999999999997</c:v>
                </c:pt>
                <c:pt idx="1176">
                  <c:v>0.39822999999999997</c:v>
                </c:pt>
                <c:pt idx="1177">
                  <c:v>0.39822999999999997</c:v>
                </c:pt>
                <c:pt idx="1178">
                  <c:v>0.39822999999999997</c:v>
                </c:pt>
                <c:pt idx="1179">
                  <c:v>0.39822999999999997</c:v>
                </c:pt>
                <c:pt idx="1180">
                  <c:v>0.39822999999999997</c:v>
                </c:pt>
                <c:pt idx="1181">
                  <c:v>0.39822999999999997</c:v>
                </c:pt>
                <c:pt idx="1182">
                  <c:v>0.39822999999999997</c:v>
                </c:pt>
                <c:pt idx="1183">
                  <c:v>0.39822999999999997</c:v>
                </c:pt>
                <c:pt idx="1184">
                  <c:v>0.39822999999999997</c:v>
                </c:pt>
                <c:pt idx="1185">
                  <c:v>0.39822999999999997</c:v>
                </c:pt>
                <c:pt idx="1186">
                  <c:v>0.39822999999999997</c:v>
                </c:pt>
                <c:pt idx="1187">
                  <c:v>0.39822999999999997</c:v>
                </c:pt>
                <c:pt idx="1188">
                  <c:v>0.39822999999999997</c:v>
                </c:pt>
                <c:pt idx="1189">
                  <c:v>0.39822999999999997</c:v>
                </c:pt>
                <c:pt idx="1190">
                  <c:v>0.40625</c:v>
                </c:pt>
                <c:pt idx="1191">
                  <c:v>0.40625</c:v>
                </c:pt>
                <c:pt idx="1192">
                  <c:v>0.40089000000000002</c:v>
                </c:pt>
                <c:pt idx="1193">
                  <c:v>0.40089000000000002</c:v>
                </c:pt>
                <c:pt idx="1194">
                  <c:v>0.40089000000000002</c:v>
                </c:pt>
                <c:pt idx="1195">
                  <c:v>0.40089000000000002</c:v>
                </c:pt>
                <c:pt idx="1196">
                  <c:v>0.40089000000000002</c:v>
                </c:pt>
                <c:pt idx="1197">
                  <c:v>0.40089000000000002</c:v>
                </c:pt>
                <c:pt idx="1198">
                  <c:v>0.40089000000000002</c:v>
                </c:pt>
                <c:pt idx="1199">
                  <c:v>0.40089000000000002</c:v>
                </c:pt>
                <c:pt idx="1200">
                  <c:v>0.40089000000000002</c:v>
                </c:pt>
                <c:pt idx="1201">
                  <c:v>0.40089000000000002</c:v>
                </c:pt>
                <c:pt idx="1202">
                  <c:v>0.40089000000000002</c:v>
                </c:pt>
                <c:pt idx="1203">
                  <c:v>0.40089000000000002</c:v>
                </c:pt>
                <c:pt idx="1204">
                  <c:v>0.40089000000000002</c:v>
                </c:pt>
                <c:pt idx="1205">
                  <c:v>0.40089000000000002</c:v>
                </c:pt>
                <c:pt idx="1206">
                  <c:v>0.40089000000000002</c:v>
                </c:pt>
                <c:pt idx="1207">
                  <c:v>0.40089000000000002</c:v>
                </c:pt>
                <c:pt idx="1208">
                  <c:v>0.40089000000000002</c:v>
                </c:pt>
                <c:pt idx="1209">
                  <c:v>0.40089000000000002</c:v>
                </c:pt>
                <c:pt idx="1210">
                  <c:v>0.40089000000000002</c:v>
                </c:pt>
                <c:pt idx="1211">
                  <c:v>0.39546999999999999</c:v>
                </c:pt>
                <c:pt idx="1212">
                  <c:v>0.39546999999999999</c:v>
                </c:pt>
                <c:pt idx="1213">
                  <c:v>0.39546999999999999</c:v>
                </c:pt>
                <c:pt idx="1214">
                  <c:v>0.39546999999999999</c:v>
                </c:pt>
                <c:pt idx="1215">
                  <c:v>0.39546999999999999</c:v>
                </c:pt>
                <c:pt idx="1216">
                  <c:v>0.39546999999999999</c:v>
                </c:pt>
                <c:pt idx="1217">
                  <c:v>0.39546999999999999</c:v>
                </c:pt>
                <c:pt idx="1218">
                  <c:v>0.39546999999999999</c:v>
                </c:pt>
                <c:pt idx="1219">
                  <c:v>0.39546999999999999</c:v>
                </c:pt>
                <c:pt idx="1220">
                  <c:v>0.39546999999999999</c:v>
                </c:pt>
                <c:pt idx="1221">
                  <c:v>0.39546999999999999</c:v>
                </c:pt>
                <c:pt idx="1222">
                  <c:v>0.39546999999999999</c:v>
                </c:pt>
                <c:pt idx="1223">
                  <c:v>0.39546999999999999</c:v>
                </c:pt>
                <c:pt idx="1224">
                  <c:v>0.39546999999999999</c:v>
                </c:pt>
                <c:pt idx="1225">
                  <c:v>0.39546999999999999</c:v>
                </c:pt>
                <c:pt idx="1226">
                  <c:v>0.40377999999999997</c:v>
                </c:pt>
                <c:pt idx="1227">
                  <c:v>0.40377999999999997</c:v>
                </c:pt>
                <c:pt idx="1228">
                  <c:v>0.40377999999999997</c:v>
                </c:pt>
                <c:pt idx="1229">
                  <c:v>0.40377999999999997</c:v>
                </c:pt>
                <c:pt idx="1230">
                  <c:v>0.40377999999999997</c:v>
                </c:pt>
                <c:pt idx="1231">
                  <c:v>0.39824999999999999</c:v>
                </c:pt>
                <c:pt idx="1232">
                  <c:v>0.39824999999999999</c:v>
                </c:pt>
                <c:pt idx="1233">
                  <c:v>0.39824999999999999</c:v>
                </c:pt>
                <c:pt idx="1234">
                  <c:v>0.39824999999999999</c:v>
                </c:pt>
                <c:pt idx="1235">
                  <c:v>0.39824999999999999</c:v>
                </c:pt>
                <c:pt idx="1236">
                  <c:v>0.39824999999999999</c:v>
                </c:pt>
                <c:pt idx="1237">
                  <c:v>0.39824999999999999</c:v>
                </c:pt>
                <c:pt idx="1238">
                  <c:v>0.39824999999999999</c:v>
                </c:pt>
                <c:pt idx="1239">
                  <c:v>0.39824999999999999</c:v>
                </c:pt>
                <c:pt idx="1240">
                  <c:v>0.39824999999999999</c:v>
                </c:pt>
                <c:pt idx="1241">
                  <c:v>0.39824999999999999</c:v>
                </c:pt>
                <c:pt idx="1242">
                  <c:v>0.40655999999999998</c:v>
                </c:pt>
                <c:pt idx="1243">
                  <c:v>0.40655999999999998</c:v>
                </c:pt>
                <c:pt idx="1244">
                  <c:v>0.40655999999999998</c:v>
                </c:pt>
                <c:pt idx="1245">
                  <c:v>0.41469</c:v>
                </c:pt>
                <c:pt idx="1246">
                  <c:v>0.42262</c:v>
                </c:pt>
                <c:pt idx="1247">
                  <c:v>0.42262</c:v>
                </c:pt>
                <c:pt idx="1248">
                  <c:v>0.42262</c:v>
                </c:pt>
                <c:pt idx="1249">
                  <c:v>0.42262</c:v>
                </c:pt>
                <c:pt idx="1250">
                  <c:v>0.41692000000000001</c:v>
                </c:pt>
                <c:pt idx="1251">
                  <c:v>0.41692000000000001</c:v>
                </c:pt>
                <c:pt idx="1252">
                  <c:v>0.42470000000000002</c:v>
                </c:pt>
                <c:pt idx="1253">
                  <c:v>0.43229000000000001</c:v>
                </c:pt>
                <c:pt idx="1254">
                  <c:v>0.43229000000000001</c:v>
                </c:pt>
                <c:pt idx="1255">
                  <c:v>0.43229000000000001</c:v>
                </c:pt>
                <c:pt idx="1256">
                  <c:v>0.43229000000000001</c:v>
                </c:pt>
                <c:pt idx="1257">
                  <c:v>0.43229000000000001</c:v>
                </c:pt>
                <c:pt idx="1258">
                  <c:v>0.43229000000000001</c:v>
                </c:pt>
                <c:pt idx="1259">
                  <c:v>0.43229000000000001</c:v>
                </c:pt>
                <c:pt idx="1260">
                  <c:v>0.43229000000000001</c:v>
                </c:pt>
                <c:pt idx="1261">
                  <c:v>0.43229000000000001</c:v>
                </c:pt>
                <c:pt idx="1262">
                  <c:v>0.43229000000000001</c:v>
                </c:pt>
                <c:pt idx="1263">
                  <c:v>0.43229000000000001</c:v>
                </c:pt>
                <c:pt idx="1264">
                  <c:v>0.43229000000000001</c:v>
                </c:pt>
                <c:pt idx="1265">
                  <c:v>0.43229000000000001</c:v>
                </c:pt>
                <c:pt idx="1266">
                  <c:v>0.43229000000000001</c:v>
                </c:pt>
                <c:pt idx="1267">
                  <c:v>0.42651</c:v>
                </c:pt>
                <c:pt idx="1268">
                  <c:v>0.42651</c:v>
                </c:pt>
                <c:pt idx="1269">
                  <c:v>0.42651</c:v>
                </c:pt>
                <c:pt idx="1270">
                  <c:v>0.42651</c:v>
                </c:pt>
                <c:pt idx="1271">
                  <c:v>0.42651</c:v>
                </c:pt>
                <c:pt idx="1272">
                  <c:v>0.42651</c:v>
                </c:pt>
                <c:pt idx="1273">
                  <c:v>0.42651</c:v>
                </c:pt>
                <c:pt idx="1274">
                  <c:v>0.42651</c:v>
                </c:pt>
                <c:pt idx="1275">
                  <c:v>0.42651</c:v>
                </c:pt>
                <c:pt idx="1276">
                  <c:v>0.42651</c:v>
                </c:pt>
                <c:pt idx="1277">
                  <c:v>0.42651</c:v>
                </c:pt>
                <c:pt idx="1278">
                  <c:v>0.42651</c:v>
                </c:pt>
                <c:pt idx="1279">
                  <c:v>0.42651</c:v>
                </c:pt>
                <c:pt idx="1280">
                  <c:v>0.42651</c:v>
                </c:pt>
                <c:pt idx="1281">
                  <c:v>0.42651</c:v>
                </c:pt>
                <c:pt idx="1282">
                  <c:v>0.42651</c:v>
                </c:pt>
                <c:pt idx="1283">
                  <c:v>0.42651</c:v>
                </c:pt>
                <c:pt idx="1284">
                  <c:v>0.42651</c:v>
                </c:pt>
                <c:pt idx="1285">
                  <c:v>0.42651</c:v>
                </c:pt>
                <c:pt idx="1286">
                  <c:v>0.42651</c:v>
                </c:pt>
                <c:pt idx="1287">
                  <c:v>0.42651</c:v>
                </c:pt>
                <c:pt idx="1288">
                  <c:v>0.42651</c:v>
                </c:pt>
                <c:pt idx="1289">
                  <c:v>0.42651</c:v>
                </c:pt>
                <c:pt idx="1290">
                  <c:v>0.42060999999999998</c:v>
                </c:pt>
                <c:pt idx="1291">
                  <c:v>0.42060999999999998</c:v>
                </c:pt>
                <c:pt idx="1292">
                  <c:v>0.42060999999999998</c:v>
                </c:pt>
                <c:pt idx="1293">
                  <c:v>0.42060999999999998</c:v>
                </c:pt>
                <c:pt idx="1294">
                  <c:v>0.42060999999999998</c:v>
                </c:pt>
                <c:pt idx="1295">
                  <c:v>0.42060999999999998</c:v>
                </c:pt>
                <c:pt idx="1296">
                  <c:v>0.42060999999999998</c:v>
                </c:pt>
                <c:pt idx="1297">
                  <c:v>0.4148</c:v>
                </c:pt>
                <c:pt idx="1298">
                  <c:v>0.4148</c:v>
                </c:pt>
                <c:pt idx="1299">
                  <c:v>0.4148</c:v>
                </c:pt>
                <c:pt idx="1300">
                  <c:v>0.4148</c:v>
                </c:pt>
                <c:pt idx="1301">
                  <c:v>0.4148</c:v>
                </c:pt>
                <c:pt idx="1302">
                  <c:v>0.4148</c:v>
                </c:pt>
                <c:pt idx="1303">
                  <c:v>0.4148</c:v>
                </c:pt>
                <c:pt idx="1304">
                  <c:v>0.4148</c:v>
                </c:pt>
                <c:pt idx="1305">
                  <c:v>0.4148</c:v>
                </c:pt>
                <c:pt idx="1306">
                  <c:v>0.4148</c:v>
                </c:pt>
                <c:pt idx="1307">
                  <c:v>0.4148</c:v>
                </c:pt>
                <c:pt idx="1308">
                  <c:v>0.42294999999999999</c:v>
                </c:pt>
                <c:pt idx="1309">
                  <c:v>0.42294999999999999</c:v>
                </c:pt>
                <c:pt idx="1310">
                  <c:v>0.41711999999999999</c:v>
                </c:pt>
                <c:pt idx="1311">
                  <c:v>0.41711999999999999</c:v>
                </c:pt>
                <c:pt idx="1312">
                  <c:v>0.42508000000000001</c:v>
                </c:pt>
                <c:pt idx="1313">
                  <c:v>0.43285000000000001</c:v>
                </c:pt>
                <c:pt idx="1314">
                  <c:v>0.43285000000000001</c:v>
                </c:pt>
                <c:pt idx="1315">
                  <c:v>0.43285000000000001</c:v>
                </c:pt>
                <c:pt idx="1316">
                  <c:v>0.43285000000000001</c:v>
                </c:pt>
                <c:pt idx="1317">
                  <c:v>0.43285000000000001</c:v>
                </c:pt>
                <c:pt idx="1318">
                  <c:v>0.43285000000000001</c:v>
                </c:pt>
                <c:pt idx="1319">
                  <c:v>0.43285000000000001</c:v>
                </c:pt>
                <c:pt idx="1320">
                  <c:v>0.43285000000000001</c:v>
                </c:pt>
                <c:pt idx="1321">
                  <c:v>0.43285000000000001</c:v>
                </c:pt>
                <c:pt idx="1322">
                  <c:v>0.43285000000000001</c:v>
                </c:pt>
                <c:pt idx="1323">
                  <c:v>0.43285000000000001</c:v>
                </c:pt>
                <c:pt idx="1324">
                  <c:v>0.42695</c:v>
                </c:pt>
                <c:pt idx="1325">
                  <c:v>0.42695</c:v>
                </c:pt>
                <c:pt idx="1326">
                  <c:v>0.42695</c:v>
                </c:pt>
                <c:pt idx="1327">
                  <c:v>0.42695</c:v>
                </c:pt>
                <c:pt idx="1328">
                  <c:v>0.42695</c:v>
                </c:pt>
                <c:pt idx="1329">
                  <c:v>0.42695</c:v>
                </c:pt>
                <c:pt idx="1330">
                  <c:v>0.42695</c:v>
                </c:pt>
                <c:pt idx="1331">
                  <c:v>0.42695</c:v>
                </c:pt>
                <c:pt idx="1332">
                  <c:v>0.42695</c:v>
                </c:pt>
                <c:pt idx="1333">
                  <c:v>0.42695</c:v>
                </c:pt>
                <c:pt idx="1334">
                  <c:v>0.42695</c:v>
                </c:pt>
                <c:pt idx="1335">
                  <c:v>0.42695</c:v>
                </c:pt>
                <c:pt idx="1336">
                  <c:v>0.42695</c:v>
                </c:pt>
                <c:pt idx="1337">
                  <c:v>0.42695</c:v>
                </c:pt>
                <c:pt idx="1338">
                  <c:v>0.42104999999999998</c:v>
                </c:pt>
                <c:pt idx="1339">
                  <c:v>0.42104999999999998</c:v>
                </c:pt>
                <c:pt idx="1340">
                  <c:v>0.42104999999999998</c:v>
                </c:pt>
                <c:pt idx="1341">
                  <c:v>0.42104999999999998</c:v>
                </c:pt>
                <c:pt idx="1342">
                  <c:v>0.42104999999999998</c:v>
                </c:pt>
                <c:pt idx="1343">
                  <c:v>0.42104999999999998</c:v>
                </c:pt>
                <c:pt idx="1344">
                  <c:v>0.42104999999999998</c:v>
                </c:pt>
                <c:pt idx="1345">
                  <c:v>0.42104999999999998</c:v>
                </c:pt>
                <c:pt idx="1346">
                  <c:v>0.42907000000000001</c:v>
                </c:pt>
                <c:pt idx="1347">
                  <c:v>0.42907000000000001</c:v>
                </c:pt>
                <c:pt idx="1348">
                  <c:v>0.42319000000000001</c:v>
                </c:pt>
                <c:pt idx="1349">
                  <c:v>0.42319000000000001</c:v>
                </c:pt>
                <c:pt idx="1350">
                  <c:v>0.41743999999999998</c:v>
                </c:pt>
                <c:pt idx="1351">
                  <c:v>0.41743999999999998</c:v>
                </c:pt>
                <c:pt idx="1352">
                  <c:v>0.41743999999999998</c:v>
                </c:pt>
                <c:pt idx="1353">
                  <c:v>0.41743999999999998</c:v>
                </c:pt>
                <c:pt idx="1354">
                  <c:v>0.41743999999999998</c:v>
                </c:pt>
                <c:pt idx="1355">
                  <c:v>0.41743999999999998</c:v>
                </c:pt>
                <c:pt idx="1356">
                  <c:v>0.41743999999999998</c:v>
                </c:pt>
                <c:pt idx="1357">
                  <c:v>0.41743999999999998</c:v>
                </c:pt>
                <c:pt idx="1358">
                  <c:v>0.41743999999999998</c:v>
                </c:pt>
                <c:pt idx="1359">
                  <c:v>0.41743999999999998</c:v>
                </c:pt>
                <c:pt idx="1360">
                  <c:v>0.41743999999999998</c:v>
                </c:pt>
                <c:pt idx="1361">
                  <c:v>0.41743999999999998</c:v>
                </c:pt>
                <c:pt idx="1362">
                  <c:v>0.41743999999999998</c:v>
                </c:pt>
                <c:pt idx="1363">
                  <c:v>0.41743999999999998</c:v>
                </c:pt>
                <c:pt idx="1364">
                  <c:v>0.42546</c:v>
                </c:pt>
                <c:pt idx="1365">
                  <c:v>0.42546</c:v>
                </c:pt>
                <c:pt idx="1366">
                  <c:v>0.42546</c:v>
                </c:pt>
                <c:pt idx="1367">
                  <c:v>0.42546</c:v>
                </c:pt>
                <c:pt idx="1368">
                  <c:v>0.42546</c:v>
                </c:pt>
                <c:pt idx="1369">
                  <c:v>0.42546</c:v>
                </c:pt>
                <c:pt idx="1370">
                  <c:v>0.42546</c:v>
                </c:pt>
                <c:pt idx="1371">
                  <c:v>0.42546</c:v>
                </c:pt>
                <c:pt idx="1372">
                  <c:v>0.42546</c:v>
                </c:pt>
                <c:pt idx="1373">
                  <c:v>0.42546</c:v>
                </c:pt>
                <c:pt idx="1374">
                  <c:v>0.42546</c:v>
                </c:pt>
                <c:pt idx="1375">
                  <c:v>0.42546</c:v>
                </c:pt>
                <c:pt idx="1376">
                  <c:v>0.42546</c:v>
                </c:pt>
                <c:pt idx="1377">
                  <c:v>0.42546</c:v>
                </c:pt>
                <c:pt idx="1378">
                  <c:v>0.42546</c:v>
                </c:pt>
                <c:pt idx="1379">
                  <c:v>0.42546</c:v>
                </c:pt>
                <c:pt idx="1380">
                  <c:v>0.42546</c:v>
                </c:pt>
                <c:pt idx="1381">
                  <c:v>0.41948999999999997</c:v>
                </c:pt>
                <c:pt idx="1382">
                  <c:v>0.41948999999999997</c:v>
                </c:pt>
                <c:pt idx="1383">
                  <c:v>0.41948999999999997</c:v>
                </c:pt>
                <c:pt idx="1384">
                  <c:v>0.41948999999999997</c:v>
                </c:pt>
                <c:pt idx="1385">
                  <c:v>0.41948999999999997</c:v>
                </c:pt>
                <c:pt idx="1386">
                  <c:v>0.41361999999999999</c:v>
                </c:pt>
                <c:pt idx="1387">
                  <c:v>0.41361999999999999</c:v>
                </c:pt>
                <c:pt idx="1388">
                  <c:v>0.41361999999999999</c:v>
                </c:pt>
                <c:pt idx="1389">
                  <c:v>0.41361999999999999</c:v>
                </c:pt>
                <c:pt idx="1390">
                  <c:v>0.41361999999999999</c:v>
                </c:pt>
                <c:pt idx="1391">
                  <c:v>0.42179</c:v>
                </c:pt>
                <c:pt idx="1392">
                  <c:v>0.42179</c:v>
                </c:pt>
                <c:pt idx="1393">
                  <c:v>0.42179</c:v>
                </c:pt>
                <c:pt idx="1394">
                  <c:v>0.42179</c:v>
                </c:pt>
                <c:pt idx="1395">
                  <c:v>0.42179</c:v>
                </c:pt>
                <c:pt idx="1396">
                  <c:v>0.42179</c:v>
                </c:pt>
                <c:pt idx="1397">
                  <c:v>0.42179</c:v>
                </c:pt>
                <c:pt idx="1398">
                  <c:v>0.42179</c:v>
                </c:pt>
                <c:pt idx="1399">
                  <c:v>0.42179</c:v>
                </c:pt>
                <c:pt idx="1400">
                  <c:v>0.42179</c:v>
                </c:pt>
                <c:pt idx="1401">
                  <c:v>0.42988999999999999</c:v>
                </c:pt>
                <c:pt idx="1402">
                  <c:v>0.42988999999999999</c:v>
                </c:pt>
                <c:pt idx="1403">
                  <c:v>0.42988999999999999</c:v>
                </c:pt>
                <c:pt idx="1404">
                  <c:v>0.42988999999999999</c:v>
                </c:pt>
                <c:pt idx="1405">
                  <c:v>0.42988999999999999</c:v>
                </c:pt>
                <c:pt idx="1406">
                  <c:v>0.42988999999999999</c:v>
                </c:pt>
                <c:pt idx="1407">
                  <c:v>0.42988999999999999</c:v>
                </c:pt>
                <c:pt idx="1408">
                  <c:v>0.42988999999999999</c:v>
                </c:pt>
                <c:pt idx="1409">
                  <c:v>0.42988999999999999</c:v>
                </c:pt>
                <c:pt idx="1410">
                  <c:v>0.43791000000000002</c:v>
                </c:pt>
                <c:pt idx="1411">
                  <c:v>0.43791000000000002</c:v>
                </c:pt>
                <c:pt idx="1412">
                  <c:v>0.43791000000000002</c:v>
                </c:pt>
                <c:pt idx="1413">
                  <c:v>0.43791000000000002</c:v>
                </c:pt>
                <c:pt idx="1414">
                  <c:v>0.43791000000000002</c:v>
                </c:pt>
                <c:pt idx="1415">
                  <c:v>0.43791000000000002</c:v>
                </c:pt>
                <c:pt idx="1416">
                  <c:v>0.44579999999999997</c:v>
                </c:pt>
                <c:pt idx="1417">
                  <c:v>0.44579999999999997</c:v>
                </c:pt>
                <c:pt idx="1418">
                  <c:v>0.44579999999999997</c:v>
                </c:pt>
                <c:pt idx="1419">
                  <c:v>0.44579999999999997</c:v>
                </c:pt>
                <c:pt idx="1420">
                  <c:v>0.44579999999999997</c:v>
                </c:pt>
                <c:pt idx="1421">
                  <c:v>0.44579999999999997</c:v>
                </c:pt>
                <c:pt idx="1422">
                  <c:v>0.44579999999999997</c:v>
                </c:pt>
                <c:pt idx="1423">
                  <c:v>0.45357999999999998</c:v>
                </c:pt>
                <c:pt idx="1424">
                  <c:v>0.45357999999999998</c:v>
                </c:pt>
                <c:pt idx="1425">
                  <c:v>0.46117999999999998</c:v>
                </c:pt>
                <c:pt idx="1426">
                  <c:v>0.46117999999999998</c:v>
                </c:pt>
                <c:pt idx="1427">
                  <c:v>0.46117999999999998</c:v>
                </c:pt>
                <c:pt idx="1428">
                  <c:v>0.46117999999999998</c:v>
                </c:pt>
                <c:pt idx="1429">
                  <c:v>0.46117999999999998</c:v>
                </c:pt>
                <c:pt idx="1430">
                  <c:v>0.46117999999999998</c:v>
                </c:pt>
                <c:pt idx="1431">
                  <c:v>0.46117999999999998</c:v>
                </c:pt>
                <c:pt idx="1432">
                  <c:v>0.46866999999999998</c:v>
                </c:pt>
                <c:pt idx="1433">
                  <c:v>0.46866999999999998</c:v>
                </c:pt>
                <c:pt idx="1434">
                  <c:v>0.46866999999999998</c:v>
                </c:pt>
                <c:pt idx="1435">
                  <c:v>0.46866999999999998</c:v>
                </c:pt>
                <c:pt idx="1436">
                  <c:v>0.46866999999999998</c:v>
                </c:pt>
                <c:pt idx="1437">
                  <c:v>0.46866999999999998</c:v>
                </c:pt>
                <c:pt idx="1438">
                  <c:v>0.46866999999999998</c:v>
                </c:pt>
                <c:pt idx="1439">
                  <c:v>0.46215000000000001</c:v>
                </c:pt>
                <c:pt idx="1440">
                  <c:v>0.46215000000000001</c:v>
                </c:pt>
                <c:pt idx="1441">
                  <c:v>0.46215000000000001</c:v>
                </c:pt>
                <c:pt idx="1442">
                  <c:v>0.46215000000000001</c:v>
                </c:pt>
                <c:pt idx="1443">
                  <c:v>0.46215000000000001</c:v>
                </c:pt>
                <c:pt idx="1444">
                  <c:v>0.46215000000000001</c:v>
                </c:pt>
                <c:pt idx="1445">
                  <c:v>0.46961000000000003</c:v>
                </c:pt>
                <c:pt idx="1446">
                  <c:v>0.46317000000000003</c:v>
                </c:pt>
                <c:pt idx="1447">
                  <c:v>0.46317000000000003</c:v>
                </c:pt>
                <c:pt idx="1448">
                  <c:v>0.46317000000000003</c:v>
                </c:pt>
                <c:pt idx="1449">
                  <c:v>0.46317000000000003</c:v>
                </c:pt>
                <c:pt idx="1450">
                  <c:v>0.46317000000000003</c:v>
                </c:pt>
                <c:pt idx="1451">
                  <c:v>0.46317000000000003</c:v>
                </c:pt>
                <c:pt idx="1452">
                  <c:v>0.46317000000000003</c:v>
                </c:pt>
                <c:pt idx="1453">
                  <c:v>0.46317000000000003</c:v>
                </c:pt>
                <c:pt idx="1454">
                  <c:v>0.46317000000000003</c:v>
                </c:pt>
                <c:pt idx="1455">
                  <c:v>0.46317000000000003</c:v>
                </c:pt>
                <c:pt idx="1456">
                  <c:v>0.46317000000000003</c:v>
                </c:pt>
                <c:pt idx="1457">
                  <c:v>0.46317000000000003</c:v>
                </c:pt>
                <c:pt idx="1458">
                  <c:v>0.46317000000000003</c:v>
                </c:pt>
                <c:pt idx="1459">
                  <c:v>0.46317000000000003</c:v>
                </c:pt>
                <c:pt idx="1460">
                  <c:v>0.46317000000000003</c:v>
                </c:pt>
                <c:pt idx="1461">
                  <c:v>0.46317000000000003</c:v>
                </c:pt>
                <c:pt idx="1462">
                  <c:v>0.47066999999999998</c:v>
                </c:pt>
                <c:pt idx="1463">
                  <c:v>0.47066999999999998</c:v>
                </c:pt>
                <c:pt idx="1464">
                  <c:v>0.47066999999999998</c:v>
                </c:pt>
                <c:pt idx="1465">
                  <c:v>0.47066999999999998</c:v>
                </c:pt>
                <c:pt idx="1466">
                  <c:v>0.47066999999999998</c:v>
                </c:pt>
                <c:pt idx="1467">
                  <c:v>0.47066999999999998</c:v>
                </c:pt>
                <c:pt idx="1468">
                  <c:v>0.46411000000000002</c:v>
                </c:pt>
                <c:pt idx="1469">
                  <c:v>0.46411000000000002</c:v>
                </c:pt>
                <c:pt idx="1470">
                  <c:v>0.45771000000000001</c:v>
                </c:pt>
                <c:pt idx="1471">
                  <c:v>0.45771000000000001</c:v>
                </c:pt>
                <c:pt idx="1472">
                  <c:v>0.45771000000000001</c:v>
                </c:pt>
                <c:pt idx="1473">
                  <c:v>0.45771000000000001</c:v>
                </c:pt>
                <c:pt idx="1474">
                  <c:v>0.45771000000000001</c:v>
                </c:pt>
                <c:pt idx="1475">
                  <c:v>0.45771000000000001</c:v>
                </c:pt>
                <c:pt idx="1476">
                  <c:v>0.45771000000000001</c:v>
                </c:pt>
                <c:pt idx="1477">
                  <c:v>0.45771000000000001</c:v>
                </c:pt>
                <c:pt idx="1478">
                  <c:v>0.45771000000000001</c:v>
                </c:pt>
                <c:pt idx="1479">
                  <c:v>0.45771000000000001</c:v>
                </c:pt>
                <c:pt idx="1480">
                  <c:v>0.45135999999999998</c:v>
                </c:pt>
                <c:pt idx="1481">
                  <c:v>0.45888000000000001</c:v>
                </c:pt>
                <c:pt idx="1482">
                  <c:v>0.45888000000000001</c:v>
                </c:pt>
                <c:pt idx="1483">
                  <c:v>0.45888000000000001</c:v>
                </c:pt>
                <c:pt idx="1484">
                  <c:v>0.45888000000000001</c:v>
                </c:pt>
                <c:pt idx="1485">
                  <c:v>0.45888000000000001</c:v>
                </c:pt>
                <c:pt idx="1486">
                  <c:v>0.45888000000000001</c:v>
                </c:pt>
                <c:pt idx="1487">
                  <c:v>0.45888000000000001</c:v>
                </c:pt>
                <c:pt idx="1488">
                  <c:v>0.45258999999999999</c:v>
                </c:pt>
                <c:pt idx="1489">
                  <c:v>0.45258999999999999</c:v>
                </c:pt>
                <c:pt idx="1490">
                  <c:v>0.44644</c:v>
                </c:pt>
                <c:pt idx="1491">
                  <c:v>0.44045000000000001</c:v>
                </c:pt>
                <c:pt idx="1492">
                  <c:v>0.44045000000000001</c:v>
                </c:pt>
                <c:pt idx="1493">
                  <c:v>0.44045000000000001</c:v>
                </c:pt>
                <c:pt idx="1494">
                  <c:v>0.44045000000000001</c:v>
                </c:pt>
                <c:pt idx="1495">
                  <c:v>0.44045000000000001</c:v>
                </c:pt>
                <c:pt idx="1496">
                  <c:v>0.44045000000000001</c:v>
                </c:pt>
                <c:pt idx="1497">
                  <c:v>0.44795000000000001</c:v>
                </c:pt>
                <c:pt idx="1498">
                  <c:v>0.44795000000000001</c:v>
                </c:pt>
                <c:pt idx="1499">
                  <c:v>0.44795000000000001</c:v>
                </c:pt>
                <c:pt idx="1500">
                  <c:v>0.44795000000000001</c:v>
                </c:pt>
                <c:pt idx="1501">
                  <c:v>0.44795000000000001</c:v>
                </c:pt>
                <c:pt idx="1502">
                  <c:v>0.44795000000000001</c:v>
                </c:pt>
                <c:pt idx="1503">
                  <c:v>0.44795000000000001</c:v>
                </c:pt>
                <c:pt idx="1504">
                  <c:v>0.44795000000000001</c:v>
                </c:pt>
                <c:pt idx="1505">
                  <c:v>0.44795000000000001</c:v>
                </c:pt>
                <c:pt idx="1506">
                  <c:v>0.44795000000000001</c:v>
                </c:pt>
                <c:pt idx="1507">
                  <c:v>0.44795000000000001</c:v>
                </c:pt>
                <c:pt idx="1508">
                  <c:v>0.44795000000000001</c:v>
                </c:pt>
                <c:pt idx="1509">
                  <c:v>0.44795000000000001</c:v>
                </c:pt>
                <c:pt idx="1510">
                  <c:v>0.44795000000000001</c:v>
                </c:pt>
                <c:pt idx="1511">
                  <c:v>0.44795000000000001</c:v>
                </c:pt>
                <c:pt idx="1512">
                  <c:v>0.44795000000000001</c:v>
                </c:pt>
                <c:pt idx="1513">
                  <c:v>0.44795000000000001</c:v>
                </c:pt>
                <c:pt idx="1514">
                  <c:v>0.44795000000000001</c:v>
                </c:pt>
                <c:pt idx="1515">
                  <c:v>0.44795000000000001</c:v>
                </c:pt>
                <c:pt idx="1516">
                  <c:v>0.44795000000000001</c:v>
                </c:pt>
                <c:pt idx="1517">
                  <c:v>0.44795000000000001</c:v>
                </c:pt>
                <c:pt idx="1518">
                  <c:v>0.44795000000000001</c:v>
                </c:pt>
                <c:pt idx="1519">
                  <c:v>0.44795000000000001</c:v>
                </c:pt>
                <c:pt idx="1520">
                  <c:v>0.44795000000000001</c:v>
                </c:pt>
                <c:pt idx="1521">
                  <c:v>0.44795000000000001</c:v>
                </c:pt>
                <c:pt idx="1522">
                  <c:v>0.44795000000000001</c:v>
                </c:pt>
                <c:pt idx="1523">
                  <c:v>0.44795000000000001</c:v>
                </c:pt>
                <c:pt idx="1524">
                  <c:v>0.44169999999999998</c:v>
                </c:pt>
                <c:pt idx="1525">
                  <c:v>0.44169999999999998</c:v>
                </c:pt>
                <c:pt idx="1526">
                  <c:v>0.44169999999999998</c:v>
                </c:pt>
                <c:pt idx="1527">
                  <c:v>0.44169999999999998</c:v>
                </c:pt>
                <c:pt idx="1528">
                  <c:v>0.44169999999999998</c:v>
                </c:pt>
                <c:pt idx="1529">
                  <c:v>0.44169999999999998</c:v>
                </c:pt>
                <c:pt idx="1530">
                  <c:v>0.44169999999999998</c:v>
                </c:pt>
                <c:pt idx="1531">
                  <c:v>0.44169999999999998</c:v>
                </c:pt>
                <c:pt idx="1532">
                  <c:v>0.44169999999999998</c:v>
                </c:pt>
                <c:pt idx="1533">
                  <c:v>0.44169999999999998</c:v>
                </c:pt>
                <c:pt idx="1534">
                  <c:v>0.44169999999999998</c:v>
                </c:pt>
                <c:pt idx="1535">
                  <c:v>0.44169999999999998</c:v>
                </c:pt>
                <c:pt idx="1536">
                  <c:v>0.44169999999999998</c:v>
                </c:pt>
                <c:pt idx="1537">
                  <c:v>0.43546000000000001</c:v>
                </c:pt>
                <c:pt idx="1538">
                  <c:v>0.43546000000000001</c:v>
                </c:pt>
                <c:pt idx="1539">
                  <c:v>0.44335000000000002</c:v>
                </c:pt>
                <c:pt idx="1540">
                  <c:v>0.44335000000000002</c:v>
                </c:pt>
                <c:pt idx="1541">
                  <c:v>0.44335000000000002</c:v>
                </c:pt>
                <c:pt idx="1542">
                  <c:v>0.44335000000000002</c:v>
                </c:pt>
                <c:pt idx="1543">
                  <c:v>0.44335000000000002</c:v>
                </c:pt>
                <c:pt idx="1544">
                  <c:v>0.44335000000000002</c:v>
                </c:pt>
                <c:pt idx="1545">
                  <c:v>0.44335000000000002</c:v>
                </c:pt>
                <c:pt idx="1546">
                  <c:v>0.44335000000000002</c:v>
                </c:pt>
                <c:pt idx="1547">
                  <c:v>0.44335000000000002</c:v>
                </c:pt>
                <c:pt idx="1548">
                  <c:v>0.45116000000000001</c:v>
                </c:pt>
                <c:pt idx="1549">
                  <c:v>0.45116000000000001</c:v>
                </c:pt>
                <c:pt idx="1550">
                  <c:v>0.45116000000000001</c:v>
                </c:pt>
                <c:pt idx="1551">
                  <c:v>0.45116000000000001</c:v>
                </c:pt>
                <c:pt idx="1552">
                  <c:v>0.45116000000000001</c:v>
                </c:pt>
                <c:pt idx="1553">
                  <c:v>0.45116000000000001</c:v>
                </c:pt>
                <c:pt idx="1554">
                  <c:v>0.45116000000000001</c:v>
                </c:pt>
                <c:pt idx="1555">
                  <c:v>0.45887</c:v>
                </c:pt>
                <c:pt idx="1556">
                  <c:v>0.45887</c:v>
                </c:pt>
                <c:pt idx="1557">
                  <c:v>0.45887</c:v>
                </c:pt>
                <c:pt idx="1558">
                  <c:v>0.45887</c:v>
                </c:pt>
                <c:pt idx="1559">
                  <c:v>0.45887</c:v>
                </c:pt>
                <c:pt idx="1560">
                  <c:v>0.45887</c:v>
                </c:pt>
                <c:pt idx="1561">
                  <c:v>0.46644000000000002</c:v>
                </c:pt>
                <c:pt idx="1562">
                  <c:v>0.46644000000000002</c:v>
                </c:pt>
                <c:pt idx="1563">
                  <c:v>0.46644000000000002</c:v>
                </c:pt>
                <c:pt idx="1564">
                  <c:v>0.46644000000000002</c:v>
                </c:pt>
                <c:pt idx="1565">
                  <c:v>0.46644000000000002</c:v>
                </c:pt>
                <c:pt idx="1566">
                  <c:v>0.46644000000000002</c:v>
                </c:pt>
                <c:pt idx="1567">
                  <c:v>0.46644000000000002</c:v>
                </c:pt>
                <c:pt idx="1568">
                  <c:v>0.45990999999999999</c:v>
                </c:pt>
                <c:pt idx="1569">
                  <c:v>0.45990999999999999</c:v>
                </c:pt>
                <c:pt idx="1570">
                  <c:v>0.45990999999999999</c:v>
                </c:pt>
                <c:pt idx="1571">
                  <c:v>0.45990999999999999</c:v>
                </c:pt>
                <c:pt idx="1572">
                  <c:v>0.45990999999999999</c:v>
                </c:pt>
                <c:pt idx="1573">
                  <c:v>0.46744000000000002</c:v>
                </c:pt>
                <c:pt idx="1574">
                  <c:v>0.46744000000000002</c:v>
                </c:pt>
                <c:pt idx="1575">
                  <c:v>0.46744000000000002</c:v>
                </c:pt>
                <c:pt idx="1576">
                  <c:v>0.46744000000000002</c:v>
                </c:pt>
                <c:pt idx="1577">
                  <c:v>0.46744000000000002</c:v>
                </c:pt>
                <c:pt idx="1578">
                  <c:v>0.46744000000000002</c:v>
                </c:pt>
                <c:pt idx="1579">
                  <c:v>0.46744000000000002</c:v>
                </c:pt>
                <c:pt idx="1580">
                  <c:v>0.46744000000000002</c:v>
                </c:pt>
                <c:pt idx="1581">
                  <c:v>0.46744000000000002</c:v>
                </c:pt>
                <c:pt idx="1582">
                  <c:v>0.46744000000000002</c:v>
                </c:pt>
                <c:pt idx="1583">
                  <c:v>0.46744000000000002</c:v>
                </c:pt>
                <c:pt idx="1584">
                  <c:v>0.46744000000000002</c:v>
                </c:pt>
                <c:pt idx="1585">
                  <c:v>0.46744000000000002</c:v>
                </c:pt>
                <c:pt idx="1586">
                  <c:v>0.46744000000000002</c:v>
                </c:pt>
                <c:pt idx="1587">
                  <c:v>0.46744000000000002</c:v>
                </c:pt>
                <c:pt idx="1588">
                  <c:v>0.46744000000000002</c:v>
                </c:pt>
                <c:pt idx="1589">
                  <c:v>0.46744000000000002</c:v>
                </c:pt>
                <c:pt idx="1590">
                  <c:v>0.46744000000000002</c:v>
                </c:pt>
                <c:pt idx="1591">
                  <c:v>0.46744000000000002</c:v>
                </c:pt>
                <c:pt idx="1592">
                  <c:v>0.46744000000000002</c:v>
                </c:pt>
                <c:pt idx="1593">
                  <c:v>0.46744000000000002</c:v>
                </c:pt>
                <c:pt idx="1594">
                  <c:v>0.47508</c:v>
                </c:pt>
                <c:pt idx="1595">
                  <c:v>0.47508</c:v>
                </c:pt>
                <c:pt idx="1596">
                  <c:v>0.47508</c:v>
                </c:pt>
                <c:pt idx="1597">
                  <c:v>0.46832000000000001</c:v>
                </c:pt>
                <c:pt idx="1598">
                  <c:v>0.46832000000000001</c:v>
                </c:pt>
                <c:pt idx="1599">
                  <c:v>0.46832000000000001</c:v>
                </c:pt>
                <c:pt idx="1600">
                  <c:v>0.46832000000000001</c:v>
                </c:pt>
                <c:pt idx="1601">
                  <c:v>0.46832000000000001</c:v>
                </c:pt>
                <c:pt idx="1602">
                  <c:v>0.46832000000000001</c:v>
                </c:pt>
                <c:pt idx="1603">
                  <c:v>0.46832000000000001</c:v>
                </c:pt>
                <c:pt idx="1604">
                  <c:v>0.46832000000000001</c:v>
                </c:pt>
                <c:pt idx="1605">
                  <c:v>0.46832000000000001</c:v>
                </c:pt>
                <c:pt idx="1606">
                  <c:v>0.47591</c:v>
                </c:pt>
                <c:pt idx="1607">
                  <c:v>0.46920000000000001</c:v>
                </c:pt>
                <c:pt idx="1608">
                  <c:v>0.46920000000000001</c:v>
                </c:pt>
                <c:pt idx="1609">
                  <c:v>0.46920000000000001</c:v>
                </c:pt>
                <c:pt idx="1610">
                  <c:v>0.46264</c:v>
                </c:pt>
                <c:pt idx="1611">
                  <c:v>0.46264</c:v>
                </c:pt>
                <c:pt idx="1612">
                  <c:v>0.46264</c:v>
                </c:pt>
                <c:pt idx="1613">
                  <c:v>0.46264</c:v>
                </c:pt>
                <c:pt idx="1614">
                  <c:v>0.46264</c:v>
                </c:pt>
                <c:pt idx="1615">
                  <c:v>0.46264</c:v>
                </c:pt>
                <c:pt idx="1616">
                  <c:v>0.46264</c:v>
                </c:pt>
                <c:pt idx="1617">
                  <c:v>0.46264</c:v>
                </c:pt>
                <c:pt idx="1618">
                  <c:v>0.47016999999999998</c:v>
                </c:pt>
                <c:pt idx="1619">
                  <c:v>0.47016999999999998</c:v>
                </c:pt>
                <c:pt idx="1620">
                  <c:v>0.47752</c:v>
                </c:pt>
                <c:pt idx="1621">
                  <c:v>0.47752</c:v>
                </c:pt>
                <c:pt idx="1622">
                  <c:v>0.47752</c:v>
                </c:pt>
                <c:pt idx="1623">
                  <c:v>0.47752</c:v>
                </c:pt>
                <c:pt idx="1624">
                  <c:v>0.47752</c:v>
                </c:pt>
                <c:pt idx="1625">
                  <c:v>0.47752</c:v>
                </c:pt>
                <c:pt idx="1626">
                  <c:v>0.47752</c:v>
                </c:pt>
                <c:pt idx="1627">
                  <c:v>0.47752</c:v>
                </c:pt>
                <c:pt idx="1628">
                  <c:v>0.47752</c:v>
                </c:pt>
                <c:pt idx="1629">
                  <c:v>0.47752</c:v>
                </c:pt>
                <c:pt idx="1630">
                  <c:v>0.47752</c:v>
                </c:pt>
                <c:pt idx="1631">
                  <c:v>0.47752</c:v>
                </c:pt>
                <c:pt idx="1632">
                  <c:v>0.47752</c:v>
                </c:pt>
                <c:pt idx="1633">
                  <c:v>0.47752</c:v>
                </c:pt>
                <c:pt idx="1634">
                  <c:v>0.47752</c:v>
                </c:pt>
                <c:pt idx="1635">
                  <c:v>0.47752</c:v>
                </c:pt>
                <c:pt idx="1636">
                  <c:v>0.47752</c:v>
                </c:pt>
                <c:pt idx="1637">
                  <c:v>0.47752</c:v>
                </c:pt>
                <c:pt idx="1638">
                  <c:v>0.47752</c:v>
                </c:pt>
                <c:pt idx="1639">
                  <c:v>0.47752</c:v>
                </c:pt>
                <c:pt idx="1640">
                  <c:v>0.47752</c:v>
                </c:pt>
                <c:pt idx="1641">
                  <c:v>0.47752</c:v>
                </c:pt>
                <c:pt idx="1642">
                  <c:v>0.47752</c:v>
                </c:pt>
                <c:pt idx="1643">
                  <c:v>0.47752</c:v>
                </c:pt>
                <c:pt idx="1644">
                  <c:v>0.47752</c:v>
                </c:pt>
                <c:pt idx="1645">
                  <c:v>0.47752</c:v>
                </c:pt>
                <c:pt idx="1646">
                  <c:v>0.47752</c:v>
                </c:pt>
                <c:pt idx="1647">
                  <c:v>0.47062999999999999</c:v>
                </c:pt>
                <c:pt idx="1648">
                  <c:v>0.47816999999999998</c:v>
                </c:pt>
                <c:pt idx="1649">
                  <c:v>0.47816999999999998</c:v>
                </c:pt>
                <c:pt idx="1650">
                  <c:v>0.47816999999999998</c:v>
                </c:pt>
                <c:pt idx="1651">
                  <c:v>0.47816999999999998</c:v>
                </c:pt>
                <c:pt idx="1652">
                  <c:v>0.48555999999999999</c:v>
                </c:pt>
                <c:pt idx="1653">
                  <c:v>0.48555999999999999</c:v>
                </c:pt>
                <c:pt idx="1654">
                  <c:v>0.48555999999999999</c:v>
                </c:pt>
                <c:pt idx="1655">
                  <c:v>0.48555999999999999</c:v>
                </c:pt>
                <c:pt idx="1656">
                  <c:v>0.48555999999999999</c:v>
                </c:pt>
                <c:pt idx="1657">
                  <c:v>0.48555999999999999</c:v>
                </c:pt>
                <c:pt idx="1658">
                  <c:v>0.48555999999999999</c:v>
                </c:pt>
                <c:pt idx="1659">
                  <c:v>0.47869</c:v>
                </c:pt>
                <c:pt idx="1660">
                  <c:v>0.47869</c:v>
                </c:pt>
                <c:pt idx="1661">
                  <c:v>0.47198000000000001</c:v>
                </c:pt>
                <c:pt idx="1662">
                  <c:v>0.47198000000000001</c:v>
                </c:pt>
                <c:pt idx="1663">
                  <c:v>0.47931000000000001</c:v>
                </c:pt>
                <c:pt idx="1664">
                  <c:v>0.48644999999999999</c:v>
                </c:pt>
                <c:pt idx="1665">
                  <c:v>0.48644999999999999</c:v>
                </c:pt>
                <c:pt idx="1666">
                  <c:v>0.48644999999999999</c:v>
                </c:pt>
                <c:pt idx="1667">
                  <c:v>0.48644999999999999</c:v>
                </c:pt>
                <c:pt idx="1668">
                  <c:v>0.49345</c:v>
                </c:pt>
                <c:pt idx="1669">
                  <c:v>0.50027999999999995</c:v>
                </c:pt>
                <c:pt idx="1670">
                  <c:v>0.49360999999999999</c:v>
                </c:pt>
                <c:pt idx="1671">
                  <c:v>0.50029000000000001</c:v>
                </c:pt>
                <c:pt idx="1672">
                  <c:v>0.50029000000000001</c:v>
                </c:pt>
                <c:pt idx="1673">
                  <c:v>0.50029000000000001</c:v>
                </c:pt>
                <c:pt idx="1674">
                  <c:v>0.50029000000000001</c:v>
                </c:pt>
                <c:pt idx="1675">
                  <c:v>0.50029000000000001</c:v>
                </c:pt>
                <c:pt idx="1676">
                  <c:v>0.50029000000000001</c:v>
                </c:pt>
                <c:pt idx="1677">
                  <c:v>0.50029000000000001</c:v>
                </c:pt>
                <c:pt idx="1678">
                  <c:v>0.50029000000000001</c:v>
                </c:pt>
                <c:pt idx="1679">
                  <c:v>0.50029000000000001</c:v>
                </c:pt>
                <c:pt idx="1680">
                  <c:v>0.50029000000000001</c:v>
                </c:pt>
                <c:pt idx="1681">
                  <c:v>0.50029000000000001</c:v>
                </c:pt>
                <c:pt idx="1682">
                  <c:v>0.50029000000000001</c:v>
                </c:pt>
                <c:pt idx="1683">
                  <c:v>0.50029000000000001</c:v>
                </c:pt>
                <c:pt idx="1684">
                  <c:v>0.50029000000000001</c:v>
                </c:pt>
                <c:pt idx="1685">
                  <c:v>0.50029000000000001</c:v>
                </c:pt>
                <c:pt idx="1686">
                  <c:v>0.50029000000000001</c:v>
                </c:pt>
                <c:pt idx="1687">
                  <c:v>0.50029000000000001</c:v>
                </c:pt>
                <c:pt idx="1688">
                  <c:v>0.50029000000000001</c:v>
                </c:pt>
                <c:pt idx="1689">
                  <c:v>0.50029000000000001</c:v>
                </c:pt>
                <c:pt idx="1690">
                  <c:v>0.50029000000000001</c:v>
                </c:pt>
                <c:pt idx="1691">
                  <c:v>0.50705</c:v>
                </c:pt>
                <c:pt idx="1692">
                  <c:v>0.50026000000000004</c:v>
                </c:pt>
                <c:pt idx="1693">
                  <c:v>0.50026000000000004</c:v>
                </c:pt>
                <c:pt idx="1694">
                  <c:v>0.50026000000000004</c:v>
                </c:pt>
                <c:pt idx="1695">
                  <c:v>0.50026000000000004</c:v>
                </c:pt>
                <c:pt idx="1696">
                  <c:v>0.50026000000000004</c:v>
                </c:pt>
                <c:pt idx="1697">
                  <c:v>0.50026000000000004</c:v>
                </c:pt>
                <c:pt idx="1698">
                  <c:v>0.50026000000000004</c:v>
                </c:pt>
                <c:pt idx="1699">
                  <c:v>0.50695000000000001</c:v>
                </c:pt>
                <c:pt idx="1700">
                  <c:v>0.50024000000000002</c:v>
                </c:pt>
                <c:pt idx="1701">
                  <c:v>0.50024000000000002</c:v>
                </c:pt>
                <c:pt idx="1702">
                  <c:v>0.50024000000000002</c:v>
                </c:pt>
                <c:pt idx="1703">
                  <c:v>0.50024000000000002</c:v>
                </c:pt>
                <c:pt idx="1704">
                  <c:v>0.50024000000000002</c:v>
                </c:pt>
                <c:pt idx="1705">
                  <c:v>0.50024000000000002</c:v>
                </c:pt>
                <c:pt idx="1706">
                  <c:v>0.50024000000000002</c:v>
                </c:pt>
                <c:pt idx="1707">
                  <c:v>0.50024000000000002</c:v>
                </c:pt>
                <c:pt idx="1708">
                  <c:v>0.50024000000000002</c:v>
                </c:pt>
                <c:pt idx="1709">
                  <c:v>0.50024000000000002</c:v>
                </c:pt>
                <c:pt idx="1710">
                  <c:v>0.50024000000000002</c:v>
                </c:pt>
                <c:pt idx="1711">
                  <c:v>0.50024000000000002</c:v>
                </c:pt>
                <c:pt idx="1712">
                  <c:v>0.50024000000000002</c:v>
                </c:pt>
                <c:pt idx="1713">
                  <c:v>0.50024000000000002</c:v>
                </c:pt>
                <c:pt idx="1714">
                  <c:v>0.50024000000000002</c:v>
                </c:pt>
                <c:pt idx="1715">
                  <c:v>0.50024000000000002</c:v>
                </c:pt>
                <c:pt idx="1716">
                  <c:v>0.50024000000000002</c:v>
                </c:pt>
                <c:pt idx="1717">
                  <c:v>0.50024000000000002</c:v>
                </c:pt>
                <c:pt idx="1718">
                  <c:v>0.50024000000000002</c:v>
                </c:pt>
                <c:pt idx="1719">
                  <c:v>0.50024000000000002</c:v>
                </c:pt>
                <c:pt idx="1720">
                  <c:v>0.50024000000000002</c:v>
                </c:pt>
                <c:pt idx="1721">
                  <c:v>0.50024000000000002</c:v>
                </c:pt>
                <c:pt idx="1722">
                  <c:v>0.50024000000000002</c:v>
                </c:pt>
                <c:pt idx="1723">
                  <c:v>0.50024000000000002</c:v>
                </c:pt>
                <c:pt idx="1724">
                  <c:v>0.50024000000000002</c:v>
                </c:pt>
                <c:pt idx="1725">
                  <c:v>0.50024000000000002</c:v>
                </c:pt>
                <c:pt idx="1726">
                  <c:v>0.50024000000000002</c:v>
                </c:pt>
                <c:pt idx="1727">
                  <c:v>0.50712999999999997</c:v>
                </c:pt>
                <c:pt idx="1728">
                  <c:v>0.50712999999999997</c:v>
                </c:pt>
                <c:pt idx="1729">
                  <c:v>0.50712999999999997</c:v>
                </c:pt>
                <c:pt idx="1730">
                  <c:v>0.50712999999999997</c:v>
                </c:pt>
                <c:pt idx="1731">
                  <c:v>0.50712999999999997</c:v>
                </c:pt>
                <c:pt idx="1732">
                  <c:v>0.50017</c:v>
                </c:pt>
                <c:pt idx="1733">
                  <c:v>0.50017</c:v>
                </c:pt>
                <c:pt idx="1734">
                  <c:v>0.50017</c:v>
                </c:pt>
                <c:pt idx="1735">
                  <c:v>0.50697999999999999</c:v>
                </c:pt>
                <c:pt idx="1736">
                  <c:v>0.50697999999999999</c:v>
                </c:pt>
                <c:pt idx="1737">
                  <c:v>0.50697999999999999</c:v>
                </c:pt>
                <c:pt idx="1738">
                  <c:v>0.50697999999999999</c:v>
                </c:pt>
                <c:pt idx="1739">
                  <c:v>0.50011000000000005</c:v>
                </c:pt>
                <c:pt idx="1740">
                  <c:v>0.50011000000000005</c:v>
                </c:pt>
                <c:pt idx="1741">
                  <c:v>0.50011000000000005</c:v>
                </c:pt>
                <c:pt idx="1742">
                  <c:v>0.50011000000000005</c:v>
                </c:pt>
                <c:pt idx="1743">
                  <c:v>0.50011000000000005</c:v>
                </c:pt>
                <c:pt idx="1744">
                  <c:v>0.50011000000000005</c:v>
                </c:pt>
                <c:pt idx="1745">
                  <c:v>0.50011000000000005</c:v>
                </c:pt>
                <c:pt idx="1746">
                  <c:v>0.50011000000000005</c:v>
                </c:pt>
                <c:pt idx="1747">
                  <c:v>0.50011000000000005</c:v>
                </c:pt>
                <c:pt idx="1748">
                  <c:v>0.50011000000000005</c:v>
                </c:pt>
                <c:pt idx="1749">
                  <c:v>0.50011000000000005</c:v>
                </c:pt>
                <c:pt idx="1750">
                  <c:v>0.50011000000000005</c:v>
                </c:pt>
                <c:pt idx="1751">
                  <c:v>0.50011000000000005</c:v>
                </c:pt>
                <c:pt idx="1752">
                  <c:v>0.50011000000000005</c:v>
                </c:pt>
                <c:pt idx="1753">
                  <c:v>0.50011000000000005</c:v>
                </c:pt>
                <c:pt idx="1754">
                  <c:v>0.50011000000000005</c:v>
                </c:pt>
                <c:pt idx="1755">
                  <c:v>0.50011000000000005</c:v>
                </c:pt>
                <c:pt idx="1756">
                  <c:v>0.50011000000000005</c:v>
                </c:pt>
                <c:pt idx="1757">
                  <c:v>0.50011000000000005</c:v>
                </c:pt>
                <c:pt idx="1758">
                  <c:v>0.50011000000000005</c:v>
                </c:pt>
                <c:pt idx="1759">
                  <c:v>0.49315999999999999</c:v>
                </c:pt>
                <c:pt idx="1760">
                  <c:v>0.49315999999999999</c:v>
                </c:pt>
                <c:pt idx="1761">
                  <c:v>0.49315999999999999</c:v>
                </c:pt>
                <c:pt idx="1762">
                  <c:v>0.49315999999999999</c:v>
                </c:pt>
                <c:pt idx="1763">
                  <c:v>0.49315999999999999</c:v>
                </c:pt>
                <c:pt idx="1764">
                  <c:v>0.49315999999999999</c:v>
                </c:pt>
                <c:pt idx="1765">
                  <c:v>0.49315999999999999</c:v>
                </c:pt>
                <c:pt idx="1766">
                  <c:v>0.49315999999999999</c:v>
                </c:pt>
                <c:pt idx="1767">
                  <c:v>0.49315999999999999</c:v>
                </c:pt>
                <c:pt idx="1768">
                  <c:v>0.49315999999999999</c:v>
                </c:pt>
                <c:pt idx="1769">
                  <c:v>0.49315999999999999</c:v>
                </c:pt>
                <c:pt idx="1770">
                  <c:v>0.49315999999999999</c:v>
                </c:pt>
                <c:pt idx="1771">
                  <c:v>0.49315999999999999</c:v>
                </c:pt>
                <c:pt idx="1772">
                  <c:v>0.49315999999999999</c:v>
                </c:pt>
                <c:pt idx="1773">
                  <c:v>0.49315999999999999</c:v>
                </c:pt>
                <c:pt idx="1774">
                  <c:v>0.50031999999999999</c:v>
                </c:pt>
                <c:pt idx="1775">
                  <c:v>0.50031999999999999</c:v>
                </c:pt>
                <c:pt idx="1776">
                  <c:v>0.50031999999999999</c:v>
                </c:pt>
                <c:pt idx="1777">
                  <c:v>0.50031999999999999</c:v>
                </c:pt>
                <c:pt idx="1778">
                  <c:v>0.50031999999999999</c:v>
                </c:pt>
                <c:pt idx="1779">
                  <c:v>0.50734000000000001</c:v>
                </c:pt>
                <c:pt idx="1780">
                  <c:v>0.50734000000000001</c:v>
                </c:pt>
                <c:pt idx="1781">
                  <c:v>0.50734000000000001</c:v>
                </c:pt>
                <c:pt idx="1782">
                  <c:v>0.50026999999999999</c:v>
                </c:pt>
                <c:pt idx="1783">
                  <c:v>0.50026999999999999</c:v>
                </c:pt>
                <c:pt idx="1784">
                  <c:v>0.50026999999999999</c:v>
                </c:pt>
                <c:pt idx="1785">
                  <c:v>0.50026999999999999</c:v>
                </c:pt>
                <c:pt idx="1786">
                  <c:v>0.50026999999999999</c:v>
                </c:pt>
                <c:pt idx="1787">
                  <c:v>0.50026999999999999</c:v>
                </c:pt>
                <c:pt idx="1788">
                  <c:v>0.50026999999999999</c:v>
                </c:pt>
                <c:pt idx="1789">
                  <c:v>0.50026999999999999</c:v>
                </c:pt>
                <c:pt idx="1790">
                  <c:v>0.50026999999999999</c:v>
                </c:pt>
                <c:pt idx="1791">
                  <c:v>0.50026999999999999</c:v>
                </c:pt>
                <c:pt idx="1792">
                  <c:v>0.50026999999999999</c:v>
                </c:pt>
                <c:pt idx="1793">
                  <c:v>0.50026999999999999</c:v>
                </c:pt>
                <c:pt idx="1794">
                  <c:v>0.50026999999999999</c:v>
                </c:pt>
                <c:pt idx="1795">
                  <c:v>0.50026999999999999</c:v>
                </c:pt>
                <c:pt idx="1796">
                  <c:v>0.49319000000000002</c:v>
                </c:pt>
                <c:pt idx="1797">
                  <c:v>0.49319000000000002</c:v>
                </c:pt>
                <c:pt idx="1798">
                  <c:v>0.49319000000000002</c:v>
                </c:pt>
                <c:pt idx="1799">
                  <c:v>0.49319000000000002</c:v>
                </c:pt>
                <c:pt idx="1800">
                  <c:v>0.49319000000000002</c:v>
                </c:pt>
                <c:pt idx="1801">
                  <c:v>0.50033000000000005</c:v>
                </c:pt>
                <c:pt idx="1802">
                  <c:v>0.50033000000000005</c:v>
                </c:pt>
                <c:pt idx="1803">
                  <c:v>0.50033000000000005</c:v>
                </c:pt>
                <c:pt idx="1804">
                  <c:v>0.50731000000000004</c:v>
                </c:pt>
                <c:pt idx="1805">
                  <c:v>0.50731000000000004</c:v>
                </c:pt>
                <c:pt idx="1806">
                  <c:v>0.50731000000000004</c:v>
                </c:pt>
                <c:pt idx="1807">
                  <c:v>0.50731000000000004</c:v>
                </c:pt>
                <c:pt idx="1808">
                  <c:v>0.50731000000000004</c:v>
                </c:pt>
                <c:pt idx="1809">
                  <c:v>0.50731000000000004</c:v>
                </c:pt>
                <c:pt idx="1810">
                  <c:v>0.50731000000000004</c:v>
                </c:pt>
                <c:pt idx="1811">
                  <c:v>0.50731000000000004</c:v>
                </c:pt>
                <c:pt idx="1812">
                  <c:v>0.50731000000000004</c:v>
                </c:pt>
                <c:pt idx="1813">
                  <c:v>0.50731000000000004</c:v>
                </c:pt>
                <c:pt idx="1814">
                  <c:v>0.50017999999999996</c:v>
                </c:pt>
                <c:pt idx="1815">
                  <c:v>0.50017999999999996</c:v>
                </c:pt>
                <c:pt idx="1816">
                  <c:v>0.50017999999999996</c:v>
                </c:pt>
                <c:pt idx="1817">
                  <c:v>0.50017999999999996</c:v>
                </c:pt>
                <c:pt idx="1818">
                  <c:v>0.50017999999999996</c:v>
                </c:pt>
                <c:pt idx="1819">
                  <c:v>0.50017999999999996</c:v>
                </c:pt>
                <c:pt idx="1820">
                  <c:v>0.50017999999999996</c:v>
                </c:pt>
                <c:pt idx="1821">
                  <c:v>0.50017999999999996</c:v>
                </c:pt>
                <c:pt idx="1822">
                  <c:v>0.50017999999999996</c:v>
                </c:pt>
                <c:pt idx="1823">
                  <c:v>0.50017999999999996</c:v>
                </c:pt>
                <c:pt idx="1824">
                  <c:v>0.50017999999999996</c:v>
                </c:pt>
                <c:pt idx="1825">
                  <c:v>0.50017999999999996</c:v>
                </c:pt>
                <c:pt idx="1826">
                  <c:v>0.50017999999999996</c:v>
                </c:pt>
                <c:pt idx="1827">
                  <c:v>0.50017999999999996</c:v>
                </c:pt>
                <c:pt idx="1828">
                  <c:v>0.50017999999999996</c:v>
                </c:pt>
                <c:pt idx="1829">
                  <c:v>0.50017999999999996</c:v>
                </c:pt>
                <c:pt idx="1830">
                  <c:v>0.50017999999999996</c:v>
                </c:pt>
                <c:pt idx="1831">
                  <c:v>0.50017999999999996</c:v>
                </c:pt>
                <c:pt idx="1832">
                  <c:v>0.50017999999999996</c:v>
                </c:pt>
                <c:pt idx="1833">
                  <c:v>0.50017999999999996</c:v>
                </c:pt>
                <c:pt idx="1834">
                  <c:v>0.50739000000000001</c:v>
                </c:pt>
                <c:pt idx="1835">
                  <c:v>0.50739000000000001</c:v>
                </c:pt>
                <c:pt idx="1836">
                  <c:v>0.50739000000000001</c:v>
                </c:pt>
                <c:pt idx="1837">
                  <c:v>0.50739000000000001</c:v>
                </c:pt>
                <c:pt idx="1838">
                  <c:v>0.50739000000000001</c:v>
                </c:pt>
                <c:pt idx="1839">
                  <c:v>0.50739000000000001</c:v>
                </c:pt>
                <c:pt idx="1840">
                  <c:v>0.50739000000000001</c:v>
                </c:pt>
                <c:pt idx="1841">
                  <c:v>0.51448000000000005</c:v>
                </c:pt>
                <c:pt idx="1842">
                  <c:v>0.51448000000000005</c:v>
                </c:pt>
                <c:pt idx="1843">
                  <c:v>0.51448000000000005</c:v>
                </c:pt>
                <c:pt idx="1844">
                  <c:v>0.51448000000000005</c:v>
                </c:pt>
                <c:pt idx="1845">
                  <c:v>0.51448000000000005</c:v>
                </c:pt>
                <c:pt idx="1846">
                  <c:v>0.51448000000000005</c:v>
                </c:pt>
                <c:pt idx="1847">
                  <c:v>0.51448000000000005</c:v>
                </c:pt>
                <c:pt idx="1848">
                  <c:v>0.50707000000000002</c:v>
                </c:pt>
                <c:pt idx="1849">
                  <c:v>0.50707000000000002</c:v>
                </c:pt>
                <c:pt idx="1850">
                  <c:v>0.50707000000000002</c:v>
                </c:pt>
                <c:pt idx="1851">
                  <c:v>0.50707000000000002</c:v>
                </c:pt>
                <c:pt idx="1852">
                  <c:v>0.49981999999999999</c:v>
                </c:pt>
                <c:pt idx="1853">
                  <c:v>0.49981999999999999</c:v>
                </c:pt>
                <c:pt idx="1854">
                  <c:v>0.49981999999999999</c:v>
                </c:pt>
                <c:pt idx="1855">
                  <c:v>0.49981999999999999</c:v>
                </c:pt>
                <c:pt idx="1856">
                  <c:v>0.49981999999999999</c:v>
                </c:pt>
                <c:pt idx="1857">
                  <c:v>0.49981999999999999</c:v>
                </c:pt>
                <c:pt idx="1858">
                  <c:v>0.49981999999999999</c:v>
                </c:pt>
                <c:pt idx="1859">
                  <c:v>0.49981999999999999</c:v>
                </c:pt>
                <c:pt idx="1860">
                  <c:v>0.49981999999999999</c:v>
                </c:pt>
                <c:pt idx="1861">
                  <c:v>0.49981999999999999</c:v>
                </c:pt>
                <c:pt idx="1862">
                  <c:v>0.49981999999999999</c:v>
                </c:pt>
                <c:pt idx="1863">
                  <c:v>0.49981999999999999</c:v>
                </c:pt>
                <c:pt idx="1864">
                  <c:v>0.50704000000000005</c:v>
                </c:pt>
                <c:pt idx="1865">
                  <c:v>0.50704000000000005</c:v>
                </c:pt>
                <c:pt idx="1866">
                  <c:v>0.50704000000000005</c:v>
                </c:pt>
                <c:pt idx="1867">
                  <c:v>0.50704000000000005</c:v>
                </c:pt>
                <c:pt idx="1868">
                  <c:v>0.50704000000000005</c:v>
                </c:pt>
                <c:pt idx="1869">
                  <c:v>0.51412999999999998</c:v>
                </c:pt>
                <c:pt idx="1870">
                  <c:v>0.51412999999999998</c:v>
                </c:pt>
                <c:pt idx="1871">
                  <c:v>0.51412999999999998</c:v>
                </c:pt>
                <c:pt idx="1872">
                  <c:v>0.51412999999999998</c:v>
                </c:pt>
                <c:pt idx="1873">
                  <c:v>0.51412999999999998</c:v>
                </c:pt>
                <c:pt idx="1874">
                  <c:v>0.50677000000000005</c:v>
                </c:pt>
                <c:pt idx="1875">
                  <c:v>0.50677000000000005</c:v>
                </c:pt>
                <c:pt idx="1876">
                  <c:v>0.51375999999999999</c:v>
                </c:pt>
                <c:pt idx="1877">
                  <c:v>0.51375999999999999</c:v>
                </c:pt>
                <c:pt idx="1878">
                  <c:v>0.51375999999999999</c:v>
                </c:pt>
                <c:pt idx="1879">
                  <c:v>0.51375999999999999</c:v>
                </c:pt>
                <c:pt idx="1880">
                  <c:v>0.51375999999999999</c:v>
                </c:pt>
                <c:pt idx="1881">
                  <c:v>0.51375999999999999</c:v>
                </c:pt>
                <c:pt idx="1882">
                  <c:v>0.51375999999999999</c:v>
                </c:pt>
                <c:pt idx="1883">
                  <c:v>0.51375999999999999</c:v>
                </c:pt>
                <c:pt idx="1884">
                  <c:v>0.51375999999999999</c:v>
                </c:pt>
                <c:pt idx="1885">
                  <c:v>0.51375999999999999</c:v>
                </c:pt>
                <c:pt idx="1886">
                  <c:v>0.51375999999999999</c:v>
                </c:pt>
                <c:pt idx="1887">
                  <c:v>0.52071000000000001</c:v>
                </c:pt>
                <c:pt idx="1888">
                  <c:v>0.52071000000000001</c:v>
                </c:pt>
                <c:pt idx="1889">
                  <c:v>0.52071000000000001</c:v>
                </c:pt>
                <c:pt idx="1890">
                  <c:v>0.52071000000000001</c:v>
                </c:pt>
                <c:pt idx="1891">
                  <c:v>0.52071000000000001</c:v>
                </c:pt>
                <c:pt idx="1892">
                  <c:v>0.52071000000000001</c:v>
                </c:pt>
                <c:pt idx="1893">
                  <c:v>0.52071000000000001</c:v>
                </c:pt>
                <c:pt idx="1894">
                  <c:v>0.52071000000000001</c:v>
                </c:pt>
                <c:pt idx="1895">
                  <c:v>0.52071000000000001</c:v>
                </c:pt>
                <c:pt idx="1896">
                  <c:v>0.52071000000000001</c:v>
                </c:pt>
                <c:pt idx="1897">
                  <c:v>0.52071000000000001</c:v>
                </c:pt>
                <c:pt idx="1898">
                  <c:v>0.52071000000000001</c:v>
                </c:pt>
                <c:pt idx="1899">
                  <c:v>0.52071000000000001</c:v>
                </c:pt>
                <c:pt idx="1900">
                  <c:v>0.52071000000000001</c:v>
                </c:pt>
                <c:pt idx="1901">
                  <c:v>0.52071000000000001</c:v>
                </c:pt>
                <c:pt idx="1902">
                  <c:v>0.52071000000000001</c:v>
                </c:pt>
                <c:pt idx="1903">
                  <c:v>0.52071000000000001</c:v>
                </c:pt>
                <c:pt idx="1904">
                  <c:v>0.52071000000000001</c:v>
                </c:pt>
                <c:pt idx="1905">
                  <c:v>0.52071000000000001</c:v>
                </c:pt>
                <c:pt idx="1906">
                  <c:v>0.52071000000000001</c:v>
                </c:pt>
                <c:pt idx="1907">
                  <c:v>0.52071000000000001</c:v>
                </c:pt>
                <c:pt idx="1908">
                  <c:v>0.52071000000000001</c:v>
                </c:pt>
                <c:pt idx="1909">
                  <c:v>0.52071000000000001</c:v>
                </c:pt>
                <c:pt idx="1910">
                  <c:v>0.52071000000000001</c:v>
                </c:pt>
                <c:pt idx="1911">
                  <c:v>0.52071000000000001</c:v>
                </c:pt>
                <c:pt idx="1912">
                  <c:v>0.52071000000000001</c:v>
                </c:pt>
                <c:pt idx="1913">
                  <c:v>0.52071000000000001</c:v>
                </c:pt>
                <c:pt idx="1914">
                  <c:v>0.52071000000000001</c:v>
                </c:pt>
                <c:pt idx="1915">
                  <c:v>0.52071000000000001</c:v>
                </c:pt>
                <c:pt idx="1916">
                  <c:v>0.52071000000000001</c:v>
                </c:pt>
                <c:pt idx="1917">
                  <c:v>0.52071000000000001</c:v>
                </c:pt>
                <c:pt idx="1918">
                  <c:v>0.52071000000000001</c:v>
                </c:pt>
                <c:pt idx="1919">
                  <c:v>0.52071000000000001</c:v>
                </c:pt>
                <c:pt idx="1920">
                  <c:v>0.52071000000000001</c:v>
                </c:pt>
                <c:pt idx="1921">
                  <c:v>0.52071000000000001</c:v>
                </c:pt>
                <c:pt idx="1922">
                  <c:v>0.52071000000000001</c:v>
                </c:pt>
                <c:pt idx="1923">
                  <c:v>0.52071000000000001</c:v>
                </c:pt>
                <c:pt idx="1924">
                  <c:v>0.52071000000000001</c:v>
                </c:pt>
                <c:pt idx="1925">
                  <c:v>0.52071000000000001</c:v>
                </c:pt>
                <c:pt idx="1926">
                  <c:v>0.52071000000000001</c:v>
                </c:pt>
                <c:pt idx="1927">
                  <c:v>0.52071000000000001</c:v>
                </c:pt>
                <c:pt idx="1928">
                  <c:v>0.52071000000000001</c:v>
                </c:pt>
                <c:pt idx="1929">
                  <c:v>0.52071000000000001</c:v>
                </c:pt>
                <c:pt idx="1930">
                  <c:v>0.52071000000000001</c:v>
                </c:pt>
                <c:pt idx="1931">
                  <c:v>0.52071000000000001</c:v>
                </c:pt>
                <c:pt idx="1932">
                  <c:v>0.52071000000000001</c:v>
                </c:pt>
                <c:pt idx="1933">
                  <c:v>0.51268000000000002</c:v>
                </c:pt>
                <c:pt idx="1934">
                  <c:v>0.51268000000000002</c:v>
                </c:pt>
                <c:pt idx="1935">
                  <c:v>0.51268000000000002</c:v>
                </c:pt>
                <c:pt idx="1936">
                  <c:v>0.51268000000000002</c:v>
                </c:pt>
                <c:pt idx="1937">
                  <c:v>0.51268000000000002</c:v>
                </c:pt>
                <c:pt idx="1938">
                  <c:v>0.51268000000000002</c:v>
                </c:pt>
                <c:pt idx="1939">
                  <c:v>0.51268000000000002</c:v>
                </c:pt>
                <c:pt idx="1940">
                  <c:v>0.51268000000000002</c:v>
                </c:pt>
                <c:pt idx="1941">
                  <c:v>0.51268000000000002</c:v>
                </c:pt>
                <c:pt idx="1942">
                  <c:v>0.51268000000000002</c:v>
                </c:pt>
                <c:pt idx="1943">
                  <c:v>0.51268000000000002</c:v>
                </c:pt>
                <c:pt idx="1944">
                  <c:v>0.51268000000000002</c:v>
                </c:pt>
                <c:pt idx="1945">
                  <c:v>0.51268000000000002</c:v>
                </c:pt>
                <c:pt idx="1946">
                  <c:v>0.51268000000000002</c:v>
                </c:pt>
                <c:pt idx="1947">
                  <c:v>0.51268000000000002</c:v>
                </c:pt>
                <c:pt idx="1948">
                  <c:v>0.51268000000000002</c:v>
                </c:pt>
                <c:pt idx="1949">
                  <c:v>0.51268000000000002</c:v>
                </c:pt>
                <c:pt idx="1950">
                  <c:v>0.51268000000000002</c:v>
                </c:pt>
                <c:pt idx="1951">
                  <c:v>0.51268000000000002</c:v>
                </c:pt>
                <c:pt idx="1952">
                  <c:v>0.51268000000000002</c:v>
                </c:pt>
                <c:pt idx="1953">
                  <c:v>0.50458000000000003</c:v>
                </c:pt>
                <c:pt idx="1954">
                  <c:v>0.50458000000000003</c:v>
                </c:pt>
                <c:pt idx="1955">
                  <c:v>0.49670999999999998</c:v>
                </c:pt>
                <c:pt idx="1956">
                  <c:v>0.49670999999999998</c:v>
                </c:pt>
                <c:pt idx="1957">
                  <c:v>0.50446999999999997</c:v>
                </c:pt>
                <c:pt idx="1958">
                  <c:v>0.50446999999999997</c:v>
                </c:pt>
                <c:pt idx="1959">
                  <c:v>0.50446999999999997</c:v>
                </c:pt>
                <c:pt idx="1960">
                  <c:v>0.50446999999999997</c:v>
                </c:pt>
                <c:pt idx="1961">
                  <c:v>0.50446999999999997</c:v>
                </c:pt>
                <c:pt idx="1962">
                  <c:v>0.50446999999999997</c:v>
                </c:pt>
                <c:pt idx="1963">
                  <c:v>0.50446999999999997</c:v>
                </c:pt>
                <c:pt idx="1964">
                  <c:v>0.50446999999999997</c:v>
                </c:pt>
                <c:pt idx="1965">
                  <c:v>0.50446999999999997</c:v>
                </c:pt>
                <c:pt idx="1966">
                  <c:v>0.50446999999999997</c:v>
                </c:pt>
                <c:pt idx="1967">
                  <c:v>0.49664999999999998</c:v>
                </c:pt>
                <c:pt idx="1968">
                  <c:v>0.49664999999999998</c:v>
                </c:pt>
                <c:pt idx="1969">
                  <c:v>0.49664999999999998</c:v>
                </c:pt>
                <c:pt idx="1970">
                  <c:v>0.50438000000000005</c:v>
                </c:pt>
                <c:pt idx="1971">
                  <c:v>0.50438000000000005</c:v>
                </c:pt>
                <c:pt idx="1972">
                  <c:v>0.51190000000000002</c:v>
                </c:pt>
                <c:pt idx="1973">
                  <c:v>0.51190000000000002</c:v>
                </c:pt>
                <c:pt idx="1974">
                  <c:v>0.51190000000000002</c:v>
                </c:pt>
                <c:pt idx="1975">
                  <c:v>0.51924999999999999</c:v>
                </c:pt>
                <c:pt idx="1976">
                  <c:v>0.51924999999999999</c:v>
                </c:pt>
                <c:pt idx="1977">
                  <c:v>0.51924999999999999</c:v>
                </c:pt>
                <c:pt idx="1978">
                  <c:v>0.51924999999999999</c:v>
                </c:pt>
                <c:pt idx="1979">
                  <c:v>0.51924999999999999</c:v>
                </c:pt>
                <c:pt idx="1980">
                  <c:v>0.51924999999999999</c:v>
                </c:pt>
                <c:pt idx="1981">
                  <c:v>0.51924999999999999</c:v>
                </c:pt>
                <c:pt idx="1982">
                  <c:v>0.51924999999999999</c:v>
                </c:pt>
                <c:pt idx="1983">
                  <c:v>0.51924000000000003</c:v>
                </c:pt>
                <c:pt idx="1984">
                  <c:v>0.51924999999999999</c:v>
                </c:pt>
                <c:pt idx="1985">
                  <c:v>0.51924000000000003</c:v>
                </c:pt>
                <c:pt idx="1986">
                  <c:v>0.51924999999999999</c:v>
                </c:pt>
                <c:pt idx="1987">
                  <c:v>0.51924999999999999</c:v>
                </c:pt>
                <c:pt idx="1988">
                  <c:v>0.51924999999999999</c:v>
                </c:pt>
                <c:pt idx="1989">
                  <c:v>0.51924000000000003</c:v>
                </c:pt>
                <c:pt idx="1990">
                  <c:v>0.51924999999999999</c:v>
                </c:pt>
                <c:pt idx="1991">
                  <c:v>0.51924999999999999</c:v>
                </c:pt>
                <c:pt idx="1992">
                  <c:v>0.52661000000000002</c:v>
                </c:pt>
                <c:pt idx="1993">
                  <c:v>0.53376999999999997</c:v>
                </c:pt>
                <c:pt idx="1994">
                  <c:v>0.53376999999999997</c:v>
                </c:pt>
                <c:pt idx="1995">
                  <c:v>0.53376999999999997</c:v>
                </c:pt>
                <c:pt idx="1996">
                  <c:v>0.53376999999999997</c:v>
                </c:pt>
                <c:pt idx="1997">
                  <c:v>0.53376999999999997</c:v>
                </c:pt>
                <c:pt idx="1998">
                  <c:v>0.53376999999999997</c:v>
                </c:pt>
                <c:pt idx="1999">
                  <c:v>0.53376999999999997</c:v>
                </c:pt>
                <c:pt idx="2000">
                  <c:v>0.53376999999999997</c:v>
                </c:pt>
                <c:pt idx="2001">
                  <c:v>0.53376999999999997</c:v>
                </c:pt>
                <c:pt idx="2002">
                  <c:v>0.53376999999999997</c:v>
                </c:pt>
                <c:pt idx="2003">
                  <c:v>0.53376999999999997</c:v>
                </c:pt>
                <c:pt idx="2004">
                  <c:v>0.53376999999999997</c:v>
                </c:pt>
                <c:pt idx="2005">
                  <c:v>0.53376999999999997</c:v>
                </c:pt>
                <c:pt idx="2006">
                  <c:v>0.53376999999999997</c:v>
                </c:pt>
                <c:pt idx="2007">
                  <c:v>0.53376999999999997</c:v>
                </c:pt>
                <c:pt idx="2008">
                  <c:v>0.53376999999999997</c:v>
                </c:pt>
                <c:pt idx="2009">
                  <c:v>0.53376999999999997</c:v>
                </c:pt>
                <c:pt idx="2010">
                  <c:v>0.53376999999999997</c:v>
                </c:pt>
                <c:pt idx="2011">
                  <c:v>0.53376999999999997</c:v>
                </c:pt>
                <c:pt idx="2012">
                  <c:v>0.53376999999999997</c:v>
                </c:pt>
                <c:pt idx="2013">
                  <c:v>0.53376999999999997</c:v>
                </c:pt>
                <c:pt idx="2014">
                  <c:v>0.52547999999999995</c:v>
                </c:pt>
                <c:pt idx="2015">
                  <c:v>0.53274999999999995</c:v>
                </c:pt>
                <c:pt idx="2016">
                  <c:v>0.53274999999999995</c:v>
                </c:pt>
                <c:pt idx="2017">
                  <c:v>0.53274999999999995</c:v>
                </c:pt>
                <c:pt idx="2018">
                  <c:v>0.53983999999999999</c:v>
                </c:pt>
                <c:pt idx="2019">
                  <c:v>0.53983999999999999</c:v>
                </c:pt>
                <c:pt idx="2020">
                  <c:v>0.53983999999999999</c:v>
                </c:pt>
                <c:pt idx="2021">
                  <c:v>0.53983999999999999</c:v>
                </c:pt>
                <c:pt idx="2022">
                  <c:v>0.53983999999999999</c:v>
                </c:pt>
                <c:pt idx="2023">
                  <c:v>0.53983999999999999</c:v>
                </c:pt>
                <c:pt idx="2024">
                  <c:v>0.53983999999999999</c:v>
                </c:pt>
                <c:pt idx="2025">
                  <c:v>0.53983999999999999</c:v>
                </c:pt>
                <c:pt idx="2026">
                  <c:v>0.54683000000000004</c:v>
                </c:pt>
                <c:pt idx="2027">
                  <c:v>0.54683000000000004</c:v>
                </c:pt>
                <c:pt idx="2028">
                  <c:v>0.54683000000000004</c:v>
                </c:pt>
                <c:pt idx="2029">
                  <c:v>0.53859999999999997</c:v>
                </c:pt>
                <c:pt idx="2030">
                  <c:v>0.53859999999999997</c:v>
                </c:pt>
                <c:pt idx="2031">
                  <c:v>0.53859999999999997</c:v>
                </c:pt>
                <c:pt idx="2032">
                  <c:v>0.53859999999999997</c:v>
                </c:pt>
                <c:pt idx="2033">
                  <c:v>0.53859999999999997</c:v>
                </c:pt>
                <c:pt idx="2034">
                  <c:v>0.53859999999999997</c:v>
                </c:pt>
                <c:pt idx="2035">
                  <c:v>0.53859999999999997</c:v>
                </c:pt>
                <c:pt idx="2036">
                  <c:v>0.53859999999999997</c:v>
                </c:pt>
                <c:pt idx="2037">
                  <c:v>0.53859999999999997</c:v>
                </c:pt>
                <c:pt idx="2038">
                  <c:v>0.54557</c:v>
                </c:pt>
                <c:pt idx="2039">
                  <c:v>0.54557</c:v>
                </c:pt>
                <c:pt idx="2040">
                  <c:v>0.54557</c:v>
                </c:pt>
                <c:pt idx="2041">
                  <c:v>0.54557</c:v>
                </c:pt>
                <c:pt idx="2042">
                  <c:v>0.54557</c:v>
                </c:pt>
                <c:pt idx="2043">
                  <c:v>0.54557</c:v>
                </c:pt>
                <c:pt idx="2044">
                  <c:v>0.54557</c:v>
                </c:pt>
                <c:pt idx="2045">
                  <c:v>0.54557</c:v>
                </c:pt>
                <c:pt idx="2046">
                  <c:v>0.54557</c:v>
                </c:pt>
                <c:pt idx="2047">
                  <c:v>0.54557</c:v>
                </c:pt>
                <c:pt idx="2048">
                  <c:v>0.54557</c:v>
                </c:pt>
                <c:pt idx="2049">
                  <c:v>0.55247000000000002</c:v>
                </c:pt>
                <c:pt idx="2050">
                  <c:v>0.55247000000000002</c:v>
                </c:pt>
                <c:pt idx="2051">
                  <c:v>0.55247000000000002</c:v>
                </c:pt>
                <c:pt idx="2052">
                  <c:v>0.55247000000000002</c:v>
                </c:pt>
                <c:pt idx="2053">
                  <c:v>0.55247000000000002</c:v>
                </c:pt>
                <c:pt idx="2054">
                  <c:v>0.55247000000000002</c:v>
                </c:pt>
                <c:pt idx="2055">
                  <c:v>0.55247000000000002</c:v>
                </c:pt>
                <c:pt idx="2056">
                  <c:v>0.55247000000000002</c:v>
                </c:pt>
                <c:pt idx="2057">
                  <c:v>0.55247000000000002</c:v>
                </c:pt>
                <c:pt idx="2058">
                  <c:v>0.55247000000000002</c:v>
                </c:pt>
                <c:pt idx="2059">
                  <c:v>0.55247000000000002</c:v>
                </c:pt>
                <c:pt idx="2060">
                  <c:v>0.54401999999999995</c:v>
                </c:pt>
                <c:pt idx="2061">
                  <c:v>0.54401999999999995</c:v>
                </c:pt>
                <c:pt idx="2062">
                  <c:v>0.54401999999999995</c:v>
                </c:pt>
                <c:pt idx="2063">
                  <c:v>0.54401999999999995</c:v>
                </c:pt>
                <c:pt idx="2064">
                  <c:v>0.54401999999999995</c:v>
                </c:pt>
                <c:pt idx="2065">
                  <c:v>0.54401999999999995</c:v>
                </c:pt>
                <c:pt idx="2066">
                  <c:v>0.55096999999999996</c:v>
                </c:pt>
                <c:pt idx="2067">
                  <c:v>0.55096999999999996</c:v>
                </c:pt>
                <c:pt idx="2068">
                  <c:v>0.55096999999999996</c:v>
                </c:pt>
                <c:pt idx="2069">
                  <c:v>0.55096999999999996</c:v>
                </c:pt>
                <c:pt idx="2070">
                  <c:v>0.55096999999999996</c:v>
                </c:pt>
                <c:pt idx="2071">
                  <c:v>0.55096999999999996</c:v>
                </c:pt>
                <c:pt idx="2072">
                  <c:v>0.55096999999999996</c:v>
                </c:pt>
                <c:pt idx="2073">
                  <c:v>0.55096999999999996</c:v>
                </c:pt>
                <c:pt idx="2074">
                  <c:v>0.55096999999999996</c:v>
                </c:pt>
                <c:pt idx="2075">
                  <c:v>0.55784</c:v>
                </c:pt>
                <c:pt idx="2076">
                  <c:v>0.55784</c:v>
                </c:pt>
                <c:pt idx="2077">
                  <c:v>0.56452000000000002</c:v>
                </c:pt>
                <c:pt idx="2078">
                  <c:v>0.56452000000000002</c:v>
                </c:pt>
                <c:pt idx="2079">
                  <c:v>0.57103000000000004</c:v>
                </c:pt>
                <c:pt idx="2080">
                  <c:v>0.57103000000000004</c:v>
                </c:pt>
                <c:pt idx="2081">
                  <c:v>0.57103000000000004</c:v>
                </c:pt>
                <c:pt idx="2082">
                  <c:v>0.57103000000000004</c:v>
                </c:pt>
                <c:pt idx="2083">
                  <c:v>0.57103000000000004</c:v>
                </c:pt>
                <c:pt idx="2084">
                  <c:v>0.57103000000000004</c:v>
                </c:pt>
                <c:pt idx="2085">
                  <c:v>0.57103000000000004</c:v>
                </c:pt>
                <c:pt idx="2086">
                  <c:v>0.57743</c:v>
                </c:pt>
                <c:pt idx="2087">
                  <c:v>0.57743</c:v>
                </c:pt>
                <c:pt idx="2088">
                  <c:v>0.57743</c:v>
                </c:pt>
                <c:pt idx="2089">
                  <c:v>0.57743</c:v>
                </c:pt>
                <c:pt idx="2090">
                  <c:v>0.57743</c:v>
                </c:pt>
                <c:pt idx="2091">
                  <c:v>0.57743</c:v>
                </c:pt>
                <c:pt idx="2092">
                  <c:v>0.57743</c:v>
                </c:pt>
                <c:pt idx="2093">
                  <c:v>0.58374000000000004</c:v>
                </c:pt>
                <c:pt idx="2094">
                  <c:v>0.58374000000000004</c:v>
                </c:pt>
                <c:pt idx="2095">
                  <c:v>0.57511999999999996</c:v>
                </c:pt>
                <c:pt idx="2096">
                  <c:v>0.57511999999999996</c:v>
                </c:pt>
                <c:pt idx="2097">
                  <c:v>0.57511999999999996</c:v>
                </c:pt>
                <c:pt idx="2098">
                  <c:v>0.57511999999999996</c:v>
                </c:pt>
                <c:pt idx="2099">
                  <c:v>0.57511999999999996</c:v>
                </c:pt>
                <c:pt idx="2100">
                  <c:v>0.57511999999999996</c:v>
                </c:pt>
                <c:pt idx="2101">
                  <c:v>0.57511999999999996</c:v>
                </c:pt>
                <c:pt idx="2102">
                  <c:v>0.58138999999999996</c:v>
                </c:pt>
                <c:pt idx="2103">
                  <c:v>0.58138999999999996</c:v>
                </c:pt>
                <c:pt idx="2104">
                  <c:v>0.58138999999999996</c:v>
                </c:pt>
                <c:pt idx="2105">
                  <c:v>0.58138999999999996</c:v>
                </c:pt>
                <c:pt idx="2106">
                  <c:v>0.58138999999999996</c:v>
                </c:pt>
                <c:pt idx="2107">
                  <c:v>0.58138999999999996</c:v>
                </c:pt>
                <c:pt idx="2108">
                  <c:v>0.58753999999999995</c:v>
                </c:pt>
                <c:pt idx="2109">
                  <c:v>0.58753999999999995</c:v>
                </c:pt>
                <c:pt idx="2110">
                  <c:v>0.58753999999999995</c:v>
                </c:pt>
                <c:pt idx="2111">
                  <c:v>0.59355000000000002</c:v>
                </c:pt>
                <c:pt idx="2112">
                  <c:v>0.59355000000000002</c:v>
                </c:pt>
                <c:pt idx="2113">
                  <c:v>0.59355000000000002</c:v>
                </c:pt>
                <c:pt idx="2114">
                  <c:v>0.59943000000000002</c:v>
                </c:pt>
                <c:pt idx="2115">
                  <c:v>0.59943000000000002</c:v>
                </c:pt>
                <c:pt idx="2116">
                  <c:v>0.59943000000000002</c:v>
                </c:pt>
                <c:pt idx="2117">
                  <c:v>0.59943000000000002</c:v>
                </c:pt>
                <c:pt idx="2118">
                  <c:v>0.59943000000000002</c:v>
                </c:pt>
                <c:pt idx="2119">
                  <c:v>0.59943000000000002</c:v>
                </c:pt>
                <c:pt idx="2120">
                  <c:v>0.59943000000000002</c:v>
                </c:pt>
                <c:pt idx="2121">
                  <c:v>0.59943000000000002</c:v>
                </c:pt>
                <c:pt idx="2122">
                  <c:v>0.59943000000000002</c:v>
                </c:pt>
                <c:pt idx="2123">
                  <c:v>0.59943000000000002</c:v>
                </c:pt>
                <c:pt idx="2124">
                  <c:v>0.59943000000000002</c:v>
                </c:pt>
                <c:pt idx="2125">
                  <c:v>0.59943000000000002</c:v>
                </c:pt>
                <c:pt idx="2126">
                  <c:v>0.59943000000000002</c:v>
                </c:pt>
                <c:pt idx="2127">
                  <c:v>0.60528000000000004</c:v>
                </c:pt>
                <c:pt idx="2128">
                  <c:v>0.60528000000000004</c:v>
                </c:pt>
                <c:pt idx="2129">
                  <c:v>0.61099000000000003</c:v>
                </c:pt>
                <c:pt idx="2130">
                  <c:v>0.61099000000000003</c:v>
                </c:pt>
                <c:pt idx="2131">
                  <c:v>0.61099000000000003</c:v>
                </c:pt>
                <c:pt idx="2132">
                  <c:v>0.61099000000000003</c:v>
                </c:pt>
                <c:pt idx="2133">
                  <c:v>0.61099000000000003</c:v>
                </c:pt>
                <c:pt idx="2134">
                  <c:v>0.61658999999999997</c:v>
                </c:pt>
                <c:pt idx="2135">
                  <c:v>0.61658999999999997</c:v>
                </c:pt>
                <c:pt idx="2136">
                  <c:v>0.61658999999999997</c:v>
                </c:pt>
                <c:pt idx="2137">
                  <c:v>0.61658999999999997</c:v>
                </c:pt>
                <c:pt idx="2138">
                  <c:v>0.61658999999999997</c:v>
                </c:pt>
                <c:pt idx="2139">
                  <c:v>0.61658999999999997</c:v>
                </c:pt>
                <c:pt idx="2140">
                  <c:v>0.61658999999999997</c:v>
                </c:pt>
                <c:pt idx="2141">
                  <c:v>0.61658999999999997</c:v>
                </c:pt>
                <c:pt idx="2142">
                  <c:v>0.61658999999999997</c:v>
                </c:pt>
                <c:pt idx="2143">
                  <c:v>0.61658999999999997</c:v>
                </c:pt>
                <c:pt idx="2144">
                  <c:v>0.61658999999999997</c:v>
                </c:pt>
                <c:pt idx="2145">
                  <c:v>0.60765000000000002</c:v>
                </c:pt>
                <c:pt idx="2146">
                  <c:v>0.60765000000000002</c:v>
                </c:pt>
                <c:pt idx="2147">
                  <c:v>0.60765000000000002</c:v>
                </c:pt>
                <c:pt idx="2148">
                  <c:v>0.61329</c:v>
                </c:pt>
                <c:pt idx="2149">
                  <c:v>0.61878</c:v>
                </c:pt>
                <c:pt idx="2150">
                  <c:v>0.61878</c:v>
                </c:pt>
                <c:pt idx="2151">
                  <c:v>0.61007999999999996</c:v>
                </c:pt>
                <c:pt idx="2152">
                  <c:v>0.61007999999999996</c:v>
                </c:pt>
                <c:pt idx="2153">
                  <c:v>0.61007999999999996</c:v>
                </c:pt>
                <c:pt idx="2154">
                  <c:v>0.61007999999999996</c:v>
                </c:pt>
                <c:pt idx="2155">
                  <c:v>0.61007999999999996</c:v>
                </c:pt>
                <c:pt idx="2156">
                  <c:v>0.61007999999999996</c:v>
                </c:pt>
                <c:pt idx="2157">
                  <c:v>0.61555000000000004</c:v>
                </c:pt>
                <c:pt idx="2158">
                  <c:v>0.61555000000000004</c:v>
                </c:pt>
                <c:pt idx="2159">
                  <c:v>0.61555000000000004</c:v>
                </c:pt>
                <c:pt idx="2160">
                  <c:v>0.61555000000000004</c:v>
                </c:pt>
                <c:pt idx="2161">
                  <c:v>0.61555000000000004</c:v>
                </c:pt>
                <c:pt idx="2162">
                  <c:v>0.61555000000000004</c:v>
                </c:pt>
                <c:pt idx="2163">
                  <c:v>0.61555000000000004</c:v>
                </c:pt>
                <c:pt idx="2164">
                  <c:v>0.62095</c:v>
                </c:pt>
                <c:pt idx="2165">
                  <c:v>0.62095</c:v>
                </c:pt>
                <c:pt idx="2166">
                  <c:v>0.62095</c:v>
                </c:pt>
                <c:pt idx="2167">
                  <c:v>0.62095</c:v>
                </c:pt>
                <c:pt idx="2168">
                  <c:v>0.62095</c:v>
                </c:pt>
                <c:pt idx="2169">
                  <c:v>0.62095</c:v>
                </c:pt>
                <c:pt idx="2170">
                  <c:v>0.62095</c:v>
                </c:pt>
                <c:pt idx="2171">
                  <c:v>0.62095</c:v>
                </c:pt>
                <c:pt idx="2172">
                  <c:v>0.62095</c:v>
                </c:pt>
                <c:pt idx="2173">
                  <c:v>0.62095</c:v>
                </c:pt>
                <c:pt idx="2174">
                  <c:v>0.62095</c:v>
                </c:pt>
                <c:pt idx="2175">
                  <c:v>0.62095</c:v>
                </c:pt>
                <c:pt idx="2176">
                  <c:v>0.62095</c:v>
                </c:pt>
                <c:pt idx="2177">
                  <c:v>0.62095</c:v>
                </c:pt>
                <c:pt idx="2178">
                  <c:v>0.62095</c:v>
                </c:pt>
                <c:pt idx="2179">
                  <c:v>0.62095</c:v>
                </c:pt>
                <c:pt idx="2180">
                  <c:v>0.62095</c:v>
                </c:pt>
                <c:pt idx="2181">
                  <c:v>0.62095</c:v>
                </c:pt>
                <c:pt idx="2182">
                  <c:v>0.62095</c:v>
                </c:pt>
                <c:pt idx="2183">
                  <c:v>0.62095</c:v>
                </c:pt>
                <c:pt idx="2184">
                  <c:v>0.62095</c:v>
                </c:pt>
                <c:pt idx="2185">
                  <c:v>0.62095</c:v>
                </c:pt>
                <c:pt idx="2186">
                  <c:v>0.61197000000000001</c:v>
                </c:pt>
                <c:pt idx="2187">
                  <c:v>0.61197000000000001</c:v>
                </c:pt>
                <c:pt idx="2188">
                  <c:v>0.61751999999999996</c:v>
                </c:pt>
                <c:pt idx="2189">
                  <c:v>0.61751999999999996</c:v>
                </c:pt>
                <c:pt idx="2190">
                  <c:v>0.61751999999999996</c:v>
                </c:pt>
                <c:pt idx="2191">
                  <c:v>0.61751999999999996</c:v>
                </c:pt>
                <c:pt idx="2192">
                  <c:v>0.61751999999999996</c:v>
                </c:pt>
                <c:pt idx="2193">
                  <c:v>0.61751999999999996</c:v>
                </c:pt>
                <c:pt idx="2194">
                  <c:v>0.61751999999999996</c:v>
                </c:pt>
                <c:pt idx="2195">
                  <c:v>0.61751999999999996</c:v>
                </c:pt>
                <c:pt idx="2196">
                  <c:v>0.61751999999999996</c:v>
                </c:pt>
                <c:pt idx="2197">
                  <c:v>0.61751999999999996</c:v>
                </c:pt>
                <c:pt idx="2198">
                  <c:v>0.61751999999999996</c:v>
                </c:pt>
                <c:pt idx="2199">
                  <c:v>0.62302999999999997</c:v>
                </c:pt>
                <c:pt idx="2200">
                  <c:v>0.61416999999999999</c:v>
                </c:pt>
                <c:pt idx="2201">
                  <c:v>0.61416999999999999</c:v>
                </c:pt>
                <c:pt idx="2202">
                  <c:v>0.61416999999999999</c:v>
                </c:pt>
                <c:pt idx="2203">
                  <c:v>0.61416999999999999</c:v>
                </c:pt>
                <c:pt idx="2204">
                  <c:v>0.61416999999999999</c:v>
                </c:pt>
                <c:pt idx="2205">
                  <c:v>0.61416999999999999</c:v>
                </c:pt>
                <c:pt idx="2206">
                  <c:v>0.61963999999999997</c:v>
                </c:pt>
                <c:pt idx="2207">
                  <c:v>0.61963999999999997</c:v>
                </c:pt>
                <c:pt idx="2208">
                  <c:v>0.61963999999999997</c:v>
                </c:pt>
                <c:pt idx="2209">
                  <c:v>0.61092000000000002</c:v>
                </c:pt>
                <c:pt idx="2210">
                  <c:v>0.61092000000000002</c:v>
                </c:pt>
                <c:pt idx="2211">
                  <c:v>0.61092000000000002</c:v>
                </c:pt>
                <c:pt idx="2212">
                  <c:v>0.61092000000000002</c:v>
                </c:pt>
                <c:pt idx="2213">
                  <c:v>0.61092000000000002</c:v>
                </c:pt>
                <c:pt idx="2214">
                  <c:v>0.60235000000000005</c:v>
                </c:pt>
                <c:pt idx="2215">
                  <c:v>0.60235000000000005</c:v>
                </c:pt>
                <c:pt idx="2216">
                  <c:v>0.60235000000000005</c:v>
                </c:pt>
                <c:pt idx="2217">
                  <c:v>0.59397</c:v>
                </c:pt>
                <c:pt idx="2218">
                  <c:v>0.59397</c:v>
                </c:pt>
                <c:pt idx="2219">
                  <c:v>0.59397</c:v>
                </c:pt>
                <c:pt idx="2220">
                  <c:v>0.59397</c:v>
                </c:pt>
                <c:pt idx="2221">
                  <c:v>0.59397</c:v>
                </c:pt>
                <c:pt idx="2222">
                  <c:v>0.59397</c:v>
                </c:pt>
                <c:pt idx="2223">
                  <c:v>0.59397</c:v>
                </c:pt>
                <c:pt idx="2224">
                  <c:v>0.59397</c:v>
                </c:pt>
                <c:pt idx="2225">
                  <c:v>0.59397</c:v>
                </c:pt>
                <c:pt idx="2226">
                  <c:v>0.59397</c:v>
                </c:pt>
                <c:pt idx="2227">
                  <c:v>0.59397</c:v>
                </c:pt>
                <c:pt idx="2228">
                  <c:v>0.59397</c:v>
                </c:pt>
                <c:pt idx="2229">
                  <c:v>0.59397</c:v>
                </c:pt>
                <c:pt idx="2230">
                  <c:v>0.59397</c:v>
                </c:pt>
                <c:pt idx="2231">
                  <c:v>0.59397</c:v>
                </c:pt>
                <c:pt idx="2232">
                  <c:v>0.59397</c:v>
                </c:pt>
                <c:pt idx="2233">
                  <c:v>0.59397</c:v>
                </c:pt>
                <c:pt idx="2234">
                  <c:v>0.59397</c:v>
                </c:pt>
                <c:pt idx="2235">
                  <c:v>0.59974000000000005</c:v>
                </c:pt>
                <c:pt idx="2236">
                  <c:v>0.60536000000000001</c:v>
                </c:pt>
                <c:pt idx="2237">
                  <c:v>0.60536000000000001</c:v>
                </c:pt>
                <c:pt idx="2238">
                  <c:v>0.61085</c:v>
                </c:pt>
                <c:pt idx="2239">
                  <c:v>0.61085</c:v>
                </c:pt>
                <c:pt idx="2240">
                  <c:v>0.61085</c:v>
                </c:pt>
                <c:pt idx="2241">
                  <c:v>0.61085</c:v>
                </c:pt>
                <c:pt idx="2242">
                  <c:v>0.61085</c:v>
                </c:pt>
                <c:pt idx="2243">
                  <c:v>0.61624000000000001</c:v>
                </c:pt>
                <c:pt idx="2244">
                  <c:v>0.61624000000000001</c:v>
                </c:pt>
                <c:pt idx="2245">
                  <c:v>0.61624000000000001</c:v>
                </c:pt>
                <c:pt idx="2246">
                  <c:v>0.61624000000000001</c:v>
                </c:pt>
                <c:pt idx="2247">
                  <c:v>0.61624000000000001</c:v>
                </c:pt>
                <c:pt idx="2248">
                  <c:v>0.60773999999999995</c:v>
                </c:pt>
                <c:pt idx="2249">
                  <c:v>0.60773999999999995</c:v>
                </c:pt>
                <c:pt idx="2250">
                  <c:v>0.60773999999999995</c:v>
                </c:pt>
                <c:pt idx="2251">
                  <c:v>0.59941999999999995</c:v>
                </c:pt>
                <c:pt idx="2252">
                  <c:v>0.59941999999999995</c:v>
                </c:pt>
                <c:pt idx="2253">
                  <c:v>0.59941999999999995</c:v>
                </c:pt>
                <c:pt idx="2254">
                  <c:v>0.59941999999999995</c:v>
                </c:pt>
                <c:pt idx="2255">
                  <c:v>0.59941999999999995</c:v>
                </c:pt>
                <c:pt idx="2256">
                  <c:v>0.59941999999999995</c:v>
                </c:pt>
                <c:pt idx="2257">
                  <c:v>0.59941999999999995</c:v>
                </c:pt>
                <c:pt idx="2258">
                  <c:v>0.59941999999999995</c:v>
                </c:pt>
                <c:pt idx="2259">
                  <c:v>0.59941999999999995</c:v>
                </c:pt>
                <c:pt idx="2260">
                  <c:v>0.59941999999999995</c:v>
                </c:pt>
                <c:pt idx="2261">
                  <c:v>0.59941999999999995</c:v>
                </c:pt>
                <c:pt idx="2262">
                  <c:v>0.59114</c:v>
                </c:pt>
                <c:pt idx="2263">
                  <c:v>0.59114</c:v>
                </c:pt>
                <c:pt idx="2264">
                  <c:v>0.59114</c:v>
                </c:pt>
                <c:pt idx="2265">
                  <c:v>0.59114</c:v>
                </c:pt>
                <c:pt idx="2266">
                  <c:v>0.59675</c:v>
                </c:pt>
                <c:pt idx="2267">
                  <c:v>0.59675</c:v>
                </c:pt>
                <c:pt idx="2268">
                  <c:v>0.59675</c:v>
                </c:pt>
                <c:pt idx="2269">
                  <c:v>0.59675</c:v>
                </c:pt>
                <c:pt idx="2270">
                  <c:v>0.60226000000000002</c:v>
                </c:pt>
                <c:pt idx="2271">
                  <c:v>0.60226000000000002</c:v>
                </c:pt>
                <c:pt idx="2272">
                  <c:v>0.60226000000000002</c:v>
                </c:pt>
                <c:pt idx="2273">
                  <c:v>0.60226000000000002</c:v>
                </c:pt>
                <c:pt idx="2274">
                  <c:v>0.60226000000000002</c:v>
                </c:pt>
                <c:pt idx="2275">
                  <c:v>0.60226000000000002</c:v>
                </c:pt>
                <c:pt idx="2276">
                  <c:v>0.60226000000000002</c:v>
                </c:pt>
                <c:pt idx="2277">
                  <c:v>0.60226000000000002</c:v>
                </c:pt>
                <c:pt idx="2278">
                  <c:v>0.60226000000000002</c:v>
                </c:pt>
                <c:pt idx="2279">
                  <c:v>0.59399999999999997</c:v>
                </c:pt>
                <c:pt idx="2280">
                  <c:v>0.59399999999999997</c:v>
                </c:pt>
                <c:pt idx="2281">
                  <c:v>0.59399999999999997</c:v>
                </c:pt>
                <c:pt idx="2282">
                  <c:v>0.59399999999999997</c:v>
                </c:pt>
                <c:pt idx="2283">
                  <c:v>0.59399999999999997</c:v>
                </c:pt>
                <c:pt idx="2284">
                  <c:v>0.59399999999999997</c:v>
                </c:pt>
                <c:pt idx="2285">
                  <c:v>0.59399999999999997</c:v>
                </c:pt>
                <c:pt idx="2286">
                  <c:v>0.59399999999999997</c:v>
                </c:pt>
                <c:pt idx="2287">
                  <c:v>0.59399999999999997</c:v>
                </c:pt>
                <c:pt idx="2288">
                  <c:v>0.59399999999999997</c:v>
                </c:pt>
                <c:pt idx="2289">
                  <c:v>0.59399999999999997</c:v>
                </c:pt>
                <c:pt idx="2290">
                  <c:v>0.59399999999999997</c:v>
                </c:pt>
                <c:pt idx="2291">
                  <c:v>0.59399999999999997</c:v>
                </c:pt>
                <c:pt idx="2292">
                  <c:v>0.59399999999999997</c:v>
                </c:pt>
                <c:pt idx="2293">
                  <c:v>0.59399999999999997</c:v>
                </c:pt>
                <c:pt idx="2294">
                  <c:v>0.58572999999999997</c:v>
                </c:pt>
                <c:pt idx="2295">
                  <c:v>0.58572999999999997</c:v>
                </c:pt>
                <c:pt idx="2296">
                  <c:v>0.58572999999999997</c:v>
                </c:pt>
                <c:pt idx="2297">
                  <c:v>0.57764000000000004</c:v>
                </c:pt>
                <c:pt idx="2298">
                  <c:v>0.57764000000000004</c:v>
                </c:pt>
                <c:pt idx="2299">
                  <c:v>0.56974000000000002</c:v>
                </c:pt>
                <c:pt idx="2300">
                  <c:v>0.56974000000000002</c:v>
                </c:pt>
                <c:pt idx="2301">
                  <c:v>0.56974000000000002</c:v>
                </c:pt>
                <c:pt idx="2302">
                  <c:v>0.56974000000000002</c:v>
                </c:pt>
                <c:pt idx="2303">
                  <c:v>0.56974000000000002</c:v>
                </c:pt>
                <c:pt idx="2304">
                  <c:v>0.56974000000000002</c:v>
                </c:pt>
                <c:pt idx="2305">
                  <c:v>0.56196000000000002</c:v>
                </c:pt>
                <c:pt idx="2306">
                  <c:v>0.56786999999999999</c:v>
                </c:pt>
                <c:pt idx="2307">
                  <c:v>0.56786999999999999</c:v>
                </c:pt>
                <c:pt idx="2308">
                  <c:v>0.56786999999999999</c:v>
                </c:pt>
                <c:pt idx="2309">
                  <c:v>0.56025999999999998</c:v>
                </c:pt>
                <c:pt idx="2310">
                  <c:v>0.56025999999999998</c:v>
                </c:pt>
                <c:pt idx="2311">
                  <c:v>0.56025999999999998</c:v>
                </c:pt>
                <c:pt idx="2312">
                  <c:v>0.56025999999999998</c:v>
                </c:pt>
                <c:pt idx="2313">
                  <c:v>0.56025999999999998</c:v>
                </c:pt>
                <c:pt idx="2314">
                  <c:v>0.56025999999999998</c:v>
                </c:pt>
                <c:pt idx="2315">
                  <c:v>0.56025999999999998</c:v>
                </c:pt>
                <c:pt idx="2316">
                  <c:v>0.56616</c:v>
                </c:pt>
                <c:pt idx="2317">
                  <c:v>0.56616</c:v>
                </c:pt>
                <c:pt idx="2318">
                  <c:v>0.56616</c:v>
                </c:pt>
                <c:pt idx="2319">
                  <c:v>0.56616</c:v>
                </c:pt>
                <c:pt idx="2320">
                  <c:v>0.56616</c:v>
                </c:pt>
                <c:pt idx="2321">
                  <c:v>0.57194999999999996</c:v>
                </c:pt>
                <c:pt idx="2322">
                  <c:v>0.57194999999999996</c:v>
                </c:pt>
                <c:pt idx="2323">
                  <c:v>0.57194999999999996</c:v>
                </c:pt>
                <c:pt idx="2324">
                  <c:v>0.57194999999999996</c:v>
                </c:pt>
                <c:pt idx="2325">
                  <c:v>0.57194999999999996</c:v>
                </c:pt>
                <c:pt idx="2326">
                  <c:v>0.57765</c:v>
                </c:pt>
                <c:pt idx="2327">
                  <c:v>0.57765</c:v>
                </c:pt>
                <c:pt idx="2328">
                  <c:v>0.57765</c:v>
                </c:pt>
                <c:pt idx="2329">
                  <c:v>0.57765</c:v>
                </c:pt>
                <c:pt idx="2330">
                  <c:v>0.57765</c:v>
                </c:pt>
                <c:pt idx="2331">
                  <c:v>0.57765</c:v>
                </c:pt>
                <c:pt idx="2332">
                  <c:v>0.57765</c:v>
                </c:pt>
                <c:pt idx="2333">
                  <c:v>0.57765</c:v>
                </c:pt>
                <c:pt idx="2334">
                  <c:v>0.57765</c:v>
                </c:pt>
                <c:pt idx="2335">
                  <c:v>0.57765</c:v>
                </c:pt>
                <c:pt idx="2336">
                  <c:v>0.57765</c:v>
                </c:pt>
                <c:pt idx="2337">
                  <c:v>0.58331999999999995</c:v>
                </c:pt>
                <c:pt idx="2338">
                  <c:v>0.58331999999999995</c:v>
                </c:pt>
                <c:pt idx="2339">
                  <c:v>0.58887</c:v>
                </c:pt>
                <c:pt idx="2340">
                  <c:v>0.58887</c:v>
                </c:pt>
                <c:pt idx="2341">
                  <c:v>0.58887</c:v>
                </c:pt>
                <c:pt idx="2342">
                  <c:v>0.58887</c:v>
                </c:pt>
                <c:pt idx="2343">
                  <c:v>0.58887</c:v>
                </c:pt>
                <c:pt idx="2344">
                  <c:v>0.58887</c:v>
                </c:pt>
                <c:pt idx="2345">
                  <c:v>0.58887</c:v>
                </c:pt>
                <c:pt idx="2346">
                  <c:v>0.58887</c:v>
                </c:pt>
                <c:pt idx="2347">
                  <c:v>0.58887</c:v>
                </c:pt>
                <c:pt idx="2348">
                  <c:v>0.58887</c:v>
                </c:pt>
                <c:pt idx="2349">
                  <c:v>0.58887</c:v>
                </c:pt>
                <c:pt idx="2350">
                  <c:v>0.58887</c:v>
                </c:pt>
                <c:pt idx="2351">
                  <c:v>0.58887</c:v>
                </c:pt>
                <c:pt idx="2352">
                  <c:v>0.58887</c:v>
                </c:pt>
                <c:pt idx="2353">
                  <c:v>0.58887</c:v>
                </c:pt>
                <c:pt idx="2354">
                  <c:v>0.58887</c:v>
                </c:pt>
                <c:pt idx="2355">
                  <c:v>0.58887</c:v>
                </c:pt>
                <c:pt idx="2356">
                  <c:v>0.58887</c:v>
                </c:pt>
                <c:pt idx="2357">
                  <c:v>0.58887</c:v>
                </c:pt>
                <c:pt idx="2358">
                  <c:v>0.58887</c:v>
                </c:pt>
                <c:pt idx="2359">
                  <c:v>0.58887</c:v>
                </c:pt>
                <c:pt idx="2360">
                  <c:v>0.58887</c:v>
                </c:pt>
                <c:pt idx="2361">
                  <c:v>0.58887</c:v>
                </c:pt>
                <c:pt idx="2362">
                  <c:v>0.58887</c:v>
                </c:pt>
                <c:pt idx="2363">
                  <c:v>0.58887</c:v>
                </c:pt>
                <c:pt idx="2364">
                  <c:v>0.58887</c:v>
                </c:pt>
                <c:pt idx="2365">
                  <c:v>0.58887</c:v>
                </c:pt>
                <c:pt idx="2366">
                  <c:v>0.58887</c:v>
                </c:pt>
                <c:pt idx="2367">
                  <c:v>0.58887</c:v>
                </c:pt>
                <c:pt idx="2368">
                  <c:v>0.58887</c:v>
                </c:pt>
                <c:pt idx="2369">
                  <c:v>0.58887</c:v>
                </c:pt>
                <c:pt idx="2370">
                  <c:v>0.58887</c:v>
                </c:pt>
                <c:pt idx="2371">
                  <c:v>0.59462000000000004</c:v>
                </c:pt>
                <c:pt idx="2372">
                  <c:v>0.59462000000000004</c:v>
                </c:pt>
                <c:pt idx="2373">
                  <c:v>0.60023000000000004</c:v>
                </c:pt>
                <c:pt idx="2374">
                  <c:v>0.60023000000000004</c:v>
                </c:pt>
                <c:pt idx="2375">
                  <c:v>0.60023000000000004</c:v>
                </c:pt>
                <c:pt idx="2376">
                  <c:v>0.60023000000000004</c:v>
                </c:pt>
                <c:pt idx="2377">
                  <c:v>0.60023000000000004</c:v>
                </c:pt>
                <c:pt idx="2378">
                  <c:v>0.60023000000000004</c:v>
                </c:pt>
                <c:pt idx="2379">
                  <c:v>0.60023000000000004</c:v>
                </c:pt>
                <c:pt idx="2380">
                  <c:v>0.60023000000000004</c:v>
                </c:pt>
                <c:pt idx="2381">
                  <c:v>0.60023000000000004</c:v>
                </c:pt>
                <c:pt idx="2382">
                  <c:v>0.60023000000000004</c:v>
                </c:pt>
                <c:pt idx="2383">
                  <c:v>0.60023000000000004</c:v>
                </c:pt>
                <c:pt idx="2384">
                  <c:v>0.60580999999999996</c:v>
                </c:pt>
                <c:pt idx="2385">
                  <c:v>0.59745000000000004</c:v>
                </c:pt>
                <c:pt idx="2386">
                  <c:v>0.58931</c:v>
                </c:pt>
                <c:pt idx="2387">
                  <c:v>0.59484000000000004</c:v>
                </c:pt>
                <c:pt idx="2388">
                  <c:v>0.59484000000000004</c:v>
                </c:pt>
                <c:pt idx="2389">
                  <c:v>0.59484000000000004</c:v>
                </c:pt>
                <c:pt idx="2390">
                  <c:v>0.59484000000000004</c:v>
                </c:pt>
                <c:pt idx="2391">
                  <c:v>0.59484000000000004</c:v>
                </c:pt>
                <c:pt idx="2392">
                  <c:v>0.59484000000000004</c:v>
                </c:pt>
                <c:pt idx="2393">
                  <c:v>0.59484000000000004</c:v>
                </c:pt>
                <c:pt idx="2394">
                  <c:v>0.58682000000000001</c:v>
                </c:pt>
                <c:pt idx="2395">
                  <c:v>0.57899999999999996</c:v>
                </c:pt>
                <c:pt idx="2396">
                  <c:v>0.57899999999999996</c:v>
                </c:pt>
                <c:pt idx="2397">
                  <c:v>0.57899999999999996</c:v>
                </c:pt>
                <c:pt idx="2398">
                  <c:v>0.57899999999999996</c:v>
                </c:pt>
                <c:pt idx="2399">
                  <c:v>0.57899999999999996</c:v>
                </c:pt>
                <c:pt idx="2400">
                  <c:v>0.57899999999999996</c:v>
                </c:pt>
                <c:pt idx="2401">
                  <c:v>0.57899999999999996</c:v>
                </c:pt>
                <c:pt idx="2402">
                  <c:v>0.57899999999999996</c:v>
                </c:pt>
                <c:pt idx="2403">
                  <c:v>0.57899999999999996</c:v>
                </c:pt>
                <c:pt idx="2404">
                  <c:v>0.57899999999999996</c:v>
                </c:pt>
                <c:pt idx="2405">
                  <c:v>0.58465</c:v>
                </c:pt>
                <c:pt idx="2406">
                  <c:v>0.58465</c:v>
                </c:pt>
                <c:pt idx="2407">
                  <c:v>0.58465</c:v>
                </c:pt>
                <c:pt idx="2408">
                  <c:v>0.58465</c:v>
                </c:pt>
                <c:pt idx="2409">
                  <c:v>0.58465</c:v>
                </c:pt>
                <c:pt idx="2410">
                  <c:v>0.58465</c:v>
                </c:pt>
                <c:pt idx="2411">
                  <c:v>0.58465</c:v>
                </c:pt>
                <c:pt idx="2412">
                  <c:v>0.58465</c:v>
                </c:pt>
                <c:pt idx="2413">
                  <c:v>0.58465</c:v>
                </c:pt>
                <c:pt idx="2414">
                  <c:v>0.58465</c:v>
                </c:pt>
                <c:pt idx="2415">
                  <c:v>0.57676000000000005</c:v>
                </c:pt>
                <c:pt idx="2416">
                  <c:v>0.57676000000000005</c:v>
                </c:pt>
                <c:pt idx="2417">
                  <c:v>0.57676000000000005</c:v>
                </c:pt>
                <c:pt idx="2418">
                  <c:v>0.56903000000000004</c:v>
                </c:pt>
                <c:pt idx="2419">
                  <c:v>0.56149000000000004</c:v>
                </c:pt>
                <c:pt idx="2420">
                  <c:v>0.56149000000000004</c:v>
                </c:pt>
                <c:pt idx="2421">
                  <c:v>0.56149000000000004</c:v>
                </c:pt>
                <c:pt idx="2422">
                  <c:v>0.56149000000000004</c:v>
                </c:pt>
                <c:pt idx="2423">
                  <c:v>0.56149000000000004</c:v>
                </c:pt>
                <c:pt idx="2424">
                  <c:v>0.56149000000000004</c:v>
                </c:pt>
                <c:pt idx="2425">
                  <c:v>0.56149000000000004</c:v>
                </c:pt>
                <c:pt idx="2426">
                  <c:v>0.56149000000000004</c:v>
                </c:pt>
                <c:pt idx="2427">
                  <c:v>0.56149000000000004</c:v>
                </c:pt>
                <c:pt idx="2428">
                  <c:v>0.56149000000000004</c:v>
                </c:pt>
                <c:pt idx="2429">
                  <c:v>0.56149000000000004</c:v>
                </c:pt>
                <c:pt idx="2430">
                  <c:v>0.56149000000000004</c:v>
                </c:pt>
                <c:pt idx="2431">
                  <c:v>0.56149000000000004</c:v>
                </c:pt>
                <c:pt idx="2432">
                  <c:v>0.56149000000000004</c:v>
                </c:pt>
                <c:pt idx="2433">
                  <c:v>0.56149000000000004</c:v>
                </c:pt>
                <c:pt idx="2434">
                  <c:v>0.56149000000000004</c:v>
                </c:pt>
                <c:pt idx="2435">
                  <c:v>0.55391000000000001</c:v>
                </c:pt>
                <c:pt idx="2436">
                  <c:v>0.55391000000000001</c:v>
                </c:pt>
                <c:pt idx="2437">
                  <c:v>0.55391000000000001</c:v>
                </c:pt>
                <c:pt idx="2438">
                  <c:v>0.55391000000000001</c:v>
                </c:pt>
                <c:pt idx="2439">
                  <c:v>0.55391000000000001</c:v>
                </c:pt>
                <c:pt idx="2440">
                  <c:v>0.55391000000000001</c:v>
                </c:pt>
                <c:pt idx="2441">
                  <c:v>0.55391000000000001</c:v>
                </c:pt>
                <c:pt idx="2442">
                  <c:v>0.55391000000000001</c:v>
                </c:pt>
                <c:pt idx="2443">
                  <c:v>0.55391000000000001</c:v>
                </c:pt>
                <c:pt idx="2444">
                  <c:v>0.55391000000000001</c:v>
                </c:pt>
                <c:pt idx="2445">
                  <c:v>0.55391000000000001</c:v>
                </c:pt>
                <c:pt idx="2446">
                  <c:v>0.55391000000000001</c:v>
                </c:pt>
                <c:pt idx="2447">
                  <c:v>0.55391000000000001</c:v>
                </c:pt>
                <c:pt idx="2448">
                  <c:v>0.55391000000000001</c:v>
                </c:pt>
                <c:pt idx="2449">
                  <c:v>0.55391000000000001</c:v>
                </c:pt>
                <c:pt idx="2450">
                  <c:v>0.56003000000000003</c:v>
                </c:pt>
                <c:pt idx="2451">
                  <c:v>0.56003000000000003</c:v>
                </c:pt>
                <c:pt idx="2452">
                  <c:v>0.55242000000000002</c:v>
                </c:pt>
                <c:pt idx="2453">
                  <c:v>0.55242000000000002</c:v>
                </c:pt>
                <c:pt idx="2454">
                  <c:v>0.55242000000000002</c:v>
                </c:pt>
                <c:pt idx="2455">
                  <c:v>0.55242000000000002</c:v>
                </c:pt>
                <c:pt idx="2456">
                  <c:v>0.55242000000000002</c:v>
                </c:pt>
                <c:pt idx="2457">
                  <c:v>0.55242000000000002</c:v>
                </c:pt>
                <c:pt idx="2458">
                  <c:v>0.55242000000000002</c:v>
                </c:pt>
                <c:pt idx="2459">
                  <c:v>0.55242000000000002</c:v>
                </c:pt>
                <c:pt idx="2460">
                  <c:v>0.55242000000000002</c:v>
                </c:pt>
                <c:pt idx="2461">
                  <c:v>0.55242000000000002</c:v>
                </c:pt>
                <c:pt idx="2462">
                  <c:v>0.55242000000000002</c:v>
                </c:pt>
                <c:pt idx="2463">
                  <c:v>0.55242000000000002</c:v>
                </c:pt>
                <c:pt idx="2464">
                  <c:v>0.55242000000000002</c:v>
                </c:pt>
                <c:pt idx="2465">
                  <c:v>0.55242000000000002</c:v>
                </c:pt>
                <c:pt idx="2466">
                  <c:v>0.55242000000000002</c:v>
                </c:pt>
                <c:pt idx="2467">
                  <c:v>0.55242000000000002</c:v>
                </c:pt>
                <c:pt idx="2468">
                  <c:v>0.55242000000000002</c:v>
                </c:pt>
                <c:pt idx="2469">
                  <c:v>0.55242000000000002</c:v>
                </c:pt>
                <c:pt idx="2470">
                  <c:v>0.55242000000000002</c:v>
                </c:pt>
                <c:pt idx="2471">
                  <c:v>0.55242000000000002</c:v>
                </c:pt>
                <c:pt idx="2472">
                  <c:v>0.55242000000000002</c:v>
                </c:pt>
                <c:pt idx="2473">
                  <c:v>0.55242000000000002</c:v>
                </c:pt>
                <c:pt idx="2474">
                  <c:v>0.55242000000000002</c:v>
                </c:pt>
                <c:pt idx="2475">
                  <c:v>0.55869999999999997</c:v>
                </c:pt>
                <c:pt idx="2476">
                  <c:v>0.56481999999999999</c:v>
                </c:pt>
                <c:pt idx="2477">
                  <c:v>0.55708000000000002</c:v>
                </c:pt>
                <c:pt idx="2478">
                  <c:v>0.55708000000000002</c:v>
                </c:pt>
                <c:pt idx="2479">
                  <c:v>0.55708000000000002</c:v>
                </c:pt>
                <c:pt idx="2480">
                  <c:v>0.55708000000000002</c:v>
                </c:pt>
                <c:pt idx="2481">
                  <c:v>0.55708000000000002</c:v>
                </c:pt>
                <c:pt idx="2482">
                  <c:v>0.55708000000000002</c:v>
                </c:pt>
                <c:pt idx="2483">
                  <c:v>0.55708000000000002</c:v>
                </c:pt>
                <c:pt idx="2484">
                  <c:v>0.55708000000000002</c:v>
                </c:pt>
                <c:pt idx="2485">
                  <c:v>0.55708000000000002</c:v>
                </c:pt>
                <c:pt idx="2486">
                  <c:v>0.56316999999999995</c:v>
                </c:pt>
                <c:pt idx="2487">
                  <c:v>0.56316999999999995</c:v>
                </c:pt>
                <c:pt idx="2488">
                  <c:v>0.55549999999999999</c:v>
                </c:pt>
                <c:pt idx="2489">
                  <c:v>0.55549999999999999</c:v>
                </c:pt>
                <c:pt idx="2490">
                  <c:v>0.54801</c:v>
                </c:pt>
                <c:pt idx="2491">
                  <c:v>0.54801</c:v>
                </c:pt>
                <c:pt idx="2492">
                  <c:v>0.54068000000000005</c:v>
                </c:pt>
                <c:pt idx="2493">
                  <c:v>0.54068000000000005</c:v>
                </c:pt>
                <c:pt idx="2494">
                  <c:v>0.54068000000000005</c:v>
                </c:pt>
                <c:pt idx="2495">
                  <c:v>0.54068000000000005</c:v>
                </c:pt>
                <c:pt idx="2496">
                  <c:v>0.54068000000000005</c:v>
                </c:pt>
                <c:pt idx="2497">
                  <c:v>0.54068000000000005</c:v>
                </c:pt>
                <c:pt idx="2498">
                  <c:v>0.54068000000000005</c:v>
                </c:pt>
                <c:pt idx="2499">
                  <c:v>0.54068000000000005</c:v>
                </c:pt>
                <c:pt idx="2500">
                  <c:v>0.54068000000000005</c:v>
                </c:pt>
                <c:pt idx="2501">
                  <c:v>0.54068000000000005</c:v>
                </c:pt>
                <c:pt idx="2502">
                  <c:v>0.54068000000000005</c:v>
                </c:pt>
                <c:pt idx="2503">
                  <c:v>0.54068000000000005</c:v>
                </c:pt>
                <c:pt idx="2504">
                  <c:v>0.54068000000000005</c:v>
                </c:pt>
                <c:pt idx="2505">
                  <c:v>0.54690000000000005</c:v>
                </c:pt>
                <c:pt idx="2506">
                  <c:v>0.54690000000000005</c:v>
                </c:pt>
                <c:pt idx="2507">
                  <c:v>0.54690000000000005</c:v>
                </c:pt>
                <c:pt idx="2508">
                  <c:v>0.53954999999999997</c:v>
                </c:pt>
                <c:pt idx="2509">
                  <c:v>0.53954999999999997</c:v>
                </c:pt>
                <c:pt idx="2510">
                  <c:v>0.53954999999999997</c:v>
                </c:pt>
                <c:pt idx="2511">
                  <c:v>0.53236000000000006</c:v>
                </c:pt>
                <c:pt idx="2512">
                  <c:v>0.53236000000000006</c:v>
                </c:pt>
                <c:pt idx="2513">
                  <c:v>0.53236000000000006</c:v>
                </c:pt>
                <c:pt idx="2514">
                  <c:v>0.53236000000000006</c:v>
                </c:pt>
                <c:pt idx="2515">
                  <c:v>0.53236000000000006</c:v>
                </c:pt>
                <c:pt idx="2516">
                  <c:v>0.53236000000000006</c:v>
                </c:pt>
                <c:pt idx="2517">
                  <c:v>0.53236000000000006</c:v>
                </c:pt>
                <c:pt idx="2518">
                  <c:v>0.53236000000000006</c:v>
                </c:pt>
                <c:pt idx="2519">
                  <c:v>0.53236000000000006</c:v>
                </c:pt>
                <c:pt idx="2520">
                  <c:v>0.52522999999999997</c:v>
                </c:pt>
                <c:pt idx="2521">
                  <c:v>0.52522999999999997</c:v>
                </c:pt>
                <c:pt idx="2522">
                  <c:v>0.52522999999999997</c:v>
                </c:pt>
                <c:pt idx="2523">
                  <c:v>0.52522999999999997</c:v>
                </c:pt>
                <c:pt idx="2524">
                  <c:v>0.52522999999999997</c:v>
                </c:pt>
                <c:pt idx="2525">
                  <c:v>0.52522999999999997</c:v>
                </c:pt>
                <c:pt idx="2526">
                  <c:v>0.52522999999999997</c:v>
                </c:pt>
                <c:pt idx="2527">
                  <c:v>0.52522999999999997</c:v>
                </c:pt>
                <c:pt idx="2528">
                  <c:v>0.52522999999999997</c:v>
                </c:pt>
                <c:pt idx="2529">
                  <c:v>0.51817000000000002</c:v>
                </c:pt>
                <c:pt idx="2530">
                  <c:v>0.51817000000000002</c:v>
                </c:pt>
                <c:pt idx="2531">
                  <c:v>0.51126000000000005</c:v>
                </c:pt>
                <c:pt idx="2532">
                  <c:v>0.51126000000000005</c:v>
                </c:pt>
                <c:pt idx="2533">
                  <c:v>0.51126000000000005</c:v>
                </c:pt>
                <c:pt idx="2534">
                  <c:v>0.51126000000000005</c:v>
                </c:pt>
                <c:pt idx="2535">
                  <c:v>0.51773999999999998</c:v>
                </c:pt>
                <c:pt idx="2536">
                  <c:v>0.51773999999999998</c:v>
                </c:pt>
                <c:pt idx="2537">
                  <c:v>0.51773999999999998</c:v>
                </c:pt>
                <c:pt idx="2538">
                  <c:v>0.51773999999999998</c:v>
                </c:pt>
                <c:pt idx="2539">
                  <c:v>0.51773999999999998</c:v>
                </c:pt>
                <c:pt idx="2540">
                  <c:v>0.52410999999999996</c:v>
                </c:pt>
                <c:pt idx="2541">
                  <c:v>0.52410999999999996</c:v>
                </c:pt>
                <c:pt idx="2542">
                  <c:v>0.52410999999999996</c:v>
                </c:pt>
                <c:pt idx="2543">
                  <c:v>0.52410999999999996</c:v>
                </c:pt>
                <c:pt idx="2544">
                  <c:v>0.52410999999999996</c:v>
                </c:pt>
                <c:pt idx="2545">
                  <c:v>0.52410999999999996</c:v>
                </c:pt>
                <c:pt idx="2546">
                  <c:v>0.51719999999999999</c:v>
                </c:pt>
                <c:pt idx="2547">
                  <c:v>0.51719999999999999</c:v>
                </c:pt>
                <c:pt idx="2548">
                  <c:v>0.51719999999999999</c:v>
                </c:pt>
                <c:pt idx="2549">
                  <c:v>0.51719999999999999</c:v>
                </c:pt>
                <c:pt idx="2550">
                  <c:v>0.51719999999999999</c:v>
                </c:pt>
                <c:pt idx="2551">
                  <c:v>0.51039999999999996</c:v>
                </c:pt>
                <c:pt idx="2552">
                  <c:v>0.51676</c:v>
                </c:pt>
                <c:pt idx="2553">
                  <c:v>0.52298</c:v>
                </c:pt>
                <c:pt idx="2554">
                  <c:v>0.52298</c:v>
                </c:pt>
                <c:pt idx="2555">
                  <c:v>0.52298</c:v>
                </c:pt>
                <c:pt idx="2556">
                  <c:v>0.51629999999999998</c:v>
                </c:pt>
                <c:pt idx="2557">
                  <c:v>0.50976999999999995</c:v>
                </c:pt>
                <c:pt idx="2558">
                  <c:v>0.50976999999999995</c:v>
                </c:pt>
                <c:pt idx="2559">
                  <c:v>0.50976999999999995</c:v>
                </c:pt>
                <c:pt idx="2560">
                  <c:v>0.51593</c:v>
                </c:pt>
                <c:pt idx="2561">
                  <c:v>0.51593</c:v>
                </c:pt>
                <c:pt idx="2562">
                  <c:v>0.50949999999999995</c:v>
                </c:pt>
                <c:pt idx="2563">
                  <c:v>0.50949999999999995</c:v>
                </c:pt>
                <c:pt idx="2564">
                  <c:v>0.50949999999999995</c:v>
                </c:pt>
                <c:pt idx="2565">
                  <c:v>0.50949999999999995</c:v>
                </c:pt>
                <c:pt idx="2566">
                  <c:v>0.50949999999999995</c:v>
                </c:pt>
                <c:pt idx="2567">
                  <c:v>0.50949999999999995</c:v>
                </c:pt>
                <c:pt idx="2568">
                  <c:v>0.51561000000000001</c:v>
                </c:pt>
                <c:pt idx="2569">
                  <c:v>0.51561000000000001</c:v>
                </c:pt>
                <c:pt idx="2570">
                  <c:v>0.51561000000000001</c:v>
                </c:pt>
                <c:pt idx="2571">
                  <c:v>0.51561000000000001</c:v>
                </c:pt>
                <c:pt idx="2572">
                  <c:v>0.51561000000000001</c:v>
                </c:pt>
                <c:pt idx="2573">
                  <c:v>0.51561000000000001</c:v>
                </c:pt>
                <c:pt idx="2574">
                  <c:v>0.51561000000000001</c:v>
                </c:pt>
                <c:pt idx="2575">
                  <c:v>0.52163999999999999</c:v>
                </c:pt>
                <c:pt idx="2576">
                  <c:v>0.51520999999999995</c:v>
                </c:pt>
                <c:pt idx="2577">
                  <c:v>0.51520999999999995</c:v>
                </c:pt>
                <c:pt idx="2578">
                  <c:v>0.52114000000000005</c:v>
                </c:pt>
                <c:pt idx="2579">
                  <c:v>0.52114000000000005</c:v>
                </c:pt>
                <c:pt idx="2580">
                  <c:v>0.52114000000000005</c:v>
                </c:pt>
                <c:pt idx="2581">
                  <c:v>0.52114000000000005</c:v>
                </c:pt>
                <c:pt idx="2582">
                  <c:v>0.52114000000000005</c:v>
                </c:pt>
                <c:pt idx="2583">
                  <c:v>0.52114000000000005</c:v>
                </c:pt>
                <c:pt idx="2584">
                  <c:v>0.51476999999999995</c:v>
                </c:pt>
                <c:pt idx="2585">
                  <c:v>0.51476999999999995</c:v>
                </c:pt>
                <c:pt idx="2586">
                  <c:v>0.51476999999999995</c:v>
                </c:pt>
                <c:pt idx="2587">
                  <c:v>0.51476999999999995</c:v>
                </c:pt>
                <c:pt idx="2588">
                  <c:v>0.51476999999999995</c:v>
                </c:pt>
                <c:pt idx="2589">
                  <c:v>0.51476999999999995</c:v>
                </c:pt>
                <c:pt idx="2590">
                  <c:v>0.50848000000000004</c:v>
                </c:pt>
                <c:pt idx="2591">
                  <c:v>0.50848000000000004</c:v>
                </c:pt>
                <c:pt idx="2592">
                  <c:v>0.50848000000000004</c:v>
                </c:pt>
                <c:pt idx="2593">
                  <c:v>0.50229999999999997</c:v>
                </c:pt>
                <c:pt idx="2594">
                  <c:v>0.50229999999999997</c:v>
                </c:pt>
                <c:pt idx="2595">
                  <c:v>0.50229999999999997</c:v>
                </c:pt>
                <c:pt idx="2596">
                  <c:v>0.50229999999999997</c:v>
                </c:pt>
                <c:pt idx="2597">
                  <c:v>0.50229999999999997</c:v>
                </c:pt>
                <c:pt idx="2598">
                  <c:v>0.50229999999999997</c:v>
                </c:pt>
                <c:pt idx="2599">
                  <c:v>0.50229999999999997</c:v>
                </c:pt>
                <c:pt idx="2600">
                  <c:v>0.49619000000000002</c:v>
                </c:pt>
                <c:pt idx="2601">
                  <c:v>0.49619000000000002</c:v>
                </c:pt>
                <c:pt idx="2602">
                  <c:v>0.49619000000000002</c:v>
                </c:pt>
                <c:pt idx="2603">
                  <c:v>0.49619000000000002</c:v>
                </c:pt>
                <c:pt idx="2604">
                  <c:v>0.49619000000000002</c:v>
                </c:pt>
                <c:pt idx="2605">
                  <c:v>0.49619000000000002</c:v>
                </c:pt>
                <c:pt idx="2606">
                  <c:v>0.49619000000000002</c:v>
                </c:pt>
                <c:pt idx="2607">
                  <c:v>0.49619000000000002</c:v>
                </c:pt>
                <c:pt idx="2608">
                  <c:v>0.49619000000000002</c:v>
                </c:pt>
                <c:pt idx="2609">
                  <c:v>0.49619000000000002</c:v>
                </c:pt>
                <c:pt idx="2610">
                  <c:v>0.49619000000000002</c:v>
                </c:pt>
                <c:pt idx="2611">
                  <c:v>0.49619000000000002</c:v>
                </c:pt>
                <c:pt idx="2612">
                  <c:v>0.49619000000000002</c:v>
                </c:pt>
                <c:pt idx="2613">
                  <c:v>0.49619000000000002</c:v>
                </c:pt>
                <c:pt idx="2614">
                  <c:v>0.49619000000000002</c:v>
                </c:pt>
                <c:pt idx="2615">
                  <c:v>0.49619000000000002</c:v>
                </c:pt>
                <c:pt idx="2616">
                  <c:v>0.49619000000000002</c:v>
                </c:pt>
                <c:pt idx="2617">
                  <c:v>0.49619000000000002</c:v>
                </c:pt>
                <c:pt idx="2618">
                  <c:v>0.49</c:v>
                </c:pt>
                <c:pt idx="2619">
                  <c:v>0.49</c:v>
                </c:pt>
                <c:pt idx="2620">
                  <c:v>0.49</c:v>
                </c:pt>
                <c:pt idx="2621">
                  <c:v>0.49</c:v>
                </c:pt>
                <c:pt idx="2622">
                  <c:v>0.49</c:v>
                </c:pt>
                <c:pt idx="2623">
                  <c:v>0.49634</c:v>
                </c:pt>
                <c:pt idx="2624">
                  <c:v>0.49634</c:v>
                </c:pt>
                <c:pt idx="2625">
                  <c:v>0.49634</c:v>
                </c:pt>
                <c:pt idx="2626">
                  <c:v>0.50256000000000001</c:v>
                </c:pt>
                <c:pt idx="2627">
                  <c:v>0.50256000000000001</c:v>
                </c:pt>
                <c:pt idx="2628">
                  <c:v>0.50256000000000001</c:v>
                </c:pt>
                <c:pt idx="2629">
                  <c:v>0.49639</c:v>
                </c:pt>
                <c:pt idx="2630">
                  <c:v>0.49639</c:v>
                </c:pt>
                <c:pt idx="2631">
                  <c:v>0.49639</c:v>
                </c:pt>
                <c:pt idx="2632">
                  <c:v>0.50253999999999999</c:v>
                </c:pt>
                <c:pt idx="2633">
                  <c:v>0.50853999999999999</c:v>
                </c:pt>
                <c:pt idx="2634">
                  <c:v>0.50246000000000002</c:v>
                </c:pt>
                <c:pt idx="2635">
                  <c:v>0.50246000000000002</c:v>
                </c:pt>
                <c:pt idx="2636">
                  <c:v>0.50246000000000002</c:v>
                </c:pt>
                <c:pt idx="2637">
                  <c:v>0.50246000000000002</c:v>
                </c:pt>
                <c:pt idx="2638">
                  <c:v>0.50246000000000002</c:v>
                </c:pt>
                <c:pt idx="2639">
                  <c:v>0.50246000000000002</c:v>
                </c:pt>
                <c:pt idx="2640">
                  <c:v>0.50246000000000002</c:v>
                </c:pt>
                <c:pt idx="2641">
                  <c:v>0.50246000000000002</c:v>
                </c:pt>
                <c:pt idx="2642">
                  <c:v>0.50246000000000002</c:v>
                </c:pt>
                <c:pt idx="2643">
                  <c:v>0.49641999999999997</c:v>
                </c:pt>
                <c:pt idx="2644">
                  <c:v>0.49641999999999997</c:v>
                </c:pt>
                <c:pt idx="2645">
                  <c:v>0.49641999999999997</c:v>
                </c:pt>
                <c:pt idx="2646">
                  <c:v>0.49048999999999998</c:v>
                </c:pt>
                <c:pt idx="2647">
                  <c:v>0.49048999999999998</c:v>
                </c:pt>
                <c:pt idx="2648">
                  <c:v>0.49048999999999998</c:v>
                </c:pt>
                <c:pt idx="2649">
                  <c:v>0.48465999999999998</c:v>
                </c:pt>
                <c:pt idx="2650">
                  <c:v>0.48465999999999998</c:v>
                </c:pt>
                <c:pt idx="2651">
                  <c:v>0.48465999999999998</c:v>
                </c:pt>
                <c:pt idx="2652">
                  <c:v>0.48465999999999998</c:v>
                </c:pt>
                <c:pt idx="2653">
                  <c:v>0.48465999999999998</c:v>
                </c:pt>
                <c:pt idx="2654">
                  <c:v>0.48465999999999998</c:v>
                </c:pt>
                <c:pt idx="2655">
                  <c:v>0.47891</c:v>
                </c:pt>
                <c:pt idx="2656">
                  <c:v>0.47891</c:v>
                </c:pt>
                <c:pt idx="2657">
                  <c:v>0.47891</c:v>
                </c:pt>
                <c:pt idx="2658">
                  <c:v>0.47891</c:v>
                </c:pt>
                <c:pt idx="2659">
                  <c:v>0.47891</c:v>
                </c:pt>
                <c:pt idx="2660">
                  <c:v>0.47891</c:v>
                </c:pt>
                <c:pt idx="2661">
                  <c:v>0.47891</c:v>
                </c:pt>
                <c:pt idx="2662">
                  <c:v>0.47891</c:v>
                </c:pt>
                <c:pt idx="2663">
                  <c:v>0.47891</c:v>
                </c:pt>
                <c:pt idx="2664">
                  <c:v>0.47891</c:v>
                </c:pt>
                <c:pt idx="2665">
                  <c:v>0.47891</c:v>
                </c:pt>
                <c:pt idx="2666">
                  <c:v>0.47891</c:v>
                </c:pt>
                <c:pt idx="2667">
                  <c:v>0.47891</c:v>
                </c:pt>
                <c:pt idx="2668">
                  <c:v>0.48518</c:v>
                </c:pt>
                <c:pt idx="2669">
                  <c:v>0.48518</c:v>
                </c:pt>
                <c:pt idx="2670">
                  <c:v>0.47938999999999998</c:v>
                </c:pt>
                <c:pt idx="2671">
                  <c:v>0.47938999999999998</c:v>
                </c:pt>
                <c:pt idx="2672">
                  <c:v>0.47938999999999998</c:v>
                </c:pt>
                <c:pt idx="2673">
                  <c:v>0.47369</c:v>
                </c:pt>
                <c:pt idx="2674">
                  <c:v>0.47369</c:v>
                </c:pt>
                <c:pt idx="2675">
                  <c:v>0.47369</c:v>
                </c:pt>
                <c:pt idx="2676">
                  <c:v>0.47369</c:v>
                </c:pt>
                <c:pt idx="2677">
                  <c:v>0.47369</c:v>
                </c:pt>
                <c:pt idx="2678">
                  <c:v>0.47369</c:v>
                </c:pt>
                <c:pt idx="2679">
                  <c:v>0.47369</c:v>
                </c:pt>
                <c:pt idx="2680">
                  <c:v>0.47369</c:v>
                </c:pt>
                <c:pt idx="2681">
                  <c:v>0.47369</c:v>
                </c:pt>
                <c:pt idx="2682">
                  <c:v>0.47369</c:v>
                </c:pt>
                <c:pt idx="2683">
                  <c:v>0.47369</c:v>
                </c:pt>
                <c:pt idx="2684">
                  <c:v>0.47369</c:v>
                </c:pt>
                <c:pt idx="2685">
                  <c:v>0.47369</c:v>
                </c:pt>
                <c:pt idx="2686">
                  <c:v>0.47369</c:v>
                </c:pt>
                <c:pt idx="2687">
                  <c:v>0.47369</c:v>
                </c:pt>
                <c:pt idx="2688">
                  <c:v>0.47369</c:v>
                </c:pt>
                <c:pt idx="2689">
                  <c:v>0.47369</c:v>
                </c:pt>
                <c:pt idx="2690">
                  <c:v>0.47369</c:v>
                </c:pt>
                <c:pt idx="2691">
                  <c:v>0.47369</c:v>
                </c:pt>
                <c:pt idx="2692">
                  <c:v>0.47369</c:v>
                </c:pt>
                <c:pt idx="2693">
                  <c:v>0.46790999999999999</c:v>
                </c:pt>
                <c:pt idx="2694">
                  <c:v>0.46790999999999999</c:v>
                </c:pt>
                <c:pt idx="2695">
                  <c:v>0.46790999999999999</c:v>
                </c:pt>
                <c:pt idx="2696">
                  <c:v>0.46790999999999999</c:v>
                </c:pt>
                <c:pt idx="2697">
                  <c:v>0.46790999999999999</c:v>
                </c:pt>
                <c:pt idx="2698">
                  <c:v>0.46790999999999999</c:v>
                </c:pt>
                <c:pt idx="2699">
                  <c:v>0.46790999999999999</c:v>
                </c:pt>
                <c:pt idx="2700">
                  <c:v>0.46790999999999999</c:v>
                </c:pt>
                <c:pt idx="2701">
                  <c:v>0.46790999999999999</c:v>
                </c:pt>
                <c:pt idx="2702">
                  <c:v>0.46790999999999999</c:v>
                </c:pt>
                <c:pt idx="2703">
                  <c:v>0.46790999999999999</c:v>
                </c:pt>
                <c:pt idx="2704">
                  <c:v>0.46214</c:v>
                </c:pt>
                <c:pt idx="2705">
                  <c:v>0.46214</c:v>
                </c:pt>
                <c:pt idx="2706">
                  <c:v>0.46214</c:v>
                </c:pt>
                <c:pt idx="2707">
                  <c:v>0.46214</c:v>
                </c:pt>
                <c:pt idx="2708">
                  <c:v>0.46214</c:v>
                </c:pt>
                <c:pt idx="2709">
                  <c:v>0.46214</c:v>
                </c:pt>
                <c:pt idx="2710">
                  <c:v>0.46214</c:v>
                </c:pt>
                <c:pt idx="2711">
                  <c:v>0.46214</c:v>
                </c:pt>
                <c:pt idx="2712">
                  <c:v>0.46214</c:v>
                </c:pt>
                <c:pt idx="2713">
                  <c:v>0.46214</c:v>
                </c:pt>
                <c:pt idx="2714">
                  <c:v>0.46214</c:v>
                </c:pt>
                <c:pt idx="2715">
                  <c:v>0.46214</c:v>
                </c:pt>
                <c:pt idx="2716">
                  <c:v>0.46214</c:v>
                </c:pt>
                <c:pt idx="2717">
                  <c:v>0.46214</c:v>
                </c:pt>
                <c:pt idx="2718">
                  <c:v>0.46214</c:v>
                </c:pt>
                <c:pt idx="2719">
                  <c:v>0.45634000000000002</c:v>
                </c:pt>
                <c:pt idx="2720">
                  <c:v>0.45634000000000002</c:v>
                </c:pt>
                <c:pt idx="2721">
                  <c:v>0.45634000000000002</c:v>
                </c:pt>
                <c:pt idx="2722">
                  <c:v>0.45634000000000002</c:v>
                </c:pt>
                <c:pt idx="2723">
                  <c:v>0.45634000000000002</c:v>
                </c:pt>
                <c:pt idx="2724">
                  <c:v>0.45062999999999998</c:v>
                </c:pt>
                <c:pt idx="2725">
                  <c:v>0.45062999999999998</c:v>
                </c:pt>
                <c:pt idx="2726">
                  <c:v>0.45062999999999998</c:v>
                </c:pt>
                <c:pt idx="2727">
                  <c:v>0.45062999999999998</c:v>
                </c:pt>
                <c:pt idx="2728">
                  <c:v>0.45062999999999998</c:v>
                </c:pt>
                <c:pt idx="2729">
                  <c:v>0.45062999999999998</c:v>
                </c:pt>
                <c:pt idx="2730">
                  <c:v>0.45062999999999998</c:v>
                </c:pt>
                <c:pt idx="2731">
                  <c:v>0.45062999999999998</c:v>
                </c:pt>
                <c:pt idx="2732">
                  <c:v>0.45062999999999998</c:v>
                </c:pt>
                <c:pt idx="2733">
                  <c:v>0.45062999999999998</c:v>
                </c:pt>
                <c:pt idx="2734">
                  <c:v>0.45062999999999998</c:v>
                </c:pt>
                <c:pt idx="2735">
                  <c:v>0.45062999999999998</c:v>
                </c:pt>
                <c:pt idx="2736">
                  <c:v>0.45062999999999998</c:v>
                </c:pt>
                <c:pt idx="2737">
                  <c:v>0.45062999999999998</c:v>
                </c:pt>
                <c:pt idx="2738">
                  <c:v>0.45062999999999998</c:v>
                </c:pt>
                <c:pt idx="2739">
                  <c:v>0.45762000000000003</c:v>
                </c:pt>
                <c:pt idx="2740">
                  <c:v>0.45762000000000003</c:v>
                </c:pt>
                <c:pt idx="2741">
                  <c:v>0.45762000000000003</c:v>
                </c:pt>
                <c:pt idx="2742">
                  <c:v>0.45762000000000003</c:v>
                </c:pt>
                <c:pt idx="2743">
                  <c:v>0.45762000000000003</c:v>
                </c:pt>
                <c:pt idx="2744">
                  <c:v>0.45762000000000003</c:v>
                </c:pt>
                <c:pt idx="2745">
                  <c:v>0.45762000000000003</c:v>
                </c:pt>
                <c:pt idx="2746">
                  <c:v>0.45762000000000003</c:v>
                </c:pt>
                <c:pt idx="2747">
                  <c:v>0.46455000000000002</c:v>
                </c:pt>
                <c:pt idx="2748">
                  <c:v>0.46455000000000002</c:v>
                </c:pt>
                <c:pt idx="2749">
                  <c:v>0.46455000000000002</c:v>
                </c:pt>
                <c:pt idx="2750">
                  <c:v>0.46455000000000002</c:v>
                </c:pt>
                <c:pt idx="2751">
                  <c:v>0.46455000000000002</c:v>
                </c:pt>
                <c:pt idx="2752">
                  <c:v>0.46455000000000002</c:v>
                </c:pt>
                <c:pt idx="2753">
                  <c:v>0.46455000000000002</c:v>
                </c:pt>
                <c:pt idx="2754">
                  <c:v>0.46455000000000002</c:v>
                </c:pt>
                <c:pt idx="2755">
                  <c:v>0.46455000000000002</c:v>
                </c:pt>
                <c:pt idx="2756">
                  <c:v>0.46455000000000002</c:v>
                </c:pt>
                <c:pt idx="2757">
                  <c:v>0.46455000000000002</c:v>
                </c:pt>
                <c:pt idx="2758">
                  <c:v>0.46455000000000002</c:v>
                </c:pt>
                <c:pt idx="2759">
                  <c:v>0.46455000000000002</c:v>
                </c:pt>
                <c:pt idx="2760">
                  <c:v>0.47148000000000001</c:v>
                </c:pt>
                <c:pt idx="2761">
                  <c:v>0.46544000000000002</c:v>
                </c:pt>
                <c:pt idx="2762">
                  <c:v>0.45955000000000001</c:v>
                </c:pt>
                <c:pt idx="2763">
                  <c:v>0.45955000000000001</c:v>
                </c:pt>
                <c:pt idx="2764">
                  <c:v>0.45955000000000001</c:v>
                </c:pt>
                <c:pt idx="2765">
                  <c:v>0.45955000000000001</c:v>
                </c:pt>
                <c:pt idx="2766">
                  <c:v>0.45955000000000001</c:v>
                </c:pt>
                <c:pt idx="2767">
                  <c:v>0.45955000000000001</c:v>
                </c:pt>
                <c:pt idx="2768">
                  <c:v>0.45955000000000001</c:v>
                </c:pt>
                <c:pt idx="2769">
                  <c:v>0.45955000000000001</c:v>
                </c:pt>
                <c:pt idx="2770">
                  <c:v>0.45955000000000001</c:v>
                </c:pt>
                <c:pt idx="2771">
                  <c:v>0.45955000000000001</c:v>
                </c:pt>
                <c:pt idx="2772">
                  <c:v>0.45955000000000001</c:v>
                </c:pt>
                <c:pt idx="2773">
                  <c:v>0.45955000000000001</c:v>
                </c:pt>
                <c:pt idx="2774">
                  <c:v>0.45366000000000001</c:v>
                </c:pt>
                <c:pt idx="2775">
                  <c:v>0.45366000000000001</c:v>
                </c:pt>
                <c:pt idx="2776">
                  <c:v>0.45366000000000001</c:v>
                </c:pt>
                <c:pt idx="2777">
                  <c:v>0.45366000000000001</c:v>
                </c:pt>
                <c:pt idx="2778">
                  <c:v>0.45366000000000001</c:v>
                </c:pt>
                <c:pt idx="2779">
                  <c:v>0.45366000000000001</c:v>
                </c:pt>
                <c:pt idx="2780">
                  <c:v>0.45366000000000001</c:v>
                </c:pt>
                <c:pt idx="2781">
                  <c:v>0.45366000000000001</c:v>
                </c:pt>
                <c:pt idx="2782">
                  <c:v>0.45366000000000001</c:v>
                </c:pt>
                <c:pt idx="2783">
                  <c:v>0.45366000000000001</c:v>
                </c:pt>
                <c:pt idx="2784">
                  <c:v>0.45366000000000001</c:v>
                </c:pt>
                <c:pt idx="2785">
                  <c:v>0.45366000000000001</c:v>
                </c:pt>
                <c:pt idx="2786">
                  <c:v>0.45366000000000001</c:v>
                </c:pt>
                <c:pt idx="2787">
                  <c:v>0.45366000000000001</c:v>
                </c:pt>
                <c:pt idx="2788">
                  <c:v>0.45366000000000001</c:v>
                </c:pt>
                <c:pt idx="2789">
                  <c:v>0.45366000000000001</c:v>
                </c:pt>
                <c:pt idx="2790">
                  <c:v>0.46078999999999998</c:v>
                </c:pt>
                <c:pt idx="2791">
                  <c:v>0.46078999999999998</c:v>
                </c:pt>
                <c:pt idx="2792">
                  <c:v>0.45483000000000001</c:v>
                </c:pt>
                <c:pt idx="2793">
                  <c:v>0.45483000000000001</c:v>
                </c:pt>
                <c:pt idx="2794">
                  <c:v>0.45483000000000001</c:v>
                </c:pt>
                <c:pt idx="2795">
                  <c:v>0.45483000000000001</c:v>
                </c:pt>
                <c:pt idx="2796">
                  <c:v>0.44897999999999999</c:v>
                </c:pt>
                <c:pt idx="2797">
                  <c:v>0.44897999999999999</c:v>
                </c:pt>
                <c:pt idx="2798">
                  <c:v>0.44897999999999999</c:v>
                </c:pt>
                <c:pt idx="2799">
                  <c:v>0.44324000000000002</c:v>
                </c:pt>
                <c:pt idx="2800">
                  <c:v>0.44324000000000002</c:v>
                </c:pt>
                <c:pt idx="2801">
                  <c:v>0.43763000000000002</c:v>
                </c:pt>
                <c:pt idx="2802">
                  <c:v>0.43763000000000002</c:v>
                </c:pt>
                <c:pt idx="2803">
                  <c:v>0.43763000000000002</c:v>
                </c:pt>
                <c:pt idx="2804">
                  <c:v>0.44470999999999999</c:v>
                </c:pt>
                <c:pt idx="2805">
                  <c:v>0.44470999999999999</c:v>
                </c:pt>
                <c:pt idx="2806">
                  <c:v>0.44470999999999999</c:v>
                </c:pt>
                <c:pt idx="2807">
                  <c:v>0.44470999999999999</c:v>
                </c:pt>
                <c:pt idx="2808">
                  <c:v>0.44470999999999999</c:v>
                </c:pt>
                <c:pt idx="2809">
                  <c:v>0.44470999999999999</c:v>
                </c:pt>
                <c:pt idx="2810">
                  <c:v>0.44470999999999999</c:v>
                </c:pt>
                <c:pt idx="2811">
                  <c:v>0.44470999999999999</c:v>
                </c:pt>
                <c:pt idx="2812">
                  <c:v>0.44470999999999999</c:v>
                </c:pt>
                <c:pt idx="2813">
                  <c:v>0.43908000000000003</c:v>
                </c:pt>
                <c:pt idx="2814">
                  <c:v>0.43908000000000003</c:v>
                </c:pt>
                <c:pt idx="2815">
                  <c:v>0.43908000000000003</c:v>
                </c:pt>
                <c:pt idx="2816">
                  <c:v>0.43908000000000003</c:v>
                </c:pt>
                <c:pt idx="2817">
                  <c:v>0.44613999999999998</c:v>
                </c:pt>
                <c:pt idx="2818">
                  <c:v>0.44613999999999998</c:v>
                </c:pt>
                <c:pt idx="2819">
                  <c:v>0.44057000000000002</c:v>
                </c:pt>
                <c:pt idx="2820">
                  <c:v>0.44057000000000002</c:v>
                </c:pt>
                <c:pt idx="2821">
                  <c:v>0.44057000000000002</c:v>
                </c:pt>
                <c:pt idx="2822">
                  <c:v>0.44057000000000002</c:v>
                </c:pt>
                <c:pt idx="2823">
                  <c:v>0.43509999999999999</c:v>
                </c:pt>
                <c:pt idx="2824">
                  <c:v>0.43509999999999999</c:v>
                </c:pt>
                <c:pt idx="2825">
                  <c:v>0.43509999999999999</c:v>
                </c:pt>
                <c:pt idx="2826">
                  <c:v>0.43509999999999999</c:v>
                </c:pt>
                <c:pt idx="2827">
                  <c:v>0.43509999999999999</c:v>
                </c:pt>
                <c:pt idx="2828">
                  <c:v>0.43509999999999999</c:v>
                </c:pt>
                <c:pt idx="2829">
                  <c:v>0.44211</c:v>
                </c:pt>
                <c:pt idx="2830">
                  <c:v>0.44211</c:v>
                </c:pt>
                <c:pt idx="2831">
                  <c:v>0.44211</c:v>
                </c:pt>
                <c:pt idx="2832">
                  <c:v>0.44211</c:v>
                </c:pt>
                <c:pt idx="2833">
                  <c:v>0.44211</c:v>
                </c:pt>
                <c:pt idx="2834">
                  <c:v>0.44211</c:v>
                </c:pt>
                <c:pt idx="2835">
                  <c:v>0.44211</c:v>
                </c:pt>
                <c:pt idx="2836">
                  <c:v>0.44211</c:v>
                </c:pt>
                <c:pt idx="2837">
                  <c:v>0.44211</c:v>
                </c:pt>
                <c:pt idx="2838">
                  <c:v>0.44211</c:v>
                </c:pt>
                <c:pt idx="2839">
                  <c:v>0.44211</c:v>
                </c:pt>
                <c:pt idx="2840">
                  <c:v>0.44211</c:v>
                </c:pt>
                <c:pt idx="2841">
                  <c:v>0.44211</c:v>
                </c:pt>
                <c:pt idx="2842">
                  <c:v>0.44211</c:v>
                </c:pt>
                <c:pt idx="2843">
                  <c:v>0.44914999999999999</c:v>
                </c:pt>
                <c:pt idx="2844">
                  <c:v>0.44914999999999999</c:v>
                </c:pt>
                <c:pt idx="2845">
                  <c:v>0.44914999999999999</c:v>
                </c:pt>
                <c:pt idx="2846">
                  <c:v>0.44914999999999999</c:v>
                </c:pt>
                <c:pt idx="2847">
                  <c:v>0.44351000000000002</c:v>
                </c:pt>
                <c:pt idx="2848">
                  <c:v>0.44351000000000002</c:v>
                </c:pt>
                <c:pt idx="2849">
                  <c:v>0.44351000000000002</c:v>
                </c:pt>
                <c:pt idx="2850">
                  <c:v>0.44351000000000002</c:v>
                </c:pt>
                <c:pt idx="2851">
                  <c:v>0.44351000000000002</c:v>
                </c:pt>
                <c:pt idx="2852">
                  <c:v>0.44351000000000002</c:v>
                </c:pt>
                <c:pt idx="2853">
                  <c:v>0.44351000000000002</c:v>
                </c:pt>
                <c:pt idx="2854">
                  <c:v>0.44351000000000002</c:v>
                </c:pt>
                <c:pt idx="2855">
                  <c:v>0.44351000000000002</c:v>
                </c:pt>
                <c:pt idx="2856">
                  <c:v>0.44351000000000002</c:v>
                </c:pt>
                <c:pt idx="2857">
                  <c:v>0.44351000000000002</c:v>
                </c:pt>
                <c:pt idx="2858">
                  <c:v>0.44351000000000002</c:v>
                </c:pt>
                <c:pt idx="2859">
                  <c:v>0.44351000000000002</c:v>
                </c:pt>
                <c:pt idx="2860">
                  <c:v>0.44351000000000002</c:v>
                </c:pt>
                <c:pt idx="2861">
                  <c:v>0.44351000000000002</c:v>
                </c:pt>
                <c:pt idx="2862">
                  <c:v>0.44351000000000002</c:v>
                </c:pt>
                <c:pt idx="2863">
                  <c:v>0.44351000000000002</c:v>
                </c:pt>
                <c:pt idx="2864">
                  <c:v>0.44351000000000002</c:v>
                </c:pt>
                <c:pt idx="2865">
                  <c:v>0.44351000000000002</c:v>
                </c:pt>
                <c:pt idx="2866">
                  <c:v>0.44351000000000002</c:v>
                </c:pt>
                <c:pt idx="2867">
                  <c:v>0.44351000000000002</c:v>
                </c:pt>
                <c:pt idx="2868">
                  <c:v>0.45071</c:v>
                </c:pt>
                <c:pt idx="2869">
                  <c:v>0.45071</c:v>
                </c:pt>
                <c:pt idx="2870">
                  <c:v>0.45071</c:v>
                </c:pt>
                <c:pt idx="2871">
                  <c:v>0.45071</c:v>
                </c:pt>
                <c:pt idx="2872">
                  <c:v>0.44491000000000003</c:v>
                </c:pt>
                <c:pt idx="2873">
                  <c:v>0.45196999999999998</c:v>
                </c:pt>
                <c:pt idx="2874">
                  <c:v>0.45196999999999998</c:v>
                </c:pt>
                <c:pt idx="2875">
                  <c:v>0.45196999999999998</c:v>
                </c:pt>
                <c:pt idx="2876">
                  <c:v>0.45196999999999998</c:v>
                </c:pt>
                <c:pt idx="2877">
                  <c:v>0.45196999999999998</c:v>
                </c:pt>
                <c:pt idx="2878">
                  <c:v>0.45893</c:v>
                </c:pt>
                <c:pt idx="2879">
                  <c:v>0.45893</c:v>
                </c:pt>
                <c:pt idx="2880">
                  <c:v>0.45315</c:v>
                </c:pt>
                <c:pt idx="2881">
                  <c:v>0.45315</c:v>
                </c:pt>
                <c:pt idx="2882">
                  <c:v>0.44750000000000001</c:v>
                </c:pt>
                <c:pt idx="2883">
                  <c:v>0.44750000000000001</c:v>
                </c:pt>
                <c:pt idx="2884">
                  <c:v>0.44750000000000001</c:v>
                </c:pt>
                <c:pt idx="2885">
                  <c:v>0.45434999999999998</c:v>
                </c:pt>
                <c:pt idx="2886">
                  <c:v>0.45434999999999998</c:v>
                </c:pt>
                <c:pt idx="2887">
                  <c:v>0.44875999999999999</c:v>
                </c:pt>
                <c:pt idx="2888">
                  <c:v>0.44875999999999999</c:v>
                </c:pt>
                <c:pt idx="2889">
                  <c:v>0.44875999999999999</c:v>
                </c:pt>
                <c:pt idx="2890">
                  <c:v>0.44875999999999999</c:v>
                </c:pt>
                <c:pt idx="2891">
                  <c:v>0.44875999999999999</c:v>
                </c:pt>
                <c:pt idx="2892">
                  <c:v>0.44875999999999999</c:v>
                </c:pt>
                <c:pt idx="2893">
                  <c:v>0.44324999999999998</c:v>
                </c:pt>
                <c:pt idx="2894">
                  <c:v>0.43786000000000003</c:v>
                </c:pt>
                <c:pt idx="2895">
                  <c:v>0.43786000000000003</c:v>
                </c:pt>
                <c:pt idx="2896">
                  <c:v>0.44463999999999998</c:v>
                </c:pt>
                <c:pt idx="2897">
                  <c:v>0.44463999999999998</c:v>
                </c:pt>
                <c:pt idx="2898">
                  <c:v>0.44463999999999998</c:v>
                </c:pt>
                <c:pt idx="2899">
                  <c:v>0.44463999999999998</c:v>
                </c:pt>
                <c:pt idx="2900">
                  <c:v>0.44463999999999998</c:v>
                </c:pt>
                <c:pt idx="2901">
                  <c:v>0.44463999999999998</c:v>
                </c:pt>
                <c:pt idx="2902">
                  <c:v>0.43928</c:v>
                </c:pt>
                <c:pt idx="2903">
                  <c:v>0.43928</c:v>
                </c:pt>
                <c:pt idx="2904">
                  <c:v>0.43928</c:v>
                </c:pt>
                <c:pt idx="2905">
                  <c:v>0.43928</c:v>
                </c:pt>
                <c:pt idx="2906">
                  <c:v>0.43928</c:v>
                </c:pt>
                <c:pt idx="2907">
                  <c:v>0.43928</c:v>
                </c:pt>
                <c:pt idx="2908">
                  <c:v>0.43928</c:v>
                </c:pt>
                <c:pt idx="2909">
                  <c:v>0.43928</c:v>
                </c:pt>
                <c:pt idx="2910">
                  <c:v>0.43928</c:v>
                </c:pt>
                <c:pt idx="2911">
                  <c:v>0.43928</c:v>
                </c:pt>
                <c:pt idx="2912">
                  <c:v>0.44608999999999999</c:v>
                </c:pt>
                <c:pt idx="2913">
                  <c:v>0.44608999999999999</c:v>
                </c:pt>
                <c:pt idx="2914">
                  <c:v>0.44608999999999999</c:v>
                </c:pt>
                <c:pt idx="2915">
                  <c:v>0.44608999999999999</c:v>
                </c:pt>
                <c:pt idx="2916">
                  <c:v>0.44608999999999999</c:v>
                </c:pt>
                <c:pt idx="2917">
                  <c:v>0.44608999999999999</c:v>
                </c:pt>
                <c:pt idx="2918">
                  <c:v>0.44608999999999999</c:v>
                </c:pt>
                <c:pt idx="2919">
                  <c:v>0.44608999999999999</c:v>
                </c:pt>
                <c:pt idx="2920">
                  <c:v>0.44608999999999999</c:v>
                </c:pt>
                <c:pt idx="2921">
                  <c:v>0.44608999999999999</c:v>
                </c:pt>
                <c:pt idx="2922">
                  <c:v>0.44608999999999999</c:v>
                </c:pt>
                <c:pt idx="2923">
                  <c:v>0.44608999999999999</c:v>
                </c:pt>
                <c:pt idx="2924">
                  <c:v>0.44608999999999999</c:v>
                </c:pt>
                <c:pt idx="2925">
                  <c:v>0.44608999999999999</c:v>
                </c:pt>
                <c:pt idx="2926">
                  <c:v>0.44608999999999999</c:v>
                </c:pt>
                <c:pt idx="2927">
                  <c:v>0.44608999999999999</c:v>
                </c:pt>
                <c:pt idx="2928">
                  <c:v>0.44608999999999999</c:v>
                </c:pt>
                <c:pt idx="2929">
                  <c:v>0.44055</c:v>
                </c:pt>
                <c:pt idx="2930">
                  <c:v>0.44055</c:v>
                </c:pt>
                <c:pt idx="2931">
                  <c:v>0.44055</c:v>
                </c:pt>
                <c:pt idx="2932">
                  <c:v>0.44055</c:v>
                </c:pt>
                <c:pt idx="2933">
                  <c:v>0.44055</c:v>
                </c:pt>
                <c:pt idx="2934">
                  <c:v>0.44055</c:v>
                </c:pt>
                <c:pt idx="2935">
                  <c:v>0.44055</c:v>
                </c:pt>
                <c:pt idx="2936">
                  <c:v>0.44055</c:v>
                </c:pt>
                <c:pt idx="2937">
                  <c:v>0.44055</c:v>
                </c:pt>
                <c:pt idx="2938">
                  <c:v>0.44055</c:v>
                </c:pt>
                <c:pt idx="2939">
                  <c:v>0.43503999999999998</c:v>
                </c:pt>
                <c:pt idx="2940">
                  <c:v>0.43503999999999998</c:v>
                </c:pt>
                <c:pt idx="2941">
                  <c:v>0.43503999999999998</c:v>
                </c:pt>
                <c:pt idx="2942">
                  <c:v>0.42963000000000001</c:v>
                </c:pt>
                <c:pt idx="2943">
                  <c:v>0.42963000000000001</c:v>
                </c:pt>
                <c:pt idx="2944">
                  <c:v>0.42963000000000001</c:v>
                </c:pt>
                <c:pt idx="2945">
                  <c:v>0.42963000000000001</c:v>
                </c:pt>
                <c:pt idx="2946">
                  <c:v>0.42963000000000001</c:v>
                </c:pt>
                <c:pt idx="2947">
                  <c:v>0.42431000000000002</c:v>
                </c:pt>
                <c:pt idx="2948">
                  <c:v>0.42431000000000002</c:v>
                </c:pt>
                <c:pt idx="2949">
                  <c:v>0.41909000000000002</c:v>
                </c:pt>
                <c:pt idx="2950">
                  <c:v>0.41909000000000002</c:v>
                </c:pt>
                <c:pt idx="2951">
                  <c:v>0.41909000000000002</c:v>
                </c:pt>
                <c:pt idx="2952">
                  <c:v>0.41909000000000002</c:v>
                </c:pt>
                <c:pt idx="2953">
                  <c:v>0.41909000000000002</c:v>
                </c:pt>
                <c:pt idx="2954">
                  <c:v>0.41394999999999998</c:v>
                </c:pt>
                <c:pt idx="2955">
                  <c:v>0.42105999999999999</c:v>
                </c:pt>
                <c:pt idx="2956">
                  <c:v>0.42105999999999999</c:v>
                </c:pt>
                <c:pt idx="2957">
                  <c:v>0.42105999999999999</c:v>
                </c:pt>
                <c:pt idx="2958">
                  <c:v>0.42105999999999999</c:v>
                </c:pt>
                <c:pt idx="2959">
                  <c:v>0.42105999999999999</c:v>
                </c:pt>
                <c:pt idx="2960">
                  <c:v>0.42105999999999999</c:v>
                </c:pt>
                <c:pt idx="2961">
                  <c:v>0.41594999999999999</c:v>
                </c:pt>
                <c:pt idx="2962">
                  <c:v>0.41594999999999999</c:v>
                </c:pt>
                <c:pt idx="2963">
                  <c:v>0.41594999999999999</c:v>
                </c:pt>
                <c:pt idx="2964">
                  <c:v>0.41594999999999999</c:v>
                </c:pt>
                <c:pt idx="2965">
                  <c:v>0.41594999999999999</c:v>
                </c:pt>
                <c:pt idx="2966">
                  <c:v>0.41594999999999999</c:v>
                </c:pt>
                <c:pt idx="2967">
                  <c:v>0.41594999999999999</c:v>
                </c:pt>
                <c:pt idx="2968">
                  <c:v>0.41594999999999999</c:v>
                </c:pt>
                <c:pt idx="2969">
                  <c:v>0.41594999999999999</c:v>
                </c:pt>
                <c:pt idx="2970">
                  <c:v>0.41594999999999999</c:v>
                </c:pt>
                <c:pt idx="2971">
                  <c:v>0.41594999999999999</c:v>
                </c:pt>
                <c:pt idx="2972">
                  <c:v>0.41594999999999999</c:v>
                </c:pt>
                <c:pt idx="2973">
                  <c:v>0.41594999999999999</c:v>
                </c:pt>
                <c:pt idx="2974">
                  <c:v>0.41082999999999997</c:v>
                </c:pt>
                <c:pt idx="2975">
                  <c:v>0.41082999999999997</c:v>
                </c:pt>
                <c:pt idx="2976">
                  <c:v>0.41082999999999997</c:v>
                </c:pt>
                <c:pt idx="2977">
                  <c:v>0.40581</c:v>
                </c:pt>
                <c:pt idx="2978">
                  <c:v>0.40581</c:v>
                </c:pt>
                <c:pt idx="2979">
                  <c:v>0.40581</c:v>
                </c:pt>
                <c:pt idx="2980">
                  <c:v>0.40087</c:v>
                </c:pt>
                <c:pt idx="2981">
                  <c:v>0.40087</c:v>
                </c:pt>
                <c:pt idx="2982">
                  <c:v>0.40087</c:v>
                </c:pt>
                <c:pt idx="2983">
                  <c:v>0.40087</c:v>
                </c:pt>
                <c:pt idx="2984">
                  <c:v>0.40087</c:v>
                </c:pt>
                <c:pt idx="2985">
                  <c:v>0.40087</c:v>
                </c:pt>
                <c:pt idx="2986">
                  <c:v>0.40087</c:v>
                </c:pt>
                <c:pt idx="2987">
                  <c:v>0.40087</c:v>
                </c:pt>
                <c:pt idx="2988">
                  <c:v>0.39598</c:v>
                </c:pt>
                <c:pt idx="2989">
                  <c:v>0.39598</c:v>
                </c:pt>
                <c:pt idx="2990">
                  <c:v>0.39598</c:v>
                </c:pt>
                <c:pt idx="2991">
                  <c:v>0.39598</c:v>
                </c:pt>
                <c:pt idx="2992">
                  <c:v>0.39598</c:v>
                </c:pt>
                <c:pt idx="2993">
                  <c:v>0.39598</c:v>
                </c:pt>
                <c:pt idx="2994">
                  <c:v>0.39115</c:v>
                </c:pt>
                <c:pt idx="2995">
                  <c:v>0.39115</c:v>
                </c:pt>
                <c:pt idx="2996">
                  <c:v>0.39115</c:v>
                </c:pt>
                <c:pt idx="2997">
                  <c:v>0.39115</c:v>
                </c:pt>
                <c:pt idx="2998">
                  <c:v>0.39115</c:v>
                </c:pt>
                <c:pt idx="2999">
                  <c:v>0.39115</c:v>
                </c:pt>
                <c:pt idx="3000">
                  <c:v>0.39115</c:v>
                </c:pt>
                <c:pt idx="3001">
                  <c:v>0</c:v>
                </c:pt>
                <c:pt idx="3002">
                  <c:v>0.64673999999999998</c:v>
                </c:pt>
                <c:pt idx="3003">
                  <c:v>0.64673999999999998</c:v>
                </c:pt>
                <c:pt idx="3004">
                  <c:v>0.65097000000000005</c:v>
                </c:pt>
                <c:pt idx="3005">
                  <c:v>0.65097000000000005</c:v>
                </c:pt>
                <c:pt idx="3006">
                  <c:v>0.65097000000000005</c:v>
                </c:pt>
                <c:pt idx="3007">
                  <c:v>0.65097000000000005</c:v>
                </c:pt>
                <c:pt idx="3008">
                  <c:v>0.65097000000000005</c:v>
                </c:pt>
                <c:pt idx="3009">
                  <c:v>0.65097000000000005</c:v>
                </c:pt>
                <c:pt idx="3010">
                  <c:v>0.65097000000000005</c:v>
                </c:pt>
                <c:pt idx="3011">
                  <c:v>0.65097000000000005</c:v>
                </c:pt>
                <c:pt idx="3012">
                  <c:v>0.64315</c:v>
                </c:pt>
                <c:pt idx="3013">
                  <c:v>0.64315</c:v>
                </c:pt>
                <c:pt idx="3014">
                  <c:v>0.64315</c:v>
                </c:pt>
                <c:pt idx="3015">
                  <c:v>0.64315</c:v>
                </c:pt>
                <c:pt idx="3016">
                  <c:v>0.64315</c:v>
                </c:pt>
                <c:pt idx="3017">
                  <c:v>0.64315</c:v>
                </c:pt>
                <c:pt idx="3018">
                  <c:v>0.64315</c:v>
                </c:pt>
                <c:pt idx="3019">
                  <c:v>0.64315</c:v>
                </c:pt>
                <c:pt idx="3020">
                  <c:v>0.64315</c:v>
                </c:pt>
                <c:pt idx="3021">
                  <c:v>0.64315</c:v>
                </c:pt>
                <c:pt idx="3022">
                  <c:v>0.64315</c:v>
                </c:pt>
                <c:pt idx="3023">
                  <c:v>0.64315</c:v>
                </c:pt>
                <c:pt idx="3024">
                  <c:v>0.64315</c:v>
                </c:pt>
                <c:pt idx="3025">
                  <c:v>0.64315</c:v>
                </c:pt>
                <c:pt idx="3026">
                  <c:v>0.64315</c:v>
                </c:pt>
                <c:pt idx="3027">
                  <c:v>0.64315</c:v>
                </c:pt>
                <c:pt idx="3028">
                  <c:v>0.64315</c:v>
                </c:pt>
                <c:pt idx="3029">
                  <c:v>0.64315</c:v>
                </c:pt>
                <c:pt idx="3030">
                  <c:v>0.64315</c:v>
                </c:pt>
                <c:pt idx="3031">
                  <c:v>0.64315</c:v>
                </c:pt>
                <c:pt idx="3032">
                  <c:v>0.64315</c:v>
                </c:pt>
                <c:pt idx="3033">
                  <c:v>0.64315</c:v>
                </c:pt>
                <c:pt idx="3034">
                  <c:v>0.64758000000000004</c:v>
                </c:pt>
                <c:pt idx="3035">
                  <c:v>0.64758000000000004</c:v>
                </c:pt>
                <c:pt idx="3036">
                  <c:v>0.65190999999999999</c:v>
                </c:pt>
                <c:pt idx="3037">
                  <c:v>0.65190999999999999</c:v>
                </c:pt>
                <c:pt idx="3038">
                  <c:v>0.65190999999999999</c:v>
                </c:pt>
                <c:pt idx="3039">
                  <c:v>0.65190999999999999</c:v>
                </c:pt>
                <c:pt idx="3040">
                  <c:v>0.65190999999999999</c:v>
                </c:pt>
                <c:pt idx="3041">
                  <c:v>0.65190999999999999</c:v>
                </c:pt>
                <c:pt idx="3042">
                  <c:v>0.65190999999999999</c:v>
                </c:pt>
                <c:pt idx="3043">
                  <c:v>0.65190999999999999</c:v>
                </c:pt>
                <c:pt idx="3044">
                  <c:v>0.64385999999999999</c:v>
                </c:pt>
                <c:pt idx="3045">
                  <c:v>0.63600000000000001</c:v>
                </c:pt>
                <c:pt idx="3046">
                  <c:v>0.63600000000000001</c:v>
                </c:pt>
                <c:pt idx="3047">
                  <c:v>0.63600000000000001</c:v>
                </c:pt>
                <c:pt idx="3048">
                  <c:v>0.63600000000000001</c:v>
                </c:pt>
                <c:pt idx="3049">
                  <c:v>0.63600000000000001</c:v>
                </c:pt>
                <c:pt idx="3050">
                  <c:v>0.63600000000000001</c:v>
                </c:pt>
                <c:pt idx="3051">
                  <c:v>0.63600000000000001</c:v>
                </c:pt>
                <c:pt idx="3052">
                  <c:v>0.62822</c:v>
                </c:pt>
                <c:pt idx="3053">
                  <c:v>0.62822</c:v>
                </c:pt>
                <c:pt idx="3054">
                  <c:v>0.62822</c:v>
                </c:pt>
                <c:pt idx="3055">
                  <c:v>0.62822</c:v>
                </c:pt>
                <c:pt idx="3056">
                  <c:v>0.62822</c:v>
                </c:pt>
                <c:pt idx="3057">
                  <c:v>0.62822</c:v>
                </c:pt>
                <c:pt idx="3058">
                  <c:v>0.62822</c:v>
                </c:pt>
                <c:pt idx="3059">
                  <c:v>0.62822</c:v>
                </c:pt>
                <c:pt idx="3060">
                  <c:v>0.62822</c:v>
                </c:pt>
                <c:pt idx="3061">
                  <c:v>0.62822</c:v>
                </c:pt>
                <c:pt idx="3062">
                  <c:v>0.62822</c:v>
                </c:pt>
                <c:pt idx="3063">
                  <c:v>0.62822</c:v>
                </c:pt>
                <c:pt idx="3064">
                  <c:v>0.62822</c:v>
                </c:pt>
                <c:pt idx="3065">
                  <c:v>0.62822</c:v>
                </c:pt>
                <c:pt idx="3066">
                  <c:v>0.62822</c:v>
                </c:pt>
                <c:pt idx="3067">
                  <c:v>0.62822</c:v>
                </c:pt>
                <c:pt idx="3068">
                  <c:v>0.62038000000000004</c:v>
                </c:pt>
                <c:pt idx="3069">
                  <c:v>0.62038000000000004</c:v>
                </c:pt>
                <c:pt idx="3070">
                  <c:v>0.62038000000000004</c:v>
                </c:pt>
                <c:pt idx="3071">
                  <c:v>0.62038000000000004</c:v>
                </c:pt>
                <c:pt idx="3072">
                  <c:v>0.62038000000000004</c:v>
                </c:pt>
                <c:pt idx="3073">
                  <c:v>0.62038000000000004</c:v>
                </c:pt>
                <c:pt idx="3074">
                  <c:v>0.62038000000000004</c:v>
                </c:pt>
                <c:pt idx="3075">
                  <c:v>0.62038000000000004</c:v>
                </c:pt>
                <c:pt idx="3076">
                  <c:v>0.62038000000000004</c:v>
                </c:pt>
                <c:pt idx="3077">
                  <c:v>0.62038000000000004</c:v>
                </c:pt>
                <c:pt idx="3078">
                  <c:v>0.62038000000000004</c:v>
                </c:pt>
                <c:pt idx="3079">
                  <c:v>0.62038000000000004</c:v>
                </c:pt>
                <c:pt idx="3080">
                  <c:v>0.62038000000000004</c:v>
                </c:pt>
                <c:pt idx="3081">
                  <c:v>0.62038000000000004</c:v>
                </c:pt>
                <c:pt idx="3082">
                  <c:v>0.62038000000000004</c:v>
                </c:pt>
                <c:pt idx="3083">
                  <c:v>0.62038000000000004</c:v>
                </c:pt>
                <c:pt idx="3084">
                  <c:v>0.62038000000000004</c:v>
                </c:pt>
                <c:pt idx="3085">
                  <c:v>0.62038000000000004</c:v>
                </c:pt>
                <c:pt idx="3086">
                  <c:v>0.62522999999999995</c:v>
                </c:pt>
                <c:pt idx="3087">
                  <c:v>0.62995999999999996</c:v>
                </c:pt>
                <c:pt idx="3088">
                  <c:v>0.62995999999999996</c:v>
                </c:pt>
                <c:pt idx="3089">
                  <c:v>0.62995999999999996</c:v>
                </c:pt>
                <c:pt idx="3090">
                  <c:v>0.62995999999999996</c:v>
                </c:pt>
                <c:pt idx="3091">
                  <c:v>0.62204000000000004</c:v>
                </c:pt>
                <c:pt idx="3092">
                  <c:v>0.62204000000000004</c:v>
                </c:pt>
                <c:pt idx="3093">
                  <c:v>0.62204000000000004</c:v>
                </c:pt>
                <c:pt idx="3094">
                  <c:v>0.62204000000000004</c:v>
                </c:pt>
                <c:pt idx="3095">
                  <c:v>0.62204000000000004</c:v>
                </c:pt>
                <c:pt idx="3096">
                  <c:v>0.62204000000000004</c:v>
                </c:pt>
                <c:pt idx="3097">
                  <c:v>0.62204000000000004</c:v>
                </c:pt>
                <c:pt idx="3098">
                  <c:v>0.62204000000000004</c:v>
                </c:pt>
                <c:pt idx="3099">
                  <c:v>0.62204000000000004</c:v>
                </c:pt>
                <c:pt idx="3100">
                  <c:v>0.62204000000000004</c:v>
                </c:pt>
                <c:pt idx="3101">
                  <c:v>0.62204000000000004</c:v>
                </c:pt>
                <c:pt idx="3102">
                  <c:v>0.62204000000000004</c:v>
                </c:pt>
                <c:pt idx="3103">
                  <c:v>0.62204000000000004</c:v>
                </c:pt>
                <c:pt idx="3104">
                  <c:v>0.62204000000000004</c:v>
                </c:pt>
                <c:pt idx="3105">
                  <c:v>0.62204000000000004</c:v>
                </c:pt>
                <c:pt idx="3106">
                  <c:v>0.62204000000000004</c:v>
                </c:pt>
                <c:pt idx="3107">
                  <c:v>0.61407</c:v>
                </c:pt>
                <c:pt idx="3108">
                  <c:v>0.61407</c:v>
                </c:pt>
                <c:pt idx="3109">
                  <c:v>0.61407</c:v>
                </c:pt>
                <c:pt idx="3110">
                  <c:v>0.61407</c:v>
                </c:pt>
                <c:pt idx="3111">
                  <c:v>0.61407</c:v>
                </c:pt>
                <c:pt idx="3112">
                  <c:v>0.61407</c:v>
                </c:pt>
                <c:pt idx="3113">
                  <c:v>0.61407</c:v>
                </c:pt>
                <c:pt idx="3114">
                  <c:v>0.61407</c:v>
                </c:pt>
                <c:pt idx="3115">
                  <c:v>0.61407</c:v>
                </c:pt>
                <c:pt idx="3116">
                  <c:v>0.61407</c:v>
                </c:pt>
                <c:pt idx="3117">
                  <c:v>0.61407</c:v>
                </c:pt>
                <c:pt idx="3118">
                  <c:v>0.61407</c:v>
                </c:pt>
                <c:pt idx="3119">
                  <c:v>0.61407</c:v>
                </c:pt>
                <c:pt idx="3120">
                  <c:v>0.61407</c:v>
                </c:pt>
                <c:pt idx="3121">
                  <c:v>0.61407</c:v>
                </c:pt>
                <c:pt idx="3122">
                  <c:v>0.61407</c:v>
                </c:pt>
                <c:pt idx="3123">
                  <c:v>0.61407</c:v>
                </c:pt>
                <c:pt idx="3124">
                  <c:v>0.60602999999999996</c:v>
                </c:pt>
                <c:pt idx="3125">
                  <c:v>0.60602999999999996</c:v>
                </c:pt>
                <c:pt idx="3126">
                  <c:v>0.60602999999999996</c:v>
                </c:pt>
                <c:pt idx="3127">
                  <c:v>0.60602999999999996</c:v>
                </c:pt>
                <c:pt idx="3128">
                  <c:v>0.59814000000000001</c:v>
                </c:pt>
                <c:pt idx="3129">
                  <c:v>0.59814000000000001</c:v>
                </c:pt>
                <c:pt idx="3130">
                  <c:v>0.59814000000000001</c:v>
                </c:pt>
                <c:pt idx="3131">
                  <c:v>0.59814000000000001</c:v>
                </c:pt>
                <c:pt idx="3132">
                  <c:v>0.60333999999999999</c:v>
                </c:pt>
                <c:pt idx="3133">
                  <c:v>0.60333999999999999</c:v>
                </c:pt>
                <c:pt idx="3134">
                  <c:v>0.60333999999999999</c:v>
                </c:pt>
                <c:pt idx="3135">
                  <c:v>0.60333999999999999</c:v>
                </c:pt>
                <c:pt idx="3136">
                  <c:v>0.60333999999999999</c:v>
                </c:pt>
                <c:pt idx="3137">
                  <c:v>0.60333999999999999</c:v>
                </c:pt>
                <c:pt idx="3138">
                  <c:v>0.60333999999999999</c:v>
                </c:pt>
                <c:pt idx="3139">
                  <c:v>0.60848999999999998</c:v>
                </c:pt>
                <c:pt idx="3140">
                  <c:v>0.60848999999999998</c:v>
                </c:pt>
                <c:pt idx="3141">
                  <c:v>0.60848999999999998</c:v>
                </c:pt>
                <c:pt idx="3142">
                  <c:v>0.60848999999999998</c:v>
                </c:pt>
                <c:pt idx="3143">
                  <c:v>0.61353999999999997</c:v>
                </c:pt>
                <c:pt idx="3144">
                  <c:v>0.61353999999999997</c:v>
                </c:pt>
                <c:pt idx="3145">
                  <c:v>0.61353999999999997</c:v>
                </c:pt>
                <c:pt idx="3146">
                  <c:v>0.61353999999999997</c:v>
                </c:pt>
                <c:pt idx="3147">
                  <c:v>0.60565999999999998</c:v>
                </c:pt>
                <c:pt idx="3148">
                  <c:v>0.61067000000000005</c:v>
                </c:pt>
                <c:pt idx="3149">
                  <c:v>0.60299999999999998</c:v>
                </c:pt>
                <c:pt idx="3150">
                  <c:v>0.60299999999999998</c:v>
                </c:pt>
                <c:pt idx="3151">
                  <c:v>0.60299999999999998</c:v>
                </c:pt>
                <c:pt idx="3152">
                  <c:v>0.59547000000000005</c:v>
                </c:pt>
                <c:pt idx="3153">
                  <c:v>0.59547000000000005</c:v>
                </c:pt>
                <c:pt idx="3154">
                  <c:v>0.59547000000000005</c:v>
                </c:pt>
                <c:pt idx="3155">
                  <c:v>0.59547000000000005</c:v>
                </c:pt>
                <c:pt idx="3156">
                  <c:v>0.59547000000000005</c:v>
                </c:pt>
                <c:pt idx="3157">
                  <c:v>0.59547000000000005</c:v>
                </c:pt>
                <c:pt idx="3158">
                  <c:v>0.59547000000000005</c:v>
                </c:pt>
                <c:pt idx="3159">
                  <c:v>0.59547000000000005</c:v>
                </c:pt>
                <c:pt idx="3160">
                  <c:v>0.59547000000000005</c:v>
                </c:pt>
                <c:pt idx="3161">
                  <c:v>0.59547000000000005</c:v>
                </c:pt>
                <c:pt idx="3162">
                  <c:v>0.59547000000000005</c:v>
                </c:pt>
                <c:pt idx="3163">
                  <c:v>0.59547000000000005</c:v>
                </c:pt>
                <c:pt idx="3164">
                  <c:v>0.59547000000000005</c:v>
                </c:pt>
                <c:pt idx="3165">
                  <c:v>0.59547000000000005</c:v>
                </c:pt>
                <c:pt idx="3166">
                  <c:v>0.60060000000000002</c:v>
                </c:pt>
                <c:pt idx="3167">
                  <c:v>0.60060000000000002</c:v>
                </c:pt>
                <c:pt idx="3168">
                  <c:v>0.60060000000000002</c:v>
                </c:pt>
                <c:pt idx="3169">
                  <c:v>0.60060000000000002</c:v>
                </c:pt>
                <c:pt idx="3170">
                  <c:v>0.60060000000000002</c:v>
                </c:pt>
                <c:pt idx="3171">
                  <c:v>0.60060000000000002</c:v>
                </c:pt>
                <c:pt idx="3172">
                  <c:v>0.60060000000000002</c:v>
                </c:pt>
                <c:pt idx="3173">
                  <c:v>0.60060000000000002</c:v>
                </c:pt>
                <c:pt idx="3174">
                  <c:v>0.60060000000000002</c:v>
                </c:pt>
                <c:pt idx="3175">
                  <c:v>0.60060000000000002</c:v>
                </c:pt>
                <c:pt idx="3176">
                  <c:v>0.60060000000000002</c:v>
                </c:pt>
                <c:pt idx="3177">
                  <c:v>0.60060000000000002</c:v>
                </c:pt>
                <c:pt idx="3178">
                  <c:v>0.60060000000000002</c:v>
                </c:pt>
                <c:pt idx="3179">
                  <c:v>0.60060000000000002</c:v>
                </c:pt>
                <c:pt idx="3180">
                  <c:v>0.60060000000000002</c:v>
                </c:pt>
                <c:pt idx="3181">
                  <c:v>0.60060000000000002</c:v>
                </c:pt>
                <c:pt idx="3182">
                  <c:v>0.60575999999999997</c:v>
                </c:pt>
                <c:pt idx="3183">
                  <c:v>0.60575999999999997</c:v>
                </c:pt>
                <c:pt idx="3184">
                  <c:v>0.60575999999999997</c:v>
                </c:pt>
                <c:pt idx="3185">
                  <c:v>0.60575999999999997</c:v>
                </c:pt>
                <c:pt idx="3186">
                  <c:v>0.60575999999999997</c:v>
                </c:pt>
                <c:pt idx="3187">
                  <c:v>0.60575999999999997</c:v>
                </c:pt>
                <c:pt idx="3188">
                  <c:v>0.60575999999999997</c:v>
                </c:pt>
                <c:pt idx="3189">
                  <c:v>0.60575999999999997</c:v>
                </c:pt>
                <c:pt idx="3190">
                  <c:v>0.60575999999999997</c:v>
                </c:pt>
                <c:pt idx="3191">
                  <c:v>0.60575999999999997</c:v>
                </c:pt>
                <c:pt idx="3192">
                  <c:v>0.61089000000000004</c:v>
                </c:pt>
                <c:pt idx="3193">
                  <c:v>0.61089000000000004</c:v>
                </c:pt>
                <c:pt idx="3194">
                  <c:v>0.61089000000000004</c:v>
                </c:pt>
                <c:pt idx="3195">
                  <c:v>0.61089000000000004</c:v>
                </c:pt>
                <c:pt idx="3196">
                  <c:v>0.61089000000000004</c:v>
                </c:pt>
                <c:pt idx="3197">
                  <c:v>0.61089000000000004</c:v>
                </c:pt>
                <c:pt idx="3198">
                  <c:v>0.61089000000000004</c:v>
                </c:pt>
                <c:pt idx="3199">
                  <c:v>0.61089000000000004</c:v>
                </c:pt>
                <c:pt idx="3200">
                  <c:v>0.61595999999999995</c:v>
                </c:pt>
                <c:pt idx="3201">
                  <c:v>0.62092000000000003</c:v>
                </c:pt>
                <c:pt idx="3202">
                  <c:v>0.62092000000000003</c:v>
                </c:pt>
                <c:pt idx="3203">
                  <c:v>0.62092000000000003</c:v>
                </c:pt>
                <c:pt idx="3204">
                  <c:v>0.62092000000000003</c:v>
                </c:pt>
                <c:pt idx="3205">
                  <c:v>0.62092000000000003</c:v>
                </c:pt>
                <c:pt idx="3206">
                  <c:v>0.62092000000000003</c:v>
                </c:pt>
                <c:pt idx="3207">
                  <c:v>0.62092000000000003</c:v>
                </c:pt>
                <c:pt idx="3208">
                  <c:v>0.62092000000000003</c:v>
                </c:pt>
                <c:pt idx="3209">
                  <c:v>0.62092000000000003</c:v>
                </c:pt>
                <c:pt idx="3210">
                  <c:v>0.61287000000000003</c:v>
                </c:pt>
                <c:pt idx="3211">
                  <c:v>0.61287000000000003</c:v>
                </c:pt>
                <c:pt idx="3212">
                  <c:v>0.61783999999999994</c:v>
                </c:pt>
                <c:pt idx="3213">
                  <c:v>0.61783999999999994</c:v>
                </c:pt>
                <c:pt idx="3214">
                  <c:v>0.60997000000000001</c:v>
                </c:pt>
                <c:pt idx="3215">
                  <c:v>0.60997000000000001</c:v>
                </c:pt>
                <c:pt idx="3216">
                  <c:v>0.60997000000000001</c:v>
                </c:pt>
                <c:pt idx="3217">
                  <c:v>0.60997000000000001</c:v>
                </c:pt>
                <c:pt idx="3218">
                  <c:v>0.60997000000000001</c:v>
                </c:pt>
                <c:pt idx="3219">
                  <c:v>0.60997000000000001</c:v>
                </c:pt>
                <c:pt idx="3220">
                  <c:v>0.60997000000000001</c:v>
                </c:pt>
                <c:pt idx="3221">
                  <c:v>0.60997000000000001</c:v>
                </c:pt>
                <c:pt idx="3222">
                  <c:v>0.60997000000000001</c:v>
                </c:pt>
                <c:pt idx="3223">
                  <c:v>0.60997000000000001</c:v>
                </c:pt>
                <c:pt idx="3224">
                  <c:v>0.60997000000000001</c:v>
                </c:pt>
                <c:pt idx="3225">
                  <c:v>0.60213000000000005</c:v>
                </c:pt>
                <c:pt idx="3226">
                  <c:v>0.60213000000000005</c:v>
                </c:pt>
                <c:pt idx="3227">
                  <c:v>0.60719999999999996</c:v>
                </c:pt>
                <c:pt idx="3228">
                  <c:v>0.60719999999999996</c:v>
                </c:pt>
                <c:pt idx="3229">
                  <c:v>0.60719999999999996</c:v>
                </c:pt>
                <c:pt idx="3230">
                  <c:v>0.61216999999999999</c:v>
                </c:pt>
                <c:pt idx="3231">
                  <c:v>0.61216999999999999</c:v>
                </c:pt>
                <c:pt idx="3232">
                  <c:v>0.61216999999999999</c:v>
                </c:pt>
                <c:pt idx="3233">
                  <c:v>0.61216999999999999</c:v>
                </c:pt>
                <c:pt idx="3234">
                  <c:v>0.61216999999999999</c:v>
                </c:pt>
                <c:pt idx="3235">
                  <c:v>0.60443999999999998</c:v>
                </c:pt>
                <c:pt idx="3236">
                  <c:v>0.60443999999999998</c:v>
                </c:pt>
                <c:pt idx="3237">
                  <c:v>0.60443999999999998</c:v>
                </c:pt>
                <c:pt idx="3238">
                  <c:v>0.60443999999999998</c:v>
                </c:pt>
                <c:pt idx="3239">
                  <c:v>0.60443999999999998</c:v>
                </c:pt>
                <c:pt idx="3240">
                  <c:v>0.60443999999999998</c:v>
                </c:pt>
                <c:pt idx="3241">
                  <c:v>0.60443999999999998</c:v>
                </c:pt>
                <c:pt idx="3242">
                  <c:v>0.60943999999999998</c:v>
                </c:pt>
                <c:pt idx="3243">
                  <c:v>0.60943999999999998</c:v>
                </c:pt>
                <c:pt idx="3244">
                  <c:v>0.60943999999999998</c:v>
                </c:pt>
                <c:pt idx="3245">
                  <c:v>0.60943999999999998</c:v>
                </c:pt>
                <c:pt idx="3246">
                  <c:v>0.60943999999999998</c:v>
                </c:pt>
                <c:pt idx="3247">
                  <c:v>0.60943999999999998</c:v>
                </c:pt>
                <c:pt idx="3248">
                  <c:v>0.60943999999999998</c:v>
                </c:pt>
                <c:pt idx="3249">
                  <c:v>0.60943999999999998</c:v>
                </c:pt>
                <c:pt idx="3250">
                  <c:v>0.60943999999999998</c:v>
                </c:pt>
                <c:pt idx="3251">
                  <c:v>0.60943999999999998</c:v>
                </c:pt>
                <c:pt idx="3252">
                  <c:v>0.60943999999999998</c:v>
                </c:pt>
                <c:pt idx="3253">
                  <c:v>0.60943999999999998</c:v>
                </c:pt>
                <c:pt idx="3254">
                  <c:v>0.61443999999999999</c:v>
                </c:pt>
                <c:pt idx="3255">
                  <c:v>0.61443999999999999</c:v>
                </c:pt>
                <c:pt idx="3256">
                  <c:v>0.61443999999999999</c:v>
                </c:pt>
                <c:pt idx="3257">
                  <c:v>0.61443999999999999</c:v>
                </c:pt>
                <c:pt idx="3258">
                  <c:v>0.61443999999999999</c:v>
                </c:pt>
                <c:pt idx="3259">
                  <c:v>0.61443999999999999</c:v>
                </c:pt>
                <c:pt idx="3260">
                  <c:v>0.61443999999999999</c:v>
                </c:pt>
                <c:pt idx="3261">
                  <c:v>0.61443999999999999</c:v>
                </c:pt>
                <c:pt idx="3262">
                  <c:v>0.61443999999999999</c:v>
                </c:pt>
                <c:pt idx="3263">
                  <c:v>0.61443999999999999</c:v>
                </c:pt>
                <c:pt idx="3264">
                  <c:v>0.61443999999999999</c:v>
                </c:pt>
                <c:pt idx="3265">
                  <c:v>0.61443999999999999</c:v>
                </c:pt>
                <c:pt idx="3266">
                  <c:v>0.61443999999999999</c:v>
                </c:pt>
                <c:pt idx="3267">
                  <c:v>0.61943000000000004</c:v>
                </c:pt>
                <c:pt idx="3268">
                  <c:v>0.61943000000000004</c:v>
                </c:pt>
                <c:pt idx="3269">
                  <c:v>0.61148000000000002</c:v>
                </c:pt>
                <c:pt idx="3270">
                  <c:v>0.61148000000000002</c:v>
                </c:pt>
                <c:pt idx="3271">
                  <c:v>0.61148000000000002</c:v>
                </c:pt>
                <c:pt idx="3272">
                  <c:v>0.61148000000000002</c:v>
                </c:pt>
                <c:pt idx="3273">
                  <c:v>0.61148000000000002</c:v>
                </c:pt>
                <c:pt idx="3274">
                  <c:v>0.61148000000000002</c:v>
                </c:pt>
                <c:pt idx="3275">
                  <c:v>0.61148000000000002</c:v>
                </c:pt>
                <c:pt idx="3276">
                  <c:v>0.61148000000000002</c:v>
                </c:pt>
                <c:pt idx="3277">
                  <c:v>0.61148000000000002</c:v>
                </c:pt>
                <c:pt idx="3278">
                  <c:v>0.61148000000000002</c:v>
                </c:pt>
                <c:pt idx="3279">
                  <c:v>0.61148000000000002</c:v>
                </c:pt>
                <c:pt idx="3280">
                  <c:v>0.61651</c:v>
                </c:pt>
                <c:pt idx="3281">
                  <c:v>0.61651</c:v>
                </c:pt>
                <c:pt idx="3282">
                  <c:v>0.61651</c:v>
                </c:pt>
                <c:pt idx="3283">
                  <c:v>0.61651</c:v>
                </c:pt>
                <c:pt idx="3284">
                  <c:v>0.61651</c:v>
                </c:pt>
                <c:pt idx="3285">
                  <c:v>0.61651</c:v>
                </c:pt>
                <c:pt idx="3286">
                  <c:v>0.61651</c:v>
                </c:pt>
                <c:pt idx="3287">
                  <c:v>0.61651</c:v>
                </c:pt>
                <c:pt idx="3288">
                  <c:v>0.61651</c:v>
                </c:pt>
                <c:pt idx="3289">
                  <c:v>0.61651</c:v>
                </c:pt>
                <c:pt idx="3290">
                  <c:v>0.62151000000000001</c:v>
                </c:pt>
                <c:pt idx="3291">
                  <c:v>0.62151000000000001</c:v>
                </c:pt>
                <c:pt idx="3292">
                  <c:v>0.62151000000000001</c:v>
                </c:pt>
                <c:pt idx="3293">
                  <c:v>0.62151000000000001</c:v>
                </c:pt>
                <c:pt idx="3294">
                  <c:v>0.62641999999999998</c:v>
                </c:pt>
                <c:pt idx="3295">
                  <c:v>0.62641999999999998</c:v>
                </c:pt>
                <c:pt idx="3296">
                  <c:v>0.62641999999999998</c:v>
                </c:pt>
                <c:pt idx="3297">
                  <c:v>0.62641999999999998</c:v>
                </c:pt>
                <c:pt idx="3298">
                  <c:v>0.62641999999999998</c:v>
                </c:pt>
                <c:pt idx="3299">
                  <c:v>0.62641999999999998</c:v>
                </c:pt>
                <c:pt idx="3300">
                  <c:v>0.62641999999999998</c:v>
                </c:pt>
                <c:pt idx="3301">
                  <c:v>0.62641999999999998</c:v>
                </c:pt>
                <c:pt idx="3302">
                  <c:v>0.62641999999999998</c:v>
                </c:pt>
                <c:pt idx="3303">
                  <c:v>0.62641999999999998</c:v>
                </c:pt>
                <c:pt idx="3304">
                  <c:v>0.62641999999999998</c:v>
                </c:pt>
                <c:pt idx="3305">
                  <c:v>0.62641999999999998</c:v>
                </c:pt>
                <c:pt idx="3306">
                  <c:v>0.62641999999999998</c:v>
                </c:pt>
                <c:pt idx="3307">
                  <c:v>0.62641999999999998</c:v>
                </c:pt>
                <c:pt idx="3308">
                  <c:v>0.62641999999999998</c:v>
                </c:pt>
                <c:pt idx="3309">
                  <c:v>0.62641999999999998</c:v>
                </c:pt>
                <c:pt idx="3310">
                  <c:v>0.62641999999999998</c:v>
                </c:pt>
                <c:pt idx="3311">
                  <c:v>0.62641999999999998</c:v>
                </c:pt>
                <c:pt idx="3312">
                  <c:v>0.62641999999999998</c:v>
                </c:pt>
                <c:pt idx="3313">
                  <c:v>0.62641999999999998</c:v>
                </c:pt>
                <c:pt idx="3314">
                  <c:v>0.63139999999999996</c:v>
                </c:pt>
                <c:pt idx="3315">
                  <c:v>0.63139999999999996</c:v>
                </c:pt>
                <c:pt idx="3316">
                  <c:v>0.63139999999999996</c:v>
                </c:pt>
                <c:pt idx="3317">
                  <c:v>0.63139999999999996</c:v>
                </c:pt>
                <c:pt idx="3318">
                  <c:v>0.63139999999999996</c:v>
                </c:pt>
                <c:pt idx="3319">
                  <c:v>0.63139999999999996</c:v>
                </c:pt>
                <c:pt idx="3320">
                  <c:v>0.63139999999999996</c:v>
                </c:pt>
                <c:pt idx="3321">
                  <c:v>0.63139999999999996</c:v>
                </c:pt>
                <c:pt idx="3322">
                  <c:v>0.63139999999999996</c:v>
                </c:pt>
                <c:pt idx="3323">
                  <c:v>0.63139999999999996</c:v>
                </c:pt>
                <c:pt idx="3324">
                  <c:v>0.63634999999999997</c:v>
                </c:pt>
                <c:pt idx="3325">
                  <c:v>0.63634999999999997</c:v>
                </c:pt>
                <c:pt idx="3326">
                  <c:v>0.63634999999999997</c:v>
                </c:pt>
                <c:pt idx="3327">
                  <c:v>0.63634999999999997</c:v>
                </c:pt>
                <c:pt idx="3328">
                  <c:v>0.63634999999999997</c:v>
                </c:pt>
                <c:pt idx="3329">
                  <c:v>0.63634999999999997</c:v>
                </c:pt>
                <c:pt idx="3330">
                  <c:v>0.63634999999999997</c:v>
                </c:pt>
                <c:pt idx="3331">
                  <c:v>0.63634999999999997</c:v>
                </c:pt>
                <c:pt idx="3332">
                  <c:v>0.63634999999999997</c:v>
                </c:pt>
                <c:pt idx="3333">
                  <c:v>0.63634999999999997</c:v>
                </c:pt>
                <c:pt idx="3334">
                  <c:v>0.63634999999999997</c:v>
                </c:pt>
                <c:pt idx="3335">
                  <c:v>0.63634999999999997</c:v>
                </c:pt>
                <c:pt idx="3336">
                  <c:v>0.63634999999999997</c:v>
                </c:pt>
                <c:pt idx="3337">
                  <c:v>0.63634999999999997</c:v>
                </c:pt>
                <c:pt idx="3338">
                  <c:v>0.63634999999999997</c:v>
                </c:pt>
                <c:pt idx="3339">
                  <c:v>0.63634999999999997</c:v>
                </c:pt>
                <c:pt idx="3340">
                  <c:v>0.63634999999999997</c:v>
                </c:pt>
                <c:pt idx="3341">
                  <c:v>0.63634999999999997</c:v>
                </c:pt>
                <c:pt idx="3342">
                  <c:v>0.63634999999999997</c:v>
                </c:pt>
                <c:pt idx="3343">
                  <c:v>0.62760000000000005</c:v>
                </c:pt>
                <c:pt idx="3344">
                  <c:v>0.62760000000000005</c:v>
                </c:pt>
                <c:pt idx="3345">
                  <c:v>0.62760000000000005</c:v>
                </c:pt>
                <c:pt idx="3346">
                  <c:v>0.62760000000000005</c:v>
                </c:pt>
                <c:pt idx="3347">
                  <c:v>0.62760000000000005</c:v>
                </c:pt>
                <c:pt idx="3348">
                  <c:v>0.62760000000000005</c:v>
                </c:pt>
                <c:pt idx="3349">
                  <c:v>0.62760000000000005</c:v>
                </c:pt>
                <c:pt idx="3350">
                  <c:v>0.62760000000000005</c:v>
                </c:pt>
                <c:pt idx="3351">
                  <c:v>0.62760000000000005</c:v>
                </c:pt>
                <c:pt idx="3352">
                  <c:v>0.62760000000000005</c:v>
                </c:pt>
                <c:pt idx="3353">
                  <c:v>0.62760000000000005</c:v>
                </c:pt>
                <c:pt idx="3354">
                  <c:v>0.62760000000000005</c:v>
                </c:pt>
                <c:pt idx="3355">
                  <c:v>0.63277000000000005</c:v>
                </c:pt>
                <c:pt idx="3356">
                  <c:v>0.63277000000000005</c:v>
                </c:pt>
                <c:pt idx="3357">
                  <c:v>0.63277000000000005</c:v>
                </c:pt>
                <c:pt idx="3358">
                  <c:v>0.63277000000000005</c:v>
                </c:pt>
                <c:pt idx="3359">
                  <c:v>0.63277000000000005</c:v>
                </c:pt>
                <c:pt idx="3360">
                  <c:v>0.63277000000000005</c:v>
                </c:pt>
                <c:pt idx="3361">
                  <c:v>0.63277000000000005</c:v>
                </c:pt>
                <c:pt idx="3362">
                  <c:v>0.63277000000000005</c:v>
                </c:pt>
                <c:pt idx="3363">
                  <c:v>0.63277000000000005</c:v>
                </c:pt>
                <c:pt idx="3364">
                  <c:v>0.63788999999999996</c:v>
                </c:pt>
                <c:pt idx="3365">
                  <c:v>0.63788999999999996</c:v>
                </c:pt>
                <c:pt idx="3366">
                  <c:v>0.63788999999999996</c:v>
                </c:pt>
                <c:pt idx="3367">
                  <c:v>0.63788999999999996</c:v>
                </c:pt>
                <c:pt idx="3368">
                  <c:v>0.64290999999999998</c:v>
                </c:pt>
                <c:pt idx="3369">
                  <c:v>0.64290999999999998</c:v>
                </c:pt>
                <c:pt idx="3370">
                  <c:v>0.64780000000000004</c:v>
                </c:pt>
                <c:pt idx="3371">
                  <c:v>0.64780000000000004</c:v>
                </c:pt>
                <c:pt idx="3372">
                  <c:v>0.64780000000000004</c:v>
                </c:pt>
                <c:pt idx="3373">
                  <c:v>0.64780000000000004</c:v>
                </c:pt>
                <c:pt idx="3374">
                  <c:v>0.64780000000000004</c:v>
                </c:pt>
                <c:pt idx="3375">
                  <c:v>0.64780000000000004</c:v>
                </c:pt>
                <c:pt idx="3376">
                  <c:v>0.64780000000000004</c:v>
                </c:pt>
                <c:pt idx="3377">
                  <c:v>0.64780000000000004</c:v>
                </c:pt>
                <c:pt idx="3378">
                  <c:v>0.64780000000000004</c:v>
                </c:pt>
                <c:pt idx="3379">
                  <c:v>0.64780000000000004</c:v>
                </c:pt>
                <c:pt idx="3380">
                  <c:v>0.64780000000000004</c:v>
                </c:pt>
                <c:pt idx="3381">
                  <c:v>0.64780000000000004</c:v>
                </c:pt>
                <c:pt idx="3382">
                  <c:v>0.64780000000000004</c:v>
                </c:pt>
                <c:pt idx="3383">
                  <c:v>0.64780000000000004</c:v>
                </c:pt>
                <c:pt idx="3384">
                  <c:v>0.64780000000000004</c:v>
                </c:pt>
                <c:pt idx="3385">
                  <c:v>0.64780000000000004</c:v>
                </c:pt>
                <c:pt idx="3386">
                  <c:v>0.64780000000000004</c:v>
                </c:pt>
                <c:pt idx="3387">
                  <c:v>0.65273000000000003</c:v>
                </c:pt>
                <c:pt idx="3388">
                  <c:v>0.65273000000000003</c:v>
                </c:pt>
                <c:pt idx="3389">
                  <c:v>0.65273000000000003</c:v>
                </c:pt>
                <c:pt idx="3390">
                  <c:v>0.65273000000000003</c:v>
                </c:pt>
                <c:pt idx="3391">
                  <c:v>0.65273000000000003</c:v>
                </c:pt>
                <c:pt idx="3392">
                  <c:v>0.65273000000000003</c:v>
                </c:pt>
                <c:pt idx="3393">
                  <c:v>0.65273000000000003</c:v>
                </c:pt>
                <c:pt idx="3394">
                  <c:v>0.65273000000000003</c:v>
                </c:pt>
                <c:pt idx="3395">
                  <c:v>0.65273000000000003</c:v>
                </c:pt>
                <c:pt idx="3396">
                  <c:v>0.65273000000000003</c:v>
                </c:pt>
                <c:pt idx="3397">
                  <c:v>0.65273000000000003</c:v>
                </c:pt>
                <c:pt idx="3398">
                  <c:v>0.65273000000000003</c:v>
                </c:pt>
                <c:pt idx="3399">
                  <c:v>0.65273000000000003</c:v>
                </c:pt>
                <c:pt idx="3400">
                  <c:v>0.65273000000000003</c:v>
                </c:pt>
                <c:pt idx="3401">
                  <c:v>0.65273000000000003</c:v>
                </c:pt>
                <c:pt idx="3402">
                  <c:v>0.64344999999999997</c:v>
                </c:pt>
                <c:pt idx="3403">
                  <c:v>0.64344999999999997</c:v>
                </c:pt>
                <c:pt idx="3404">
                  <c:v>0.64344999999999997</c:v>
                </c:pt>
                <c:pt idx="3405">
                  <c:v>0.64344999999999997</c:v>
                </c:pt>
                <c:pt idx="3406">
                  <c:v>0.64849000000000001</c:v>
                </c:pt>
                <c:pt idx="3407">
                  <c:v>0.64849000000000001</c:v>
                </c:pt>
                <c:pt idx="3408">
                  <c:v>0.64849000000000001</c:v>
                </c:pt>
                <c:pt idx="3409">
                  <c:v>0.64849000000000001</c:v>
                </c:pt>
                <c:pt idx="3410">
                  <c:v>0.65342999999999996</c:v>
                </c:pt>
                <c:pt idx="3411">
                  <c:v>0.65342999999999996</c:v>
                </c:pt>
                <c:pt idx="3412">
                  <c:v>0.65342999999999996</c:v>
                </c:pt>
                <c:pt idx="3413">
                  <c:v>0.65342999999999996</c:v>
                </c:pt>
                <c:pt idx="3414">
                  <c:v>0.65342999999999996</c:v>
                </c:pt>
                <c:pt idx="3415">
                  <c:v>0.65342999999999996</c:v>
                </c:pt>
                <c:pt idx="3416">
                  <c:v>0.65342999999999996</c:v>
                </c:pt>
                <c:pt idx="3417">
                  <c:v>0.65342999999999996</c:v>
                </c:pt>
                <c:pt idx="3418">
                  <c:v>0.65342999999999996</c:v>
                </c:pt>
                <c:pt idx="3419">
                  <c:v>0.65342999999999996</c:v>
                </c:pt>
                <c:pt idx="3420">
                  <c:v>0.65342999999999996</c:v>
                </c:pt>
                <c:pt idx="3421">
                  <c:v>0.65342999999999996</c:v>
                </c:pt>
                <c:pt idx="3422">
                  <c:v>0.65342999999999996</c:v>
                </c:pt>
                <c:pt idx="3423">
                  <c:v>0.65342999999999996</c:v>
                </c:pt>
                <c:pt idx="3424">
                  <c:v>0.65342999999999996</c:v>
                </c:pt>
                <c:pt idx="3425">
                  <c:v>0.65837000000000001</c:v>
                </c:pt>
                <c:pt idx="3426">
                  <c:v>0.65837000000000001</c:v>
                </c:pt>
                <c:pt idx="3427">
                  <c:v>0.65837000000000001</c:v>
                </c:pt>
                <c:pt idx="3428">
                  <c:v>0.65837000000000001</c:v>
                </c:pt>
                <c:pt idx="3429">
                  <c:v>0.65837000000000001</c:v>
                </c:pt>
                <c:pt idx="3430">
                  <c:v>0.65837000000000001</c:v>
                </c:pt>
                <c:pt idx="3431">
                  <c:v>0.65837000000000001</c:v>
                </c:pt>
                <c:pt idx="3432">
                  <c:v>0.65837000000000001</c:v>
                </c:pt>
                <c:pt idx="3433">
                  <c:v>0.65837000000000001</c:v>
                </c:pt>
                <c:pt idx="3434">
                  <c:v>0.65837000000000001</c:v>
                </c:pt>
                <c:pt idx="3435">
                  <c:v>0.65837000000000001</c:v>
                </c:pt>
                <c:pt idx="3436">
                  <c:v>0.65837000000000001</c:v>
                </c:pt>
                <c:pt idx="3437">
                  <c:v>0.65837000000000001</c:v>
                </c:pt>
                <c:pt idx="3438">
                  <c:v>0.6633</c:v>
                </c:pt>
                <c:pt idx="3439">
                  <c:v>0.6633</c:v>
                </c:pt>
                <c:pt idx="3440">
                  <c:v>0.6633</c:v>
                </c:pt>
                <c:pt idx="3441">
                  <c:v>0.66812000000000005</c:v>
                </c:pt>
                <c:pt idx="3442">
                  <c:v>0.66812000000000005</c:v>
                </c:pt>
                <c:pt idx="3443">
                  <c:v>0.66812000000000005</c:v>
                </c:pt>
                <c:pt idx="3444">
                  <c:v>0.66812000000000005</c:v>
                </c:pt>
                <c:pt idx="3445">
                  <c:v>0.66812000000000005</c:v>
                </c:pt>
                <c:pt idx="3446">
                  <c:v>0.66812000000000005</c:v>
                </c:pt>
                <c:pt idx="3447">
                  <c:v>0.67284999999999995</c:v>
                </c:pt>
                <c:pt idx="3448">
                  <c:v>0.67284999999999995</c:v>
                </c:pt>
                <c:pt idx="3449">
                  <c:v>0.67284999999999995</c:v>
                </c:pt>
                <c:pt idx="3450">
                  <c:v>0.67284999999999995</c:v>
                </c:pt>
                <c:pt idx="3451">
                  <c:v>0.67284999999999995</c:v>
                </c:pt>
                <c:pt idx="3452">
                  <c:v>0.67284999999999995</c:v>
                </c:pt>
                <c:pt idx="3453">
                  <c:v>0.66327000000000003</c:v>
                </c:pt>
                <c:pt idx="3454">
                  <c:v>0.66327000000000003</c:v>
                </c:pt>
                <c:pt idx="3455">
                  <c:v>0.66327000000000003</c:v>
                </c:pt>
                <c:pt idx="3456">
                  <c:v>0.66327000000000003</c:v>
                </c:pt>
                <c:pt idx="3457">
                  <c:v>0.66327000000000003</c:v>
                </c:pt>
                <c:pt idx="3458">
                  <c:v>0.66327000000000003</c:v>
                </c:pt>
                <c:pt idx="3459">
                  <c:v>0.66327000000000003</c:v>
                </c:pt>
                <c:pt idx="3460">
                  <c:v>0.66327000000000003</c:v>
                </c:pt>
                <c:pt idx="3461">
                  <c:v>0.66327000000000003</c:v>
                </c:pt>
                <c:pt idx="3462">
                  <c:v>0.66327000000000003</c:v>
                </c:pt>
                <c:pt idx="3463">
                  <c:v>0.66808999999999996</c:v>
                </c:pt>
                <c:pt idx="3464">
                  <c:v>0.66808999999999996</c:v>
                </c:pt>
                <c:pt idx="3465">
                  <c:v>0.66808999999999996</c:v>
                </c:pt>
                <c:pt idx="3466">
                  <c:v>0.66808999999999996</c:v>
                </c:pt>
                <c:pt idx="3467">
                  <c:v>0.65859000000000001</c:v>
                </c:pt>
                <c:pt idx="3468">
                  <c:v>0.65859000000000001</c:v>
                </c:pt>
                <c:pt idx="3469">
                  <c:v>0.65859000000000001</c:v>
                </c:pt>
                <c:pt idx="3470">
                  <c:v>0.66341000000000006</c:v>
                </c:pt>
                <c:pt idx="3471">
                  <c:v>0.66341000000000006</c:v>
                </c:pt>
                <c:pt idx="3472">
                  <c:v>0.66341000000000006</c:v>
                </c:pt>
                <c:pt idx="3473">
                  <c:v>0.66341000000000006</c:v>
                </c:pt>
                <c:pt idx="3474">
                  <c:v>0.66341000000000006</c:v>
                </c:pt>
                <c:pt idx="3475">
                  <c:v>0.66341000000000006</c:v>
                </c:pt>
                <c:pt idx="3476">
                  <c:v>0.66341000000000006</c:v>
                </c:pt>
                <c:pt idx="3477">
                  <c:v>0.66341000000000006</c:v>
                </c:pt>
                <c:pt idx="3478">
                  <c:v>0.66341000000000006</c:v>
                </c:pt>
                <c:pt idx="3479">
                  <c:v>0.66817000000000004</c:v>
                </c:pt>
                <c:pt idx="3480">
                  <c:v>0.67281999999999997</c:v>
                </c:pt>
                <c:pt idx="3481">
                  <c:v>0.67281999999999997</c:v>
                </c:pt>
                <c:pt idx="3482">
                  <c:v>0.67281999999999997</c:v>
                </c:pt>
                <c:pt idx="3483">
                  <c:v>0.67281999999999997</c:v>
                </c:pt>
                <c:pt idx="3484">
                  <c:v>0.67281999999999997</c:v>
                </c:pt>
                <c:pt idx="3485">
                  <c:v>0.67281999999999997</c:v>
                </c:pt>
                <c:pt idx="3486">
                  <c:v>0.67281999999999997</c:v>
                </c:pt>
                <c:pt idx="3487">
                  <c:v>0.67281999999999997</c:v>
                </c:pt>
                <c:pt idx="3488">
                  <c:v>0.67281999999999997</c:v>
                </c:pt>
                <c:pt idx="3489">
                  <c:v>0.66335999999999995</c:v>
                </c:pt>
                <c:pt idx="3490">
                  <c:v>0.66335999999999995</c:v>
                </c:pt>
                <c:pt idx="3491">
                  <c:v>0.66335999999999995</c:v>
                </c:pt>
                <c:pt idx="3492">
                  <c:v>0.66335999999999995</c:v>
                </c:pt>
                <c:pt idx="3493">
                  <c:v>0.66335999999999995</c:v>
                </c:pt>
                <c:pt idx="3494">
                  <c:v>0.66335999999999995</c:v>
                </c:pt>
                <c:pt idx="3495">
                  <c:v>0.66808000000000001</c:v>
                </c:pt>
                <c:pt idx="3496">
                  <c:v>0.66808000000000001</c:v>
                </c:pt>
                <c:pt idx="3497">
                  <c:v>0.66808000000000001</c:v>
                </c:pt>
                <c:pt idx="3498">
                  <c:v>0.66808000000000001</c:v>
                </c:pt>
                <c:pt idx="3499">
                  <c:v>0.67271000000000003</c:v>
                </c:pt>
                <c:pt idx="3500">
                  <c:v>0.67271000000000003</c:v>
                </c:pt>
                <c:pt idx="3501">
                  <c:v>0.67271000000000003</c:v>
                </c:pt>
                <c:pt idx="3502">
                  <c:v>0.67271000000000003</c:v>
                </c:pt>
                <c:pt idx="3503">
                  <c:v>0.67271000000000003</c:v>
                </c:pt>
                <c:pt idx="3504">
                  <c:v>0.67725000000000002</c:v>
                </c:pt>
                <c:pt idx="3505">
                  <c:v>0.67725000000000002</c:v>
                </c:pt>
                <c:pt idx="3506">
                  <c:v>0.67725000000000002</c:v>
                </c:pt>
                <c:pt idx="3507">
                  <c:v>0.67725000000000002</c:v>
                </c:pt>
                <c:pt idx="3508">
                  <c:v>0.67725000000000002</c:v>
                </c:pt>
                <c:pt idx="3509">
                  <c:v>0.67725000000000002</c:v>
                </c:pt>
                <c:pt idx="3510">
                  <c:v>0.67725000000000002</c:v>
                </c:pt>
                <c:pt idx="3511">
                  <c:v>0.67725000000000002</c:v>
                </c:pt>
                <c:pt idx="3512">
                  <c:v>0.67725000000000002</c:v>
                </c:pt>
                <c:pt idx="3513">
                  <c:v>0.67725000000000002</c:v>
                </c:pt>
                <c:pt idx="3514">
                  <c:v>0.67725000000000002</c:v>
                </c:pt>
                <c:pt idx="3515">
                  <c:v>0.67725000000000002</c:v>
                </c:pt>
                <c:pt idx="3516">
                  <c:v>0.67725000000000002</c:v>
                </c:pt>
                <c:pt idx="3517">
                  <c:v>0.67725000000000002</c:v>
                </c:pt>
                <c:pt idx="3518">
                  <c:v>0.67725000000000002</c:v>
                </c:pt>
                <c:pt idx="3519">
                  <c:v>0.67725000000000002</c:v>
                </c:pt>
                <c:pt idx="3520">
                  <c:v>0.67725000000000002</c:v>
                </c:pt>
                <c:pt idx="3521">
                  <c:v>0.67725000000000002</c:v>
                </c:pt>
                <c:pt idx="3522">
                  <c:v>0.67725000000000002</c:v>
                </c:pt>
                <c:pt idx="3523">
                  <c:v>0.67725000000000002</c:v>
                </c:pt>
                <c:pt idx="3524">
                  <c:v>0.67725000000000002</c:v>
                </c:pt>
                <c:pt idx="3525">
                  <c:v>0.67725000000000002</c:v>
                </c:pt>
                <c:pt idx="3526">
                  <c:v>0.67725000000000002</c:v>
                </c:pt>
                <c:pt idx="3527">
                  <c:v>0.67725000000000002</c:v>
                </c:pt>
                <c:pt idx="3528">
                  <c:v>0.67725000000000002</c:v>
                </c:pt>
                <c:pt idx="3529">
                  <c:v>0.67725000000000002</c:v>
                </c:pt>
                <c:pt idx="3530">
                  <c:v>0.67725000000000002</c:v>
                </c:pt>
                <c:pt idx="3531">
                  <c:v>0.67725000000000002</c:v>
                </c:pt>
                <c:pt idx="3532">
                  <c:v>0.67725000000000002</c:v>
                </c:pt>
                <c:pt idx="3533">
                  <c:v>0.67725000000000002</c:v>
                </c:pt>
                <c:pt idx="3534">
                  <c:v>0.67725000000000002</c:v>
                </c:pt>
                <c:pt idx="3535">
                  <c:v>0.67725000000000002</c:v>
                </c:pt>
                <c:pt idx="3536">
                  <c:v>0.67725000000000002</c:v>
                </c:pt>
                <c:pt idx="3537">
                  <c:v>0.67725000000000002</c:v>
                </c:pt>
                <c:pt idx="3538">
                  <c:v>0.67725000000000002</c:v>
                </c:pt>
                <c:pt idx="3539">
                  <c:v>0.68198999999999999</c:v>
                </c:pt>
                <c:pt idx="3540">
                  <c:v>0.68198999999999999</c:v>
                </c:pt>
                <c:pt idx="3541">
                  <c:v>0.68198999999999999</c:v>
                </c:pt>
                <c:pt idx="3542">
                  <c:v>0.68198999999999999</c:v>
                </c:pt>
                <c:pt idx="3543">
                  <c:v>0.68198999999999999</c:v>
                </c:pt>
                <c:pt idx="3544">
                  <c:v>0.68662999999999996</c:v>
                </c:pt>
                <c:pt idx="3545">
                  <c:v>0.68662999999999996</c:v>
                </c:pt>
                <c:pt idx="3546">
                  <c:v>0.69116</c:v>
                </c:pt>
                <c:pt idx="3547">
                  <c:v>0.69557000000000002</c:v>
                </c:pt>
                <c:pt idx="3548">
                  <c:v>0.69557000000000002</c:v>
                </c:pt>
                <c:pt idx="3549">
                  <c:v>0.69557000000000002</c:v>
                </c:pt>
                <c:pt idx="3550">
                  <c:v>0.69557000000000002</c:v>
                </c:pt>
                <c:pt idx="3551">
                  <c:v>0.69557000000000002</c:v>
                </c:pt>
                <c:pt idx="3552">
                  <c:v>0.68567999999999996</c:v>
                </c:pt>
                <c:pt idx="3553">
                  <c:v>0.68567999999999996</c:v>
                </c:pt>
                <c:pt idx="3554">
                  <c:v>0.68567999999999996</c:v>
                </c:pt>
                <c:pt idx="3555">
                  <c:v>0.68567999999999996</c:v>
                </c:pt>
                <c:pt idx="3556">
                  <c:v>0.68567999999999996</c:v>
                </c:pt>
                <c:pt idx="3557">
                  <c:v>0.68567999999999996</c:v>
                </c:pt>
                <c:pt idx="3558">
                  <c:v>0.68567999999999996</c:v>
                </c:pt>
                <c:pt idx="3559">
                  <c:v>0.68567999999999996</c:v>
                </c:pt>
                <c:pt idx="3560">
                  <c:v>0.69016</c:v>
                </c:pt>
                <c:pt idx="3561">
                  <c:v>0.69016</c:v>
                </c:pt>
                <c:pt idx="3562">
                  <c:v>0.69016</c:v>
                </c:pt>
                <c:pt idx="3563">
                  <c:v>0.69016</c:v>
                </c:pt>
                <c:pt idx="3564">
                  <c:v>0.69016</c:v>
                </c:pt>
                <c:pt idx="3565">
                  <c:v>0.69455</c:v>
                </c:pt>
                <c:pt idx="3566">
                  <c:v>0.69455</c:v>
                </c:pt>
                <c:pt idx="3567">
                  <c:v>0.69455</c:v>
                </c:pt>
                <c:pt idx="3568">
                  <c:v>0.69455</c:v>
                </c:pt>
                <c:pt idx="3569">
                  <c:v>0.69455</c:v>
                </c:pt>
                <c:pt idx="3570">
                  <c:v>0.69455</c:v>
                </c:pt>
                <c:pt idx="3571">
                  <c:v>0.69455</c:v>
                </c:pt>
                <c:pt idx="3572">
                  <c:v>0.69455</c:v>
                </c:pt>
                <c:pt idx="3573">
                  <c:v>0.69455</c:v>
                </c:pt>
                <c:pt idx="3574">
                  <c:v>0.69455</c:v>
                </c:pt>
                <c:pt idx="3575">
                  <c:v>0.69455</c:v>
                </c:pt>
                <c:pt idx="3576">
                  <c:v>0.69455</c:v>
                </c:pt>
                <c:pt idx="3577">
                  <c:v>0.69455</c:v>
                </c:pt>
                <c:pt idx="3578">
                  <c:v>0.69455</c:v>
                </c:pt>
                <c:pt idx="3579">
                  <c:v>0.69455</c:v>
                </c:pt>
                <c:pt idx="3580">
                  <c:v>0.69455</c:v>
                </c:pt>
                <c:pt idx="3581">
                  <c:v>0.69455</c:v>
                </c:pt>
                <c:pt idx="3582">
                  <c:v>0.69455</c:v>
                </c:pt>
                <c:pt idx="3583">
                  <c:v>0.69455</c:v>
                </c:pt>
                <c:pt idx="3584">
                  <c:v>0.69455</c:v>
                </c:pt>
                <c:pt idx="3585">
                  <c:v>0.69455</c:v>
                </c:pt>
                <c:pt idx="3586">
                  <c:v>0.69455</c:v>
                </c:pt>
                <c:pt idx="3587">
                  <c:v>0.69455</c:v>
                </c:pt>
                <c:pt idx="3588">
                  <c:v>0.69455</c:v>
                </c:pt>
                <c:pt idx="3589">
                  <c:v>0.69455</c:v>
                </c:pt>
                <c:pt idx="3590">
                  <c:v>0.69455</c:v>
                </c:pt>
                <c:pt idx="3591">
                  <c:v>0.69455</c:v>
                </c:pt>
                <c:pt idx="3592">
                  <c:v>0.69455</c:v>
                </c:pt>
                <c:pt idx="3593">
                  <c:v>0.69455</c:v>
                </c:pt>
                <c:pt idx="3594">
                  <c:v>0.69455</c:v>
                </c:pt>
                <c:pt idx="3595">
                  <c:v>0.69455</c:v>
                </c:pt>
                <c:pt idx="3596">
                  <c:v>0.69455</c:v>
                </c:pt>
                <c:pt idx="3597">
                  <c:v>0.69455</c:v>
                </c:pt>
                <c:pt idx="3598">
                  <c:v>0.69455</c:v>
                </c:pt>
                <c:pt idx="3599">
                  <c:v>0.69455</c:v>
                </c:pt>
                <c:pt idx="3600">
                  <c:v>0.69455</c:v>
                </c:pt>
                <c:pt idx="3601">
                  <c:v>0.69913000000000003</c:v>
                </c:pt>
                <c:pt idx="3602">
                  <c:v>0.69913000000000003</c:v>
                </c:pt>
                <c:pt idx="3603">
                  <c:v>0.69913000000000003</c:v>
                </c:pt>
                <c:pt idx="3604">
                  <c:v>0.70360999999999996</c:v>
                </c:pt>
                <c:pt idx="3605">
                  <c:v>0.70360999999999996</c:v>
                </c:pt>
                <c:pt idx="3606">
                  <c:v>0.70360999999999996</c:v>
                </c:pt>
                <c:pt idx="3607">
                  <c:v>0.70360999999999996</c:v>
                </c:pt>
                <c:pt idx="3608">
                  <c:v>0.70360999999999996</c:v>
                </c:pt>
                <c:pt idx="3609">
                  <c:v>0.70360999999999996</c:v>
                </c:pt>
                <c:pt idx="3610">
                  <c:v>0.70360999999999996</c:v>
                </c:pt>
                <c:pt idx="3611">
                  <c:v>0.70360999999999996</c:v>
                </c:pt>
                <c:pt idx="3612">
                  <c:v>0.70801999999999998</c:v>
                </c:pt>
                <c:pt idx="3613">
                  <c:v>0.70801999999999998</c:v>
                </c:pt>
                <c:pt idx="3614">
                  <c:v>0.70801999999999998</c:v>
                </c:pt>
                <c:pt idx="3615">
                  <c:v>0.70801999999999998</c:v>
                </c:pt>
                <c:pt idx="3616">
                  <c:v>0.71233000000000002</c:v>
                </c:pt>
                <c:pt idx="3617">
                  <c:v>0.71233000000000002</c:v>
                </c:pt>
                <c:pt idx="3618">
                  <c:v>0.71233000000000002</c:v>
                </c:pt>
                <c:pt idx="3619">
                  <c:v>0.70189999999999997</c:v>
                </c:pt>
                <c:pt idx="3620">
                  <c:v>0.70621</c:v>
                </c:pt>
                <c:pt idx="3621">
                  <c:v>0.71040999999999999</c:v>
                </c:pt>
                <c:pt idx="3622">
                  <c:v>0.71450000000000002</c:v>
                </c:pt>
                <c:pt idx="3623">
                  <c:v>0.71848000000000001</c:v>
                </c:pt>
                <c:pt idx="3624">
                  <c:v>0.72236</c:v>
                </c:pt>
                <c:pt idx="3625">
                  <c:v>0.72236</c:v>
                </c:pt>
                <c:pt idx="3626">
                  <c:v>0.72236</c:v>
                </c:pt>
                <c:pt idx="3627">
                  <c:v>0.72236</c:v>
                </c:pt>
                <c:pt idx="3628">
                  <c:v>0.72616999999999998</c:v>
                </c:pt>
                <c:pt idx="3629">
                  <c:v>0.72987999999999997</c:v>
                </c:pt>
                <c:pt idx="3630">
                  <c:v>0.72987999999999997</c:v>
                </c:pt>
                <c:pt idx="3631">
                  <c:v>0.72987999999999997</c:v>
                </c:pt>
                <c:pt idx="3632">
                  <c:v>0.72987999999999997</c:v>
                </c:pt>
                <c:pt idx="3633">
                  <c:v>0.72987999999999997</c:v>
                </c:pt>
                <c:pt idx="3634">
                  <c:v>0.72987999999999997</c:v>
                </c:pt>
                <c:pt idx="3635">
                  <c:v>0.72987999999999997</c:v>
                </c:pt>
                <c:pt idx="3636">
                  <c:v>0.72987999999999997</c:v>
                </c:pt>
                <c:pt idx="3637">
                  <c:v>0.72987999999999997</c:v>
                </c:pt>
                <c:pt idx="3638">
                  <c:v>0.72987999999999997</c:v>
                </c:pt>
                <c:pt idx="3639">
                  <c:v>0.71992999999999996</c:v>
                </c:pt>
                <c:pt idx="3640">
                  <c:v>0.71021999999999996</c:v>
                </c:pt>
                <c:pt idx="3641">
                  <c:v>0.71021999999999996</c:v>
                </c:pt>
                <c:pt idx="3642">
                  <c:v>0.71021999999999996</c:v>
                </c:pt>
                <c:pt idx="3643">
                  <c:v>0.71021999999999996</c:v>
                </c:pt>
                <c:pt idx="3644">
                  <c:v>0.71021999999999996</c:v>
                </c:pt>
                <c:pt idx="3645">
                  <c:v>0.71021999999999996</c:v>
                </c:pt>
                <c:pt idx="3646">
                  <c:v>0.71021999999999996</c:v>
                </c:pt>
                <c:pt idx="3647">
                  <c:v>0.71021999999999996</c:v>
                </c:pt>
                <c:pt idx="3648">
                  <c:v>0.71021999999999996</c:v>
                </c:pt>
                <c:pt idx="3649">
                  <c:v>0.71021999999999996</c:v>
                </c:pt>
                <c:pt idx="3650">
                  <c:v>0.71021999999999996</c:v>
                </c:pt>
                <c:pt idx="3651">
                  <c:v>0.70057000000000003</c:v>
                </c:pt>
                <c:pt idx="3652">
                  <c:v>0.70057000000000003</c:v>
                </c:pt>
                <c:pt idx="3653">
                  <c:v>0.70057000000000003</c:v>
                </c:pt>
                <c:pt idx="3654">
                  <c:v>0.70057000000000003</c:v>
                </c:pt>
                <c:pt idx="3655">
                  <c:v>0.70057000000000003</c:v>
                </c:pt>
                <c:pt idx="3656">
                  <c:v>0.69108999999999998</c:v>
                </c:pt>
                <c:pt idx="3657">
                  <c:v>0.69108999999999998</c:v>
                </c:pt>
                <c:pt idx="3658">
                  <c:v>0.69108999999999998</c:v>
                </c:pt>
                <c:pt idx="3659">
                  <c:v>0.69523999999999997</c:v>
                </c:pt>
                <c:pt idx="3660">
                  <c:v>0.69523999999999997</c:v>
                </c:pt>
                <c:pt idx="3661">
                  <c:v>0.68598000000000003</c:v>
                </c:pt>
                <c:pt idx="3662">
                  <c:v>0.68598000000000003</c:v>
                </c:pt>
                <c:pt idx="3663">
                  <c:v>0.68598000000000003</c:v>
                </c:pt>
                <c:pt idx="3664">
                  <c:v>0.67691999999999997</c:v>
                </c:pt>
                <c:pt idx="3665">
                  <c:v>0.67691999999999997</c:v>
                </c:pt>
                <c:pt idx="3666">
                  <c:v>0.67691999999999997</c:v>
                </c:pt>
                <c:pt idx="3667">
                  <c:v>0.67691999999999997</c:v>
                </c:pt>
                <c:pt idx="3668">
                  <c:v>0.67691999999999997</c:v>
                </c:pt>
                <c:pt idx="3669">
                  <c:v>0.67691999999999997</c:v>
                </c:pt>
                <c:pt idx="3670">
                  <c:v>0.67691999999999997</c:v>
                </c:pt>
                <c:pt idx="3671">
                  <c:v>0.67691999999999997</c:v>
                </c:pt>
                <c:pt idx="3672">
                  <c:v>0.67691999999999997</c:v>
                </c:pt>
                <c:pt idx="3673">
                  <c:v>0.67691999999999997</c:v>
                </c:pt>
                <c:pt idx="3674">
                  <c:v>0.67691999999999997</c:v>
                </c:pt>
                <c:pt idx="3675">
                  <c:v>0.67691999999999997</c:v>
                </c:pt>
                <c:pt idx="3676">
                  <c:v>0.67691999999999997</c:v>
                </c:pt>
                <c:pt idx="3677">
                  <c:v>0.67691999999999997</c:v>
                </c:pt>
                <c:pt idx="3678">
                  <c:v>0.67691999999999997</c:v>
                </c:pt>
                <c:pt idx="3679">
                  <c:v>0.67691999999999997</c:v>
                </c:pt>
                <c:pt idx="3680">
                  <c:v>0.67691999999999997</c:v>
                </c:pt>
                <c:pt idx="3681">
                  <c:v>0.67691999999999997</c:v>
                </c:pt>
                <c:pt idx="3682">
                  <c:v>0.66776999999999997</c:v>
                </c:pt>
                <c:pt idx="3683">
                  <c:v>0.66776999999999997</c:v>
                </c:pt>
                <c:pt idx="3684">
                  <c:v>0.66776999999999997</c:v>
                </c:pt>
                <c:pt idx="3685">
                  <c:v>0.66776999999999997</c:v>
                </c:pt>
                <c:pt idx="3686">
                  <c:v>0.66776999999999997</c:v>
                </c:pt>
                <c:pt idx="3687">
                  <c:v>0.66776999999999997</c:v>
                </c:pt>
                <c:pt idx="3688">
                  <c:v>0.65876000000000001</c:v>
                </c:pt>
                <c:pt idx="3689">
                  <c:v>0.65876000000000001</c:v>
                </c:pt>
                <c:pt idx="3690">
                  <c:v>0.65876000000000001</c:v>
                </c:pt>
                <c:pt idx="3691">
                  <c:v>0.65876000000000001</c:v>
                </c:pt>
                <c:pt idx="3692">
                  <c:v>0.64992000000000005</c:v>
                </c:pt>
                <c:pt idx="3693">
                  <c:v>0.64992000000000005</c:v>
                </c:pt>
                <c:pt idx="3694">
                  <c:v>0.64992000000000005</c:v>
                </c:pt>
                <c:pt idx="3695">
                  <c:v>0.64992000000000005</c:v>
                </c:pt>
                <c:pt idx="3696">
                  <c:v>0.64992000000000005</c:v>
                </c:pt>
                <c:pt idx="3697">
                  <c:v>0.64992000000000005</c:v>
                </c:pt>
                <c:pt idx="3698">
                  <c:v>0.64992000000000005</c:v>
                </c:pt>
                <c:pt idx="3699">
                  <c:v>0.64992000000000005</c:v>
                </c:pt>
                <c:pt idx="3700">
                  <c:v>0.64992000000000005</c:v>
                </c:pt>
                <c:pt idx="3701">
                  <c:v>0.64992000000000005</c:v>
                </c:pt>
                <c:pt idx="3702">
                  <c:v>0.64992000000000005</c:v>
                </c:pt>
                <c:pt idx="3703">
                  <c:v>0.64992000000000005</c:v>
                </c:pt>
                <c:pt idx="3704">
                  <c:v>0.64992000000000005</c:v>
                </c:pt>
                <c:pt idx="3705">
                  <c:v>0.64992000000000005</c:v>
                </c:pt>
                <c:pt idx="3706">
                  <c:v>0.64992000000000005</c:v>
                </c:pt>
                <c:pt idx="3707">
                  <c:v>0.64992000000000005</c:v>
                </c:pt>
                <c:pt idx="3708">
                  <c:v>0.64992000000000005</c:v>
                </c:pt>
                <c:pt idx="3709">
                  <c:v>0.64992000000000005</c:v>
                </c:pt>
                <c:pt idx="3710">
                  <c:v>0.64992000000000005</c:v>
                </c:pt>
                <c:pt idx="3711">
                  <c:v>0.64992000000000005</c:v>
                </c:pt>
                <c:pt idx="3712">
                  <c:v>0.64992000000000005</c:v>
                </c:pt>
                <c:pt idx="3713">
                  <c:v>0.65475000000000005</c:v>
                </c:pt>
                <c:pt idx="3714">
                  <c:v>0.65475000000000005</c:v>
                </c:pt>
                <c:pt idx="3715">
                  <c:v>0.65475000000000005</c:v>
                </c:pt>
                <c:pt idx="3716">
                  <c:v>0.65475000000000005</c:v>
                </c:pt>
                <c:pt idx="3717">
                  <c:v>0.65475000000000005</c:v>
                </c:pt>
                <c:pt idx="3718">
                  <c:v>0.65475000000000005</c:v>
                </c:pt>
                <c:pt idx="3719">
                  <c:v>0.65475000000000005</c:v>
                </c:pt>
                <c:pt idx="3720">
                  <c:v>0.65475000000000005</c:v>
                </c:pt>
                <c:pt idx="3721">
                  <c:v>0.65475000000000005</c:v>
                </c:pt>
                <c:pt idx="3722">
                  <c:v>0.64568000000000003</c:v>
                </c:pt>
                <c:pt idx="3723">
                  <c:v>0.64568000000000003</c:v>
                </c:pt>
                <c:pt idx="3724">
                  <c:v>0.64568000000000003</c:v>
                </c:pt>
                <c:pt idx="3725">
                  <c:v>0.64568000000000003</c:v>
                </c:pt>
                <c:pt idx="3726">
                  <c:v>0.64568000000000003</c:v>
                </c:pt>
                <c:pt idx="3727">
                  <c:v>0.65056999999999998</c:v>
                </c:pt>
                <c:pt idx="3728">
                  <c:v>0.65056999999999998</c:v>
                </c:pt>
                <c:pt idx="3729">
                  <c:v>0.65534000000000003</c:v>
                </c:pt>
                <c:pt idx="3730">
                  <c:v>0.65534000000000003</c:v>
                </c:pt>
                <c:pt idx="3731">
                  <c:v>0.65534000000000003</c:v>
                </c:pt>
                <c:pt idx="3732">
                  <c:v>0.66002000000000005</c:v>
                </c:pt>
                <c:pt idx="3733">
                  <c:v>0.66002000000000005</c:v>
                </c:pt>
                <c:pt idx="3734">
                  <c:v>0.66002000000000005</c:v>
                </c:pt>
                <c:pt idx="3735">
                  <c:v>0.66002000000000005</c:v>
                </c:pt>
                <c:pt idx="3736">
                  <c:v>0.66002000000000005</c:v>
                </c:pt>
                <c:pt idx="3737">
                  <c:v>0.66002000000000005</c:v>
                </c:pt>
                <c:pt idx="3738">
                  <c:v>0.66002000000000005</c:v>
                </c:pt>
                <c:pt idx="3739">
                  <c:v>0.66002000000000005</c:v>
                </c:pt>
                <c:pt idx="3740">
                  <c:v>0.66002000000000005</c:v>
                </c:pt>
                <c:pt idx="3741">
                  <c:v>0.66002000000000005</c:v>
                </c:pt>
                <c:pt idx="3742">
                  <c:v>0.66002000000000005</c:v>
                </c:pt>
                <c:pt idx="3743">
                  <c:v>0.66002000000000005</c:v>
                </c:pt>
                <c:pt idx="3744">
                  <c:v>0.66002000000000005</c:v>
                </c:pt>
                <c:pt idx="3745">
                  <c:v>0.66002000000000005</c:v>
                </c:pt>
                <c:pt idx="3746">
                  <c:v>0.66469999999999996</c:v>
                </c:pt>
                <c:pt idx="3747">
                  <c:v>0.66469999999999996</c:v>
                </c:pt>
                <c:pt idx="3748">
                  <c:v>0.66469999999999996</c:v>
                </c:pt>
                <c:pt idx="3749">
                  <c:v>0.66469999999999996</c:v>
                </c:pt>
                <c:pt idx="3750">
                  <c:v>0.66469999999999996</c:v>
                </c:pt>
                <c:pt idx="3751">
                  <c:v>0.66469999999999996</c:v>
                </c:pt>
                <c:pt idx="3752">
                  <c:v>0.66469999999999996</c:v>
                </c:pt>
                <c:pt idx="3753">
                  <c:v>0.66469999999999996</c:v>
                </c:pt>
                <c:pt idx="3754">
                  <c:v>0.66469999999999996</c:v>
                </c:pt>
                <c:pt idx="3755">
                  <c:v>0.66469999999999996</c:v>
                </c:pt>
                <c:pt idx="3756">
                  <c:v>0.66469999999999996</c:v>
                </c:pt>
                <c:pt idx="3757">
                  <c:v>0.66469999999999996</c:v>
                </c:pt>
                <c:pt idx="3758">
                  <c:v>0.66469999999999996</c:v>
                </c:pt>
                <c:pt idx="3759">
                  <c:v>0.66469999999999996</c:v>
                </c:pt>
                <c:pt idx="3760">
                  <c:v>0.66469999999999996</c:v>
                </c:pt>
                <c:pt idx="3761">
                  <c:v>0.66469999999999996</c:v>
                </c:pt>
                <c:pt idx="3762">
                  <c:v>0.66469999999999996</c:v>
                </c:pt>
                <c:pt idx="3763">
                  <c:v>0.66469999999999996</c:v>
                </c:pt>
                <c:pt idx="3764">
                  <c:v>0.66469999999999996</c:v>
                </c:pt>
                <c:pt idx="3765">
                  <c:v>0.66942000000000002</c:v>
                </c:pt>
                <c:pt idx="3766">
                  <c:v>0.66942000000000002</c:v>
                </c:pt>
                <c:pt idx="3767">
                  <c:v>0.66942000000000002</c:v>
                </c:pt>
                <c:pt idx="3768">
                  <c:v>0.66007000000000005</c:v>
                </c:pt>
                <c:pt idx="3769">
                  <c:v>0.66007000000000005</c:v>
                </c:pt>
                <c:pt idx="3770">
                  <c:v>0.66476999999999997</c:v>
                </c:pt>
                <c:pt idx="3771">
                  <c:v>0.66476999999999997</c:v>
                </c:pt>
                <c:pt idx="3772">
                  <c:v>0.66476999999999997</c:v>
                </c:pt>
                <c:pt idx="3773">
                  <c:v>0.66476999999999997</c:v>
                </c:pt>
                <c:pt idx="3774">
                  <c:v>0.66476999999999997</c:v>
                </c:pt>
                <c:pt idx="3775">
                  <c:v>0.66476999999999997</c:v>
                </c:pt>
                <c:pt idx="3776">
                  <c:v>0.66476999999999997</c:v>
                </c:pt>
                <c:pt idx="3777">
                  <c:v>0.66476999999999997</c:v>
                </c:pt>
                <c:pt idx="3778">
                  <c:v>0.66476999999999997</c:v>
                </c:pt>
                <c:pt idx="3779">
                  <c:v>0.66476999999999997</c:v>
                </c:pt>
                <c:pt idx="3780">
                  <c:v>0.65551000000000004</c:v>
                </c:pt>
                <c:pt idx="3781">
                  <c:v>0.65551000000000004</c:v>
                </c:pt>
                <c:pt idx="3782">
                  <c:v>0.65551000000000004</c:v>
                </c:pt>
                <c:pt idx="3783">
                  <c:v>0.65551000000000004</c:v>
                </c:pt>
                <c:pt idx="3784">
                  <c:v>0.65551000000000004</c:v>
                </c:pt>
                <c:pt idx="3785">
                  <c:v>0.65551000000000004</c:v>
                </c:pt>
                <c:pt idx="3786">
                  <c:v>0.65551000000000004</c:v>
                </c:pt>
                <c:pt idx="3787">
                  <c:v>0.65551000000000004</c:v>
                </c:pt>
                <c:pt idx="3788">
                  <c:v>0.65551000000000004</c:v>
                </c:pt>
                <c:pt idx="3789">
                  <c:v>0.65551000000000004</c:v>
                </c:pt>
                <c:pt idx="3790">
                  <c:v>0.65551000000000004</c:v>
                </c:pt>
                <c:pt idx="3791">
                  <c:v>0.66034999999999999</c:v>
                </c:pt>
                <c:pt idx="3792">
                  <c:v>0.65119000000000005</c:v>
                </c:pt>
                <c:pt idx="3793">
                  <c:v>0.65119000000000005</c:v>
                </c:pt>
                <c:pt idx="3794">
                  <c:v>0.65119000000000005</c:v>
                </c:pt>
                <c:pt idx="3795">
                  <c:v>0.65119000000000005</c:v>
                </c:pt>
                <c:pt idx="3796">
                  <c:v>0.65119000000000005</c:v>
                </c:pt>
                <c:pt idx="3797">
                  <c:v>0.65119000000000005</c:v>
                </c:pt>
                <c:pt idx="3798">
                  <c:v>0.65119000000000005</c:v>
                </c:pt>
                <c:pt idx="3799">
                  <c:v>0.65119000000000005</c:v>
                </c:pt>
                <c:pt idx="3800">
                  <c:v>0.65119000000000005</c:v>
                </c:pt>
                <c:pt idx="3801">
                  <c:v>0.65119000000000005</c:v>
                </c:pt>
                <c:pt idx="3802">
                  <c:v>0.65119000000000005</c:v>
                </c:pt>
                <c:pt idx="3803">
                  <c:v>0.65119000000000005</c:v>
                </c:pt>
                <c:pt idx="3804">
                  <c:v>0.64207000000000003</c:v>
                </c:pt>
                <c:pt idx="3805">
                  <c:v>0.64207000000000003</c:v>
                </c:pt>
                <c:pt idx="3806">
                  <c:v>0.63317000000000001</c:v>
                </c:pt>
                <c:pt idx="3807">
                  <c:v>0.63317000000000001</c:v>
                </c:pt>
                <c:pt idx="3808">
                  <c:v>0.63317000000000001</c:v>
                </c:pt>
                <c:pt idx="3809">
                  <c:v>0.63821000000000006</c:v>
                </c:pt>
                <c:pt idx="3810">
                  <c:v>0.63821000000000006</c:v>
                </c:pt>
                <c:pt idx="3811">
                  <c:v>0.63821000000000006</c:v>
                </c:pt>
                <c:pt idx="3812">
                  <c:v>0.63821000000000006</c:v>
                </c:pt>
                <c:pt idx="3813">
                  <c:v>0.62948000000000004</c:v>
                </c:pt>
                <c:pt idx="3814">
                  <c:v>0.62948000000000004</c:v>
                </c:pt>
                <c:pt idx="3815">
                  <c:v>0.62948000000000004</c:v>
                </c:pt>
                <c:pt idx="3816">
                  <c:v>0.62948000000000004</c:v>
                </c:pt>
                <c:pt idx="3817">
                  <c:v>0.62948000000000004</c:v>
                </c:pt>
                <c:pt idx="3818">
                  <c:v>0.62948000000000004</c:v>
                </c:pt>
                <c:pt idx="3819">
                  <c:v>0.62948000000000004</c:v>
                </c:pt>
                <c:pt idx="3820">
                  <c:v>0.62948000000000004</c:v>
                </c:pt>
                <c:pt idx="3821">
                  <c:v>0.62948000000000004</c:v>
                </c:pt>
                <c:pt idx="3822">
                  <c:v>0.62948000000000004</c:v>
                </c:pt>
                <c:pt idx="3823">
                  <c:v>0.62948000000000004</c:v>
                </c:pt>
                <c:pt idx="3824">
                  <c:v>0.62948000000000004</c:v>
                </c:pt>
                <c:pt idx="3825">
                  <c:v>0.62948000000000004</c:v>
                </c:pt>
                <c:pt idx="3826">
                  <c:v>0.62948000000000004</c:v>
                </c:pt>
                <c:pt idx="3827">
                  <c:v>0.62948000000000004</c:v>
                </c:pt>
                <c:pt idx="3828">
                  <c:v>0.62948000000000004</c:v>
                </c:pt>
                <c:pt idx="3829">
                  <c:v>0.62948000000000004</c:v>
                </c:pt>
                <c:pt idx="3830">
                  <c:v>0.63465000000000005</c:v>
                </c:pt>
                <c:pt idx="3831">
                  <c:v>0.63465000000000005</c:v>
                </c:pt>
                <c:pt idx="3832">
                  <c:v>0.62587999999999999</c:v>
                </c:pt>
                <c:pt idx="3833">
                  <c:v>0.62587999999999999</c:v>
                </c:pt>
                <c:pt idx="3834">
                  <c:v>0.62587999999999999</c:v>
                </c:pt>
                <c:pt idx="3835">
                  <c:v>0.62587999999999999</c:v>
                </c:pt>
                <c:pt idx="3836">
                  <c:v>0.62587999999999999</c:v>
                </c:pt>
                <c:pt idx="3837">
                  <c:v>0.62587999999999999</c:v>
                </c:pt>
                <c:pt idx="3838">
                  <c:v>0.62587999999999999</c:v>
                </c:pt>
                <c:pt idx="3839">
                  <c:v>0.62587999999999999</c:v>
                </c:pt>
                <c:pt idx="3840">
                  <c:v>0.62587999999999999</c:v>
                </c:pt>
                <c:pt idx="3841">
                  <c:v>0.61719999999999997</c:v>
                </c:pt>
                <c:pt idx="3842">
                  <c:v>0.61719999999999997</c:v>
                </c:pt>
                <c:pt idx="3843">
                  <c:v>0.61719999999999997</c:v>
                </c:pt>
                <c:pt idx="3844">
                  <c:v>0.61719999999999997</c:v>
                </c:pt>
                <c:pt idx="3845">
                  <c:v>0.61719999999999997</c:v>
                </c:pt>
                <c:pt idx="3846">
                  <c:v>0.60867000000000004</c:v>
                </c:pt>
                <c:pt idx="3847">
                  <c:v>0.60867000000000004</c:v>
                </c:pt>
                <c:pt idx="3848">
                  <c:v>0.60867000000000004</c:v>
                </c:pt>
                <c:pt idx="3849">
                  <c:v>0.61404000000000003</c:v>
                </c:pt>
                <c:pt idx="3850">
                  <c:v>0.61404000000000003</c:v>
                </c:pt>
                <c:pt idx="3851">
                  <c:v>0.61404000000000003</c:v>
                </c:pt>
                <c:pt idx="3852">
                  <c:v>0.61404000000000003</c:v>
                </c:pt>
                <c:pt idx="3853">
                  <c:v>0.61404000000000003</c:v>
                </c:pt>
                <c:pt idx="3854">
                  <c:v>0.61404000000000003</c:v>
                </c:pt>
                <c:pt idx="3855">
                  <c:v>0.61404000000000003</c:v>
                </c:pt>
                <c:pt idx="3856">
                  <c:v>0.61404000000000003</c:v>
                </c:pt>
                <c:pt idx="3857">
                  <c:v>0.61404000000000003</c:v>
                </c:pt>
                <c:pt idx="3858">
                  <c:v>0.61404000000000003</c:v>
                </c:pt>
                <c:pt idx="3859">
                  <c:v>0.61404000000000003</c:v>
                </c:pt>
                <c:pt idx="3860">
                  <c:v>0.61404000000000003</c:v>
                </c:pt>
                <c:pt idx="3861">
                  <c:v>0.61404000000000003</c:v>
                </c:pt>
                <c:pt idx="3862">
                  <c:v>0.60550999999999999</c:v>
                </c:pt>
                <c:pt idx="3863">
                  <c:v>0.60550999999999999</c:v>
                </c:pt>
                <c:pt idx="3864">
                  <c:v>0.60550999999999999</c:v>
                </c:pt>
                <c:pt idx="3865">
                  <c:v>0.61094999999999999</c:v>
                </c:pt>
                <c:pt idx="3866">
                  <c:v>0.61094999999999999</c:v>
                </c:pt>
                <c:pt idx="3867">
                  <c:v>0.61094999999999999</c:v>
                </c:pt>
                <c:pt idx="3868">
                  <c:v>0.61094999999999999</c:v>
                </c:pt>
                <c:pt idx="3869">
                  <c:v>0.61094999999999999</c:v>
                </c:pt>
                <c:pt idx="3870">
                  <c:v>0.61094999999999999</c:v>
                </c:pt>
                <c:pt idx="3871">
                  <c:v>0.61094999999999999</c:v>
                </c:pt>
                <c:pt idx="3872">
                  <c:v>0.61094999999999999</c:v>
                </c:pt>
                <c:pt idx="3873">
                  <c:v>0.61094999999999999</c:v>
                </c:pt>
                <c:pt idx="3874">
                  <c:v>0.61094999999999999</c:v>
                </c:pt>
                <c:pt idx="3875">
                  <c:v>0.61094999999999999</c:v>
                </c:pt>
                <c:pt idx="3876">
                  <c:v>0.61094999999999999</c:v>
                </c:pt>
                <c:pt idx="3877">
                  <c:v>0.61094999999999999</c:v>
                </c:pt>
                <c:pt idx="3878">
                  <c:v>0.61094999999999999</c:v>
                </c:pt>
                <c:pt idx="3879">
                  <c:v>0.61094999999999999</c:v>
                </c:pt>
                <c:pt idx="3880">
                  <c:v>0.61094999999999999</c:v>
                </c:pt>
                <c:pt idx="3881">
                  <c:v>0.61094999999999999</c:v>
                </c:pt>
                <c:pt idx="3882">
                  <c:v>0.61094999999999999</c:v>
                </c:pt>
                <c:pt idx="3883">
                  <c:v>0.61094999999999999</c:v>
                </c:pt>
                <c:pt idx="3884">
                  <c:v>0.61094999999999999</c:v>
                </c:pt>
                <c:pt idx="3885">
                  <c:v>0.60231000000000001</c:v>
                </c:pt>
                <c:pt idx="3886">
                  <c:v>0.60231000000000001</c:v>
                </c:pt>
                <c:pt idx="3887">
                  <c:v>0.60787999999999998</c:v>
                </c:pt>
                <c:pt idx="3888">
                  <c:v>0.60787999999999998</c:v>
                </c:pt>
                <c:pt idx="3889">
                  <c:v>0.60787999999999998</c:v>
                </c:pt>
                <c:pt idx="3890">
                  <c:v>0.60787999999999998</c:v>
                </c:pt>
                <c:pt idx="3891">
                  <c:v>0.61333000000000004</c:v>
                </c:pt>
                <c:pt idx="3892">
                  <c:v>0.61333000000000004</c:v>
                </c:pt>
                <c:pt idx="3893">
                  <c:v>0.61333000000000004</c:v>
                </c:pt>
                <c:pt idx="3894">
                  <c:v>0.61333000000000004</c:v>
                </c:pt>
                <c:pt idx="3895">
                  <c:v>0.61333000000000004</c:v>
                </c:pt>
                <c:pt idx="3896">
                  <c:v>0.61333000000000004</c:v>
                </c:pt>
                <c:pt idx="3897">
                  <c:v>0.61333000000000004</c:v>
                </c:pt>
                <c:pt idx="3898">
                  <c:v>0.61333000000000004</c:v>
                </c:pt>
                <c:pt idx="3899">
                  <c:v>0.61333000000000004</c:v>
                </c:pt>
                <c:pt idx="3900">
                  <c:v>0.60477000000000003</c:v>
                </c:pt>
                <c:pt idx="3901">
                  <c:v>0.60477000000000003</c:v>
                </c:pt>
                <c:pt idx="3902">
                  <c:v>0.60477000000000003</c:v>
                </c:pt>
                <c:pt idx="3903">
                  <c:v>0.60477000000000003</c:v>
                </c:pt>
                <c:pt idx="3904">
                  <c:v>0.59636999999999996</c:v>
                </c:pt>
                <c:pt idx="3905">
                  <c:v>0.59636999999999996</c:v>
                </c:pt>
                <c:pt idx="3906">
                  <c:v>0.59636999999999996</c:v>
                </c:pt>
                <c:pt idx="3907">
                  <c:v>0.59636999999999996</c:v>
                </c:pt>
                <c:pt idx="3908">
                  <c:v>0.59636999999999996</c:v>
                </c:pt>
                <c:pt idx="3909">
                  <c:v>0.58813000000000004</c:v>
                </c:pt>
                <c:pt idx="3910">
                  <c:v>0.58813000000000004</c:v>
                </c:pt>
                <c:pt idx="3911">
                  <c:v>0.59377000000000002</c:v>
                </c:pt>
                <c:pt idx="3912">
                  <c:v>0.59926999999999997</c:v>
                </c:pt>
                <c:pt idx="3913">
                  <c:v>0.59926999999999997</c:v>
                </c:pt>
                <c:pt idx="3914">
                  <c:v>0.59926999999999997</c:v>
                </c:pt>
                <c:pt idx="3915">
                  <c:v>0.59926999999999997</c:v>
                </c:pt>
                <c:pt idx="3916">
                  <c:v>0.59926999999999997</c:v>
                </c:pt>
                <c:pt idx="3917">
                  <c:v>0.59926999999999997</c:v>
                </c:pt>
                <c:pt idx="3918">
                  <c:v>0.59926999999999997</c:v>
                </c:pt>
                <c:pt idx="3919">
                  <c:v>0.59926999999999997</c:v>
                </c:pt>
                <c:pt idx="3920">
                  <c:v>0.59926999999999997</c:v>
                </c:pt>
                <c:pt idx="3921">
                  <c:v>0.59926999999999997</c:v>
                </c:pt>
                <c:pt idx="3922">
                  <c:v>0.59926999999999997</c:v>
                </c:pt>
                <c:pt idx="3923">
                  <c:v>0.59926999999999997</c:v>
                </c:pt>
                <c:pt idx="3924">
                  <c:v>0.59926999999999997</c:v>
                </c:pt>
                <c:pt idx="3925">
                  <c:v>0.59926999999999997</c:v>
                </c:pt>
                <c:pt idx="3926">
                  <c:v>0.59926999999999997</c:v>
                </c:pt>
                <c:pt idx="3927">
                  <c:v>0.59926999999999997</c:v>
                </c:pt>
                <c:pt idx="3928">
                  <c:v>0.59926999999999997</c:v>
                </c:pt>
                <c:pt idx="3929">
                  <c:v>0.59926999999999997</c:v>
                </c:pt>
                <c:pt idx="3930">
                  <c:v>0.59926999999999997</c:v>
                </c:pt>
                <c:pt idx="3931">
                  <c:v>0.59926999999999997</c:v>
                </c:pt>
                <c:pt idx="3932">
                  <c:v>0.59926999999999997</c:v>
                </c:pt>
                <c:pt idx="3933">
                  <c:v>0.59926999999999997</c:v>
                </c:pt>
                <c:pt idx="3934">
                  <c:v>0.59926999999999997</c:v>
                </c:pt>
                <c:pt idx="3935">
                  <c:v>0.59926999999999997</c:v>
                </c:pt>
                <c:pt idx="3936">
                  <c:v>0.59926999999999997</c:v>
                </c:pt>
                <c:pt idx="3937">
                  <c:v>0.59926999999999997</c:v>
                </c:pt>
                <c:pt idx="3938">
                  <c:v>0.59926999999999997</c:v>
                </c:pt>
                <c:pt idx="3939">
                  <c:v>0.60490999999999995</c:v>
                </c:pt>
                <c:pt idx="3940">
                  <c:v>0.60490999999999995</c:v>
                </c:pt>
                <c:pt idx="3941">
                  <c:v>0.60490999999999995</c:v>
                </c:pt>
                <c:pt idx="3942">
                  <c:v>0.60490999999999995</c:v>
                </c:pt>
                <c:pt idx="3943">
                  <c:v>0.60490999999999995</c:v>
                </c:pt>
                <c:pt idx="3944">
                  <c:v>0.60490999999999995</c:v>
                </c:pt>
                <c:pt idx="3945">
                  <c:v>0.60490999999999995</c:v>
                </c:pt>
                <c:pt idx="3946">
                  <c:v>0.60490999999999995</c:v>
                </c:pt>
                <c:pt idx="3947">
                  <c:v>0.61048000000000002</c:v>
                </c:pt>
                <c:pt idx="3948">
                  <c:v>0.61048000000000002</c:v>
                </c:pt>
                <c:pt idx="3949">
                  <c:v>0.61048000000000002</c:v>
                </c:pt>
                <c:pt idx="3950">
                  <c:v>0.60194000000000003</c:v>
                </c:pt>
                <c:pt idx="3951">
                  <c:v>0.60194000000000003</c:v>
                </c:pt>
                <c:pt idx="3952">
                  <c:v>0.60194000000000003</c:v>
                </c:pt>
                <c:pt idx="3953">
                  <c:v>0.60194000000000003</c:v>
                </c:pt>
                <c:pt idx="3954">
                  <c:v>0.60194000000000003</c:v>
                </c:pt>
                <c:pt idx="3955">
                  <c:v>0.60748999999999997</c:v>
                </c:pt>
                <c:pt idx="3956">
                  <c:v>0.60748999999999997</c:v>
                </c:pt>
                <c:pt idx="3957">
                  <c:v>0.60748999999999997</c:v>
                </c:pt>
                <c:pt idx="3958">
                  <c:v>0.60748999999999997</c:v>
                </c:pt>
                <c:pt idx="3959">
                  <c:v>0.60748999999999997</c:v>
                </c:pt>
                <c:pt idx="3960">
                  <c:v>0.59904999999999997</c:v>
                </c:pt>
                <c:pt idx="3961">
                  <c:v>0.59904999999999997</c:v>
                </c:pt>
                <c:pt idx="3962">
                  <c:v>0.59904999999999997</c:v>
                </c:pt>
                <c:pt idx="3963">
                  <c:v>0.59904999999999997</c:v>
                </c:pt>
                <c:pt idx="3964">
                  <c:v>0.60458999999999996</c:v>
                </c:pt>
                <c:pt idx="3965">
                  <c:v>0.60458999999999996</c:v>
                </c:pt>
                <c:pt idx="3966">
                  <c:v>0.60458999999999996</c:v>
                </c:pt>
                <c:pt idx="3967">
                  <c:v>0.60458999999999996</c:v>
                </c:pt>
                <c:pt idx="3968">
                  <c:v>0.59628999999999999</c:v>
                </c:pt>
                <c:pt idx="3969">
                  <c:v>0.59628999999999999</c:v>
                </c:pt>
                <c:pt idx="3970">
                  <c:v>0.58818999999999999</c:v>
                </c:pt>
                <c:pt idx="3971">
                  <c:v>0.58818999999999999</c:v>
                </c:pt>
                <c:pt idx="3972">
                  <c:v>0.58818999999999999</c:v>
                </c:pt>
                <c:pt idx="3973">
                  <c:v>0.58818999999999999</c:v>
                </c:pt>
                <c:pt idx="3974">
                  <c:v>0.58818999999999999</c:v>
                </c:pt>
                <c:pt idx="3975">
                  <c:v>0.58818999999999999</c:v>
                </c:pt>
                <c:pt idx="3976">
                  <c:v>0.58818999999999999</c:v>
                </c:pt>
                <c:pt idx="3977">
                  <c:v>0.59379000000000004</c:v>
                </c:pt>
                <c:pt idx="3978">
                  <c:v>0.59379000000000004</c:v>
                </c:pt>
                <c:pt idx="3979">
                  <c:v>0.59379000000000004</c:v>
                </c:pt>
                <c:pt idx="3980">
                  <c:v>0.59379000000000004</c:v>
                </c:pt>
                <c:pt idx="3981">
                  <c:v>0.59379000000000004</c:v>
                </c:pt>
                <c:pt idx="3982">
                  <c:v>0.59379000000000004</c:v>
                </c:pt>
                <c:pt idx="3983">
                  <c:v>0.59379000000000004</c:v>
                </c:pt>
                <c:pt idx="3984">
                  <c:v>0.59379000000000004</c:v>
                </c:pt>
                <c:pt idx="3985">
                  <c:v>0.59379000000000004</c:v>
                </c:pt>
                <c:pt idx="3986">
                  <c:v>0.59379000000000004</c:v>
                </c:pt>
                <c:pt idx="3987">
                  <c:v>0.59379000000000004</c:v>
                </c:pt>
                <c:pt idx="3988">
                  <c:v>0.59379000000000004</c:v>
                </c:pt>
                <c:pt idx="3989">
                  <c:v>0.59379000000000004</c:v>
                </c:pt>
                <c:pt idx="3990">
                  <c:v>0.59379000000000004</c:v>
                </c:pt>
                <c:pt idx="3991">
                  <c:v>0.59379000000000004</c:v>
                </c:pt>
                <c:pt idx="3992">
                  <c:v>0.59940000000000004</c:v>
                </c:pt>
                <c:pt idx="3993">
                  <c:v>0.59940000000000004</c:v>
                </c:pt>
                <c:pt idx="3994">
                  <c:v>0.60487999999999997</c:v>
                </c:pt>
                <c:pt idx="3995">
                  <c:v>0.61021999999999998</c:v>
                </c:pt>
                <c:pt idx="3996">
                  <c:v>0.61021999999999998</c:v>
                </c:pt>
                <c:pt idx="3997">
                  <c:v>0.61021999999999998</c:v>
                </c:pt>
                <c:pt idx="3998">
                  <c:v>0.61021999999999998</c:v>
                </c:pt>
                <c:pt idx="3999">
                  <c:v>0.61021999999999998</c:v>
                </c:pt>
                <c:pt idx="4000">
                  <c:v>0.61021999999999998</c:v>
                </c:pt>
                <c:pt idx="4001">
                  <c:v>0.61021999999999998</c:v>
                </c:pt>
                <c:pt idx="4002">
                  <c:v>0.61021999999999998</c:v>
                </c:pt>
                <c:pt idx="4003">
                  <c:v>0.60194999999999999</c:v>
                </c:pt>
                <c:pt idx="4004">
                  <c:v>0.60194999999999999</c:v>
                </c:pt>
                <c:pt idx="4005">
                  <c:v>0.60194999999999999</c:v>
                </c:pt>
                <c:pt idx="4006">
                  <c:v>0.60194999999999999</c:v>
                </c:pt>
                <c:pt idx="4007">
                  <c:v>0.60194999999999999</c:v>
                </c:pt>
                <c:pt idx="4008">
                  <c:v>0.60194999999999999</c:v>
                </c:pt>
                <c:pt idx="4009">
                  <c:v>0.60194999999999999</c:v>
                </c:pt>
                <c:pt idx="4010">
                  <c:v>0.60194999999999999</c:v>
                </c:pt>
                <c:pt idx="4011">
                  <c:v>0.60194999999999999</c:v>
                </c:pt>
                <c:pt idx="4012">
                  <c:v>0.60194999999999999</c:v>
                </c:pt>
                <c:pt idx="4013">
                  <c:v>0.60194999999999999</c:v>
                </c:pt>
                <c:pt idx="4014">
                  <c:v>0.60738999999999999</c:v>
                </c:pt>
                <c:pt idx="4015">
                  <c:v>0.60738999999999999</c:v>
                </c:pt>
                <c:pt idx="4016">
                  <c:v>0.60738999999999999</c:v>
                </c:pt>
                <c:pt idx="4017">
                  <c:v>0.60738999999999999</c:v>
                </c:pt>
                <c:pt idx="4018">
                  <c:v>0.60738999999999999</c:v>
                </c:pt>
                <c:pt idx="4019">
                  <c:v>0.60738999999999999</c:v>
                </c:pt>
                <c:pt idx="4020">
                  <c:v>0.60738999999999999</c:v>
                </c:pt>
                <c:pt idx="4021">
                  <c:v>0.60738999999999999</c:v>
                </c:pt>
                <c:pt idx="4022">
                  <c:v>0.59906999999999999</c:v>
                </c:pt>
                <c:pt idx="4023">
                  <c:v>0.59906999999999999</c:v>
                </c:pt>
                <c:pt idx="4024">
                  <c:v>0.59906999999999999</c:v>
                </c:pt>
                <c:pt idx="4025">
                  <c:v>0.60451999999999995</c:v>
                </c:pt>
                <c:pt idx="4026">
                  <c:v>0.60451999999999995</c:v>
                </c:pt>
                <c:pt idx="4027">
                  <c:v>0.60451999999999995</c:v>
                </c:pt>
                <c:pt idx="4028">
                  <c:v>0.60451999999999995</c:v>
                </c:pt>
                <c:pt idx="4029">
                  <c:v>0.60451999999999995</c:v>
                </c:pt>
                <c:pt idx="4030">
                  <c:v>0.60451999999999995</c:v>
                </c:pt>
                <c:pt idx="4031">
                  <c:v>0.60451999999999995</c:v>
                </c:pt>
                <c:pt idx="4032">
                  <c:v>0.60451999999999995</c:v>
                </c:pt>
                <c:pt idx="4033">
                  <c:v>0.60451999999999995</c:v>
                </c:pt>
                <c:pt idx="4034">
                  <c:v>0.60451999999999995</c:v>
                </c:pt>
                <c:pt idx="4035">
                  <c:v>0.60451999999999995</c:v>
                </c:pt>
                <c:pt idx="4036">
                  <c:v>0.60451999999999995</c:v>
                </c:pt>
                <c:pt idx="4037">
                  <c:v>0.60451999999999995</c:v>
                </c:pt>
                <c:pt idx="4038">
                  <c:v>0.60451999999999995</c:v>
                </c:pt>
                <c:pt idx="4039">
                  <c:v>0.60451999999999995</c:v>
                </c:pt>
                <c:pt idx="4040">
                  <c:v>0.60451999999999995</c:v>
                </c:pt>
                <c:pt idx="4041">
                  <c:v>0.60451999999999995</c:v>
                </c:pt>
                <c:pt idx="4042">
                  <c:v>0.60451999999999995</c:v>
                </c:pt>
                <c:pt idx="4043">
                  <c:v>0.59611999999999998</c:v>
                </c:pt>
                <c:pt idx="4044">
                  <c:v>0.59611999999999998</c:v>
                </c:pt>
                <c:pt idx="4045">
                  <c:v>0.59611999999999998</c:v>
                </c:pt>
                <c:pt idx="4046">
                  <c:v>0.59611999999999998</c:v>
                </c:pt>
                <c:pt idx="4047">
                  <c:v>0.59611999999999998</c:v>
                </c:pt>
                <c:pt idx="4048">
                  <c:v>0.58787</c:v>
                </c:pt>
                <c:pt idx="4049">
                  <c:v>0.58787</c:v>
                </c:pt>
                <c:pt idx="4050">
                  <c:v>0.58787</c:v>
                </c:pt>
                <c:pt idx="4051">
                  <c:v>0.59353</c:v>
                </c:pt>
                <c:pt idx="4052">
                  <c:v>0.59353</c:v>
                </c:pt>
                <c:pt idx="4053">
                  <c:v>0.59353</c:v>
                </c:pt>
                <c:pt idx="4054">
                  <c:v>0.59353</c:v>
                </c:pt>
                <c:pt idx="4055">
                  <c:v>0.59353</c:v>
                </c:pt>
                <c:pt idx="4056">
                  <c:v>0.58540999999999999</c:v>
                </c:pt>
                <c:pt idx="4057">
                  <c:v>0.58540999999999999</c:v>
                </c:pt>
                <c:pt idx="4058">
                  <c:v>0.58540999999999999</c:v>
                </c:pt>
                <c:pt idx="4059">
                  <c:v>0.58540999999999999</c:v>
                </c:pt>
                <c:pt idx="4060">
                  <c:v>0.57745000000000002</c:v>
                </c:pt>
                <c:pt idx="4061">
                  <c:v>0.57745000000000002</c:v>
                </c:pt>
                <c:pt idx="4062">
                  <c:v>0.57745000000000002</c:v>
                </c:pt>
                <c:pt idx="4063">
                  <c:v>0.57745000000000002</c:v>
                </c:pt>
                <c:pt idx="4064">
                  <c:v>0.57745000000000002</c:v>
                </c:pt>
                <c:pt idx="4065">
                  <c:v>0.57745000000000002</c:v>
                </c:pt>
                <c:pt idx="4066">
                  <c:v>0.57745000000000002</c:v>
                </c:pt>
                <c:pt idx="4067">
                  <c:v>0.57745000000000002</c:v>
                </c:pt>
                <c:pt idx="4068">
                  <c:v>0.56957000000000002</c:v>
                </c:pt>
                <c:pt idx="4069">
                  <c:v>0.56957000000000002</c:v>
                </c:pt>
                <c:pt idx="4070">
                  <c:v>0.56957000000000002</c:v>
                </c:pt>
                <c:pt idx="4071">
                  <c:v>0.56957000000000002</c:v>
                </c:pt>
                <c:pt idx="4072">
                  <c:v>0.56957000000000002</c:v>
                </c:pt>
                <c:pt idx="4073">
                  <c:v>0.56957000000000002</c:v>
                </c:pt>
                <c:pt idx="4074">
                  <c:v>0.56957000000000002</c:v>
                </c:pt>
                <c:pt idx="4075">
                  <c:v>0.56957000000000002</c:v>
                </c:pt>
                <c:pt idx="4076">
                  <c:v>0.56957000000000002</c:v>
                </c:pt>
                <c:pt idx="4077">
                  <c:v>0.56957000000000002</c:v>
                </c:pt>
                <c:pt idx="4078">
                  <c:v>0.56957000000000002</c:v>
                </c:pt>
                <c:pt idx="4079">
                  <c:v>0.57548999999999995</c:v>
                </c:pt>
                <c:pt idx="4080">
                  <c:v>0.57548999999999995</c:v>
                </c:pt>
                <c:pt idx="4081">
                  <c:v>0.57548999999999995</c:v>
                </c:pt>
                <c:pt idx="4082">
                  <c:v>0.57548999999999995</c:v>
                </c:pt>
                <c:pt idx="4083">
                  <c:v>0.57548999999999995</c:v>
                </c:pt>
                <c:pt idx="4084">
                  <c:v>0.57548999999999995</c:v>
                </c:pt>
                <c:pt idx="4085">
                  <c:v>0.57548999999999995</c:v>
                </c:pt>
                <c:pt idx="4086">
                  <c:v>0.57548999999999995</c:v>
                </c:pt>
                <c:pt idx="4087">
                  <c:v>0.57548999999999995</c:v>
                </c:pt>
                <c:pt idx="4088">
                  <c:v>0.57548999999999995</c:v>
                </c:pt>
                <c:pt idx="4089">
                  <c:v>0.57548999999999995</c:v>
                </c:pt>
                <c:pt idx="4090">
                  <c:v>0.57548999999999995</c:v>
                </c:pt>
                <c:pt idx="4091">
                  <c:v>0.58138999999999996</c:v>
                </c:pt>
                <c:pt idx="4092">
                  <c:v>0.58138999999999996</c:v>
                </c:pt>
                <c:pt idx="4093">
                  <c:v>0.58138999999999996</c:v>
                </c:pt>
                <c:pt idx="4094">
                  <c:v>0.58138999999999996</c:v>
                </c:pt>
                <c:pt idx="4095">
                  <c:v>0.58138999999999996</c:v>
                </c:pt>
                <c:pt idx="4096">
                  <c:v>0.58138999999999996</c:v>
                </c:pt>
                <c:pt idx="4097">
                  <c:v>0.58138999999999996</c:v>
                </c:pt>
                <c:pt idx="4098">
                  <c:v>0.58138999999999996</c:v>
                </c:pt>
                <c:pt idx="4099">
                  <c:v>0.58138999999999996</c:v>
                </c:pt>
                <c:pt idx="4100">
                  <c:v>0.58138999999999996</c:v>
                </c:pt>
                <c:pt idx="4101">
                  <c:v>0.58138999999999996</c:v>
                </c:pt>
                <c:pt idx="4102">
                  <c:v>0.58138999999999996</c:v>
                </c:pt>
                <c:pt idx="4103">
                  <c:v>0.58726</c:v>
                </c:pt>
                <c:pt idx="4104">
                  <c:v>0.58726</c:v>
                </c:pt>
                <c:pt idx="4105">
                  <c:v>0.58726</c:v>
                </c:pt>
                <c:pt idx="4106">
                  <c:v>0.58726</c:v>
                </c:pt>
                <c:pt idx="4107">
                  <c:v>0.58726</c:v>
                </c:pt>
                <c:pt idx="4108">
                  <c:v>0.58726</c:v>
                </c:pt>
                <c:pt idx="4109">
                  <c:v>0.57904</c:v>
                </c:pt>
                <c:pt idx="4110">
                  <c:v>0.57904</c:v>
                </c:pt>
                <c:pt idx="4111">
                  <c:v>0.57904</c:v>
                </c:pt>
                <c:pt idx="4112">
                  <c:v>0.57904</c:v>
                </c:pt>
                <c:pt idx="4113">
                  <c:v>0.57904</c:v>
                </c:pt>
                <c:pt idx="4114">
                  <c:v>0.57096999999999998</c:v>
                </c:pt>
                <c:pt idx="4115">
                  <c:v>0.57096999999999998</c:v>
                </c:pt>
                <c:pt idx="4116">
                  <c:v>0.57096999999999998</c:v>
                </c:pt>
                <c:pt idx="4117">
                  <c:v>0.57096999999999998</c:v>
                </c:pt>
                <c:pt idx="4118">
                  <c:v>0.57096999999999998</c:v>
                </c:pt>
                <c:pt idx="4119">
                  <c:v>0.57096999999999998</c:v>
                </c:pt>
                <c:pt idx="4120">
                  <c:v>0.57096999999999998</c:v>
                </c:pt>
                <c:pt idx="4121">
                  <c:v>0.57096999999999998</c:v>
                </c:pt>
                <c:pt idx="4122">
                  <c:v>0.57096999999999998</c:v>
                </c:pt>
                <c:pt idx="4123">
                  <c:v>0.57096999999999998</c:v>
                </c:pt>
                <c:pt idx="4124">
                  <c:v>0.57096999999999998</c:v>
                </c:pt>
                <c:pt idx="4125">
                  <c:v>0.57096999999999998</c:v>
                </c:pt>
                <c:pt idx="4126">
                  <c:v>0.56293000000000004</c:v>
                </c:pt>
                <c:pt idx="4127">
                  <c:v>0.56293000000000004</c:v>
                </c:pt>
                <c:pt idx="4128">
                  <c:v>0.56293000000000004</c:v>
                </c:pt>
                <c:pt idx="4129">
                  <c:v>0.56903000000000004</c:v>
                </c:pt>
                <c:pt idx="4130">
                  <c:v>0.56903000000000004</c:v>
                </c:pt>
                <c:pt idx="4131">
                  <c:v>0.56903000000000004</c:v>
                </c:pt>
                <c:pt idx="4132">
                  <c:v>0.56903000000000004</c:v>
                </c:pt>
                <c:pt idx="4133">
                  <c:v>0.56903000000000004</c:v>
                </c:pt>
                <c:pt idx="4134">
                  <c:v>0.56903000000000004</c:v>
                </c:pt>
                <c:pt idx="4135">
                  <c:v>0.56903000000000004</c:v>
                </c:pt>
                <c:pt idx="4136">
                  <c:v>0.56108999999999998</c:v>
                </c:pt>
                <c:pt idx="4137">
                  <c:v>0.56108999999999998</c:v>
                </c:pt>
                <c:pt idx="4138">
                  <c:v>0.56108999999999998</c:v>
                </c:pt>
                <c:pt idx="4139">
                  <c:v>0.56108999999999998</c:v>
                </c:pt>
                <c:pt idx="4140">
                  <c:v>0.56108999999999998</c:v>
                </c:pt>
                <c:pt idx="4141">
                  <c:v>0.56108999999999998</c:v>
                </c:pt>
                <c:pt idx="4142">
                  <c:v>0.56108999999999998</c:v>
                </c:pt>
                <c:pt idx="4143">
                  <c:v>0.56108999999999998</c:v>
                </c:pt>
                <c:pt idx="4144">
                  <c:v>0.56108999999999998</c:v>
                </c:pt>
                <c:pt idx="4145">
                  <c:v>0.56108999999999998</c:v>
                </c:pt>
                <c:pt idx="4146">
                  <c:v>0.56108999999999998</c:v>
                </c:pt>
                <c:pt idx="4147">
                  <c:v>0.56108999999999998</c:v>
                </c:pt>
                <c:pt idx="4148">
                  <c:v>0.56108999999999998</c:v>
                </c:pt>
                <c:pt idx="4149">
                  <c:v>0.56728999999999996</c:v>
                </c:pt>
                <c:pt idx="4150">
                  <c:v>0.57333000000000001</c:v>
                </c:pt>
                <c:pt idx="4151">
                  <c:v>0.57333000000000001</c:v>
                </c:pt>
                <c:pt idx="4152">
                  <c:v>0.57333000000000001</c:v>
                </c:pt>
                <c:pt idx="4153">
                  <c:v>0.57923999999999998</c:v>
                </c:pt>
                <c:pt idx="4154">
                  <c:v>0.57923999999999998</c:v>
                </c:pt>
                <c:pt idx="4155">
                  <c:v>0.57923999999999998</c:v>
                </c:pt>
                <c:pt idx="4156">
                  <c:v>0.57923999999999998</c:v>
                </c:pt>
                <c:pt idx="4157">
                  <c:v>0.58503000000000005</c:v>
                </c:pt>
                <c:pt idx="4158">
                  <c:v>0.58503000000000005</c:v>
                </c:pt>
                <c:pt idx="4159">
                  <c:v>0.58503000000000005</c:v>
                </c:pt>
                <c:pt idx="4160">
                  <c:v>0.58503000000000005</c:v>
                </c:pt>
                <c:pt idx="4161">
                  <c:v>0.58503000000000005</c:v>
                </c:pt>
                <c:pt idx="4162">
                  <c:v>0.58503000000000005</c:v>
                </c:pt>
                <c:pt idx="4163">
                  <c:v>0.58503000000000005</c:v>
                </c:pt>
                <c:pt idx="4164">
                  <c:v>0.59074000000000004</c:v>
                </c:pt>
                <c:pt idx="4165">
                  <c:v>0.59074000000000004</c:v>
                </c:pt>
                <c:pt idx="4166">
                  <c:v>0.59074000000000004</c:v>
                </c:pt>
                <c:pt idx="4167">
                  <c:v>0.59074000000000004</c:v>
                </c:pt>
                <c:pt idx="4168">
                  <c:v>0.59074000000000004</c:v>
                </c:pt>
                <c:pt idx="4169">
                  <c:v>0.59074000000000004</c:v>
                </c:pt>
                <c:pt idx="4170">
                  <c:v>0.59074000000000004</c:v>
                </c:pt>
                <c:pt idx="4171">
                  <c:v>0.59074000000000004</c:v>
                </c:pt>
                <c:pt idx="4172">
                  <c:v>0.59074000000000004</c:v>
                </c:pt>
                <c:pt idx="4173">
                  <c:v>0.59640000000000004</c:v>
                </c:pt>
                <c:pt idx="4174">
                  <c:v>0.59640000000000004</c:v>
                </c:pt>
                <c:pt idx="4175">
                  <c:v>0.59640000000000004</c:v>
                </c:pt>
                <c:pt idx="4176">
                  <c:v>0.58821999999999997</c:v>
                </c:pt>
                <c:pt idx="4177">
                  <c:v>0.58821999999999997</c:v>
                </c:pt>
                <c:pt idx="4178">
                  <c:v>0.58821999999999997</c:v>
                </c:pt>
                <c:pt idx="4179">
                  <c:v>0.58821999999999997</c:v>
                </c:pt>
                <c:pt idx="4180">
                  <c:v>0.58821999999999997</c:v>
                </c:pt>
                <c:pt idx="4181">
                  <c:v>0.58821999999999997</c:v>
                </c:pt>
                <c:pt idx="4182">
                  <c:v>0.58821999999999997</c:v>
                </c:pt>
                <c:pt idx="4183">
                  <c:v>0.58821999999999997</c:v>
                </c:pt>
                <c:pt idx="4184">
                  <c:v>0.58821999999999997</c:v>
                </c:pt>
                <c:pt idx="4185">
                  <c:v>0.58821999999999997</c:v>
                </c:pt>
                <c:pt idx="4186">
                  <c:v>0.58821999999999997</c:v>
                </c:pt>
                <c:pt idx="4187">
                  <c:v>0.58821999999999997</c:v>
                </c:pt>
                <c:pt idx="4188">
                  <c:v>0.58821999999999997</c:v>
                </c:pt>
                <c:pt idx="4189">
                  <c:v>0.58821999999999997</c:v>
                </c:pt>
                <c:pt idx="4190">
                  <c:v>0.58821999999999997</c:v>
                </c:pt>
                <c:pt idx="4191">
                  <c:v>0.58821999999999997</c:v>
                </c:pt>
                <c:pt idx="4192">
                  <c:v>0.59397</c:v>
                </c:pt>
                <c:pt idx="4193">
                  <c:v>0.59397</c:v>
                </c:pt>
                <c:pt idx="4194">
                  <c:v>0.59397</c:v>
                </c:pt>
                <c:pt idx="4195">
                  <c:v>0.59397</c:v>
                </c:pt>
                <c:pt idx="4196">
                  <c:v>0.59397</c:v>
                </c:pt>
                <c:pt idx="4197">
                  <c:v>0.59397</c:v>
                </c:pt>
                <c:pt idx="4198">
                  <c:v>0.59397</c:v>
                </c:pt>
                <c:pt idx="4199">
                  <c:v>0.59397</c:v>
                </c:pt>
                <c:pt idx="4200">
                  <c:v>0.59397</c:v>
                </c:pt>
                <c:pt idx="4201">
                  <c:v>0.59965999999999997</c:v>
                </c:pt>
                <c:pt idx="4202">
                  <c:v>0.59965999999999997</c:v>
                </c:pt>
                <c:pt idx="4203">
                  <c:v>0.59965999999999997</c:v>
                </c:pt>
                <c:pt idx="4204">
                  <c:v>0.59965999999999997</c:v>
                </c:pt>
                <c:pt idx="4205">
                  <c:v>0.59965999999999997</c:v>
                </c:pt>
                <c:pt idx="4206">
                  <c:v>0.59965999999999997</c:v>
                </c:pt>
                <c:pt idx="4207">
                  <c:v>0.59965999999999997</c:v>
                </c:pt>
                <c:pt idx="4208">
                  <c:v>0.59965999999999997</c:v>
                </c:pt>
                <c:pt idx="4209">
                  <c:v>0.59965999999999997</c:v>
                </c:pt>
                <c:pt idx="4210">
                  <c:v>0.59965999999999997</c:v>
                </c:pt>
                <c:pt idx="4211">
                  <c:v>0.59965999999999997</c:v>
                </c:pt>
                <c:pt idx="4212">
                  <c:v>0.59965999999999997</c:v>
                </c:pt>
                <c:pt idx="4213">
                  <c:v>0.59965999999999997</c:v>
                </c:pt>
                <c:pt idx="4214">
                  <c:v>0.59965999999999997</c:v>
                </c:pt>
                <c:pt idx="4215">
                  <c:v>0.59965999999999997</c:v>
                </c:pt>
                <c:pt idx="4216">
                  <c:v>0.59965999999999997</c:v>
                </c:pt>
                <c:pt idx="4217">
                  <c:v>0.59965999999999997</c:v>
                </c:pt>
                <c:pt idx="4218">
                  <c:v>0.59965999999999997</c:v>
                </c:pt>
                <c:pt idx="4219">
                  <c:v>0.59965999999999997</c:v>
                </c:pt>
                <c:pt idx="4220">
                  <c:v>0.59965999999999997</c:v>
                </c:pt>
                <c:pt idx="4221">
                  <c:v>0.59965999999999997</c:v>
                </c:pt>
                <c:pt idx="4222">
                  <c:v>0.59965999999999997</c:v>
                </c:pt>
                <c:pt idx="4223">
                  <c:v>0.59965999999999997</c:v>
                </c:pt>
                <c:pt idx="4224">
                  <c:v>0.59965999999999997</c:v>
                </c:pt>
                <c:pt idx="4225">
                  <c:v>0.59965999999999997</c:v>
                </c:pt>
                <c:pt idx="4226">
                  <c:v>0.59965999999999997</c:v>
                </c:pt>
                <c:pt idx="4227">
                  <c:v>0.59965999999999997</c:v>
                </c:pt>
                <c:pt idx="4228">
                  <c:v>0.60550000000000004</c:v>
                </c:pt>
                <c:pt idx="4229">
                  <c:v>0.60550000000000004</c:v>
                </c:pt>
                <c:pt idx="4230">
                  <c:v>0.60550000000000004</c:v>
                </c:pt>
                <c:pt idx="4231">
                  <c:v>0.60550000000000004</c:v>
                </c:pt>
                <c:pt idx="4232">
                  <c:v>0.60550000000000004</c:v>
                </c:pt>
                <c:pt idx="4233">
                  <c:v>0.59670999999999996</c:v>
                </c:pt>
                <c:pt idx="4234">
                  <c:v>0.59670999999999996</c:v>
                </c:pt>
                <c:pt idx="4235">
                  <c:v>0.59670999999999996</c:v>
                </c:pt>
                <c:pt idx="4236">
                  <c:v>0.59670999999999996</c:v>
                </c:pt>
                <c:pt idx="4237">
                  <c:v>0.59670999999999996</c:v>
                </c:pt>
                <c:pt idx="4238">
                  <c:v>0.59670999999999996</c:v>
                </c:pt>
                <c:pt idx="4239">
                  <c:v>0.59670999999999996</c:v>
                </c:pt>
                <c:pt idx="4240">
                  <c:v>0.59670999999999996</c:v>
                </c:pt>
                <c:pt idx="4241">
                  <c:v>0.59670999999999996</c:v>
                </c:pt>
                <c:pt idx="4242">
                  <c:v>0.59670999999999996</c:v>
                </c:pt>
                <c:pt idx="4243">
                  <c:v>0.59670999999999996</c:v>
                </c:pt>
                <c:pt idx="4244">
                  <c:v>0.60260999999999998</c:v>
                </c:pt>
                <c:pt idx="4245">
                  <c:v>0.60260999999999998</c:v>
                </c:pt>
                <c:pt idx="4246">
                  <c:v>0.60260999999999998</c:v>
                </c:pt>
                <c:pt idx="4247">
                  <c:v>0.59387000000000001</c:v>
                </c:pt>
                <c:pt idx="4248">
                  <c:v>0.59968999999999995</c:v>
                </c:pt>
                <c:pt idx="4249">
                  <c:v>0.59968999999999995</c:v>
                </c:pt>
                <c:pt idx="4250">
                  <c:v>0.59968999999999995</c:v>
                </c:pt>
                <c:pt idx="4251">
                  <c:v>0.59968999999999995</c:v>
                </c:pt>
                <c:pt idx="4252">
                  <c:v>0.59968999999999995</c:v>
                </c:pt>
                <c:pt idx="4253">
                  <c:v>0.59968999999999995</c:v>
                </c:pt>
                <c:pt idx="4254">
                  <c:v>0.60541</c:v>
                </c:pt>
                <c:pt idx="4255">
                  <c:v>0.61097999999999997</c:v>
                </c:pt>
                <c:pt idx="4256">
                  <c:v>0.61097999999999997</c:v>
                </c:pt>
                <c:pt idx="4257">
                  <c:v>0.61097999999999997</c:v>
                </c:pt>
                <c:pt idx="4258">
                  <c:v>0.61097999999999997</c:v>
                </c:pt>
                <c:pt idx="4259">
                  <c:v>0.61097999999999997</c:v>
                </c:pt>
                <c:pt idx="4260">
                  <c:v>0.61097999999999997</c:v>
                </c:pt>
                <c:pt idx="4261">
                  <c:v>0.61097999999999997</c:v>
                </c:pt>
                <c:pt idx="4262">
                  <c:v>0.61097999999999997</c:v>
                </c:pt>
                <c:pt idx="4263">
                  <c:v>0.61097999999999997</c:v>
                </c:pt>
                <c:pt idx="4264">
                  <c:v>0.61097999999999997</c:v>
                </c:pt>
                <c:pt idx="4265">
                  <c:v>0.61097999999999997</c:v>
                </c:pt>
                <c:pt idx="4266">
                  <c:v>0.61097999999999997</c:v>
                </c:pt>
                <c:pt idx="4267">
                  <c:v>0.61097999999999997</c:v>
                </c:pt>
                <c:pt idx="4268">
                  <c:v>0.61097999999999997</c:v>
                </c:pt>
                <c:pt idx="4269">
                  <c:v>0.60224</c:v>
                </c:pt>
                <c:pt idx="4270">
                  <c:v>0.60224</c:v>
                </c:pt>
                <c:pt idx="4271">
                  <c:v>0.60224</c:v>
                </c:pt>
                <c:pt idx="4272">
                  <c:v>0.60224</c:v>
                </c:pt>
                <c:pt idx="4273">
                  <c:v>0.60224</c:v>
                </c:pt>
                <c:pt idx="4274">
                  <c:v>0.60224</c:v>
                </c:pt>
                <c:pt idx="4275">
                  <c:v>0.60224</c:v>
                </c:pt>
                <c:pt idx="4276">
                  <c:v>0.60224</c:v>
                </c:pt>
                <c:pt idx="4277">
                  <c:v>0.60224</c:v>
                </c:pt>
                <c:pt idx="4278">
                  <c:v>0.60224</c:v>
                </c:pt>
                <c:pt idx="4279">
                  <c:v>0.60224</c:v>
                </c:pt>
                <c:pt idx="4280">
                  <c:v>0.60224</c:v>
                </c:pt>
                <c:pt idx="4281">
                  <c:v>0.60224</c:v>
                </c:pt>
                <c:pt idx="4282">
                  <c:v>0.60224</c:v>
                </c:pt>
                <c:pt idx="4283">
                  <c:v>0.60224</c:v>
                </c:pt>
                <c:pt idx="4284">
                  <c:v>0.60224</c:v>
                </c:pt>
                <c:pt idx="4285">
                  <c:v>0.60224</c:v>
                </c:pt>
                <c:pt idx="4286">
                  <c:v>0.60224</c:v>
                </c:pt>
                <c:pt idx="4287">
                  <c:v>0.60224</c:v>
                </c:pt>
                <c:pt idx="4288">
                  <c:v>0.60224</c:v>
                </c:pt>
                <c:pt idx="4289">
                  <c:v>0.60224</c:v>
                </c:pt>
                <c:pt idx="4290">
                  <c:v>0.60224</c:v>
                </c:pt>
                <c:pt idx="4291">
                  <c:v>0.60224</c:v>
                </c:pt>
                <c:pt idx="4292">
                  <c:v>0.60224</c:v>
                </c:pt>
                <c:pt idx="4293">
                  <c:v>0.60224</c:v>
                </c:pt>
                <c:pt idx="4294">
                  <c:v>0.60224</c:v>
                </c:pt>
                <c:pt idx="4295">
                  <c:v>0.60224</c:v>
                </c:pt>
                <c:pt idx="4296">
                  <c:v>0.60224</c:v>
                </c:pt>
                <c:pt idx="4297">
                  <c:v>0.60224</c:v>
                </c:pt>
                <c:pt idx="4298">
                  <c:v>0.60224</c:v>
                </c:pt>
                <c:pt idx="4299">
                  <c:v>0.59321999999999997</c:v>
                </c:pt>
                <c:pt idx="4300">
                  <c:v>0.59321999999999997</c:v>
                </c:pt>
                <c:pt idx="4301">
                  <c:v>0.59321999999999997</c:v>
                </c:pt>
                <c:pt idx="4302">
                  <c:v>0.59321999999999997</c:v>
                </c:pt>
                <c:pt idx="4303">
                  <c:v>0.59926999999999997</c:v>
                </c:pt>
                <c:pt idx="4304">
                  <c:v>0.59926999999999997</c:v>
                </c:pt>
                <c:pt idx="4305">
                  <c:v>0.59926999999999997</c:v>
                </c:pt>
                <c:pt idx="4306">
                  <c:v>0.59926999999999997</c:v>
                </c:pt>
                <c:pt idx="4307">
                  <c:v>0.59926999999999997</c:v>
                </c:pt>
                <c:pt idx="4308">
                  <c:v>0.59926999999999997</c:v>
                </c:pt>
                <c:pt idx="4309">
                  <c:v>0.60521000000000003</c:v>
                </c:pt>
                <c:pt idx="4310">
                  <c:v>0.59635000000000005</c:v>
                </c:pt>
                <c:pt idx="4311">
                  <c:v>0.59635000000000005</c:v>
                </c:pt>
                <c:pt idx="4312">
                  <c:v>0.58772000000000002</c:v>
                </c:pt>
                <c:pt idx="4313">
                  <c:v>0.58772000000000002</c:v>
                </c:pt>
                <c:pt idx="4314">
                  <c:v>0.59362999999999999</c:v>
                </c:pt>
                <c:pt idx="4315">
                  <c:v>0.59938000000000002</c:v>
                </c:pt>
                <c:pt idx="4316">
                  <c:v>0.59938000000000002</c:v>
                </c:pt>
                <c:pt idx="4317">
                  <c:v>0.59938000000000002</c:v>
                </c:pt>
                <c:pt idx="4318">
                  <c:v>0.59938000000000002</c:v>
                </c:pt>
                <c:pt idx="4319">
                  <c:v>0.60501000000000005</c:v>
                </c:pt>
                <c:pt idx="4320">
                  <c:v>0.60501000000000005</c:v>
                </c:pt>
                <c:pt idx="4321">
                  <c:v>0.60501000000000005</c:v>
                </c:pt>
                <c:pt idx="4322">
                  <c:v>0.60501000000000005</c:v>
                </c:pt>
                <c:pt idx="4323">
                  <c:v>0.61053000000000002</c:v>
                </c:pt>
                <c:pt idx="4324">
                  <c:v>0.61053000000000002</c:v>
                </c:pt>
                <c:pt idx="4325">
                  <c:v>0.61053000000000002</c:v>
                </c:pt>
                <c:pt idx="4326">
                  <c:v>0.60206999999999999</c:v>
                </c:pt>
                <c:pt idx="4327">
                  <c:v>0.60206999999999999</c:v>
                </c:pt>
                <c:pt idx="4328">
                  <c:v>0.60206999999999999</c:v>
                </c:pt>
                <c:pt idx="4329">
                  <c:v>0.60206999999999999</c:v>
                </c:pt>
                <c:pt idx="4330">
                  <c:v>0.60206999999999999</c:v>
                </c:pt>
                <c:pt idx="4331">
                  <c:v>0.60206999999999999</c:v>
                </c:pt>
                <c:pt idx="4332">
                  <c:v>0.60206999999999999</c:v>
                </c:pt>
                <c:pt idx="4333">
                  <c:v>0.60206999999999999</c:v>
                </c:pt>
                <c:pt idx="4334">
                  <c:v>0.60206999999999999</c:v>
                </c:pt>
                <c:pt idx="4335">
                  <c:v>0.60206999999999999</c:v>
                </c:pt>
                <c:pt idx="4336">
                  <c:v>0.60762000000000005</c:v>
                </c:pt>
                <c:pt idx="4337">
                  <c:v>0.60762000000000005</c:v>
                </c:pt>
                <c:pt idx="4338">
                  <c:v>0.60762000000000005</c:v>
                </c:pt>
                <c:pt idx="4339">
                  <c:v>0.60762000000000005</c:v>
                </c:pt>
                <c:pt idx="4340">
                  <c:v>0.60762000000000005</c:v>
                </c:pt>
                <c:pt idx="4341">
                  <c:v>0.60762000000000005</c:v>
                </c:pt>
                <c:pt idx="4342">
                  <c:v>0.60762000000000005</c:v>
                </c:pt>
                <c:pt idx="4343">
                  <c:v>0.60762000000000005</c:v>
                </c:pt>
                <c:pt idx="4344">
                  <c:v>0.60762000000000005</c:v>
                </c:pt>
                <c:pt idx="4345">
                  <c:v>0.60762000000000005</c:v>
                </c:pt>
                <c:pt idx="4346">
                  <c:v>0.60762000000000005</c:v>
                </c:pt>
                <c:pt idx="4347">
                  <c:v>0.60762000000000005</c:v>
                </c:pt>
                <c:pt idx="4348">
                  <c:v>0.61314999999999997</c:v>
                </c:pt>
                <c:pt idx="4349">
                  <c:v>0.61314999999999997</c:v>
                </c:pt>
                <c:pt idx="4350">
                  <c:v>0.60458999999999996</c:v>
                </c:pt>
                <c:pt idx="4351">
                  <c:v>0.60458999999999996</c:v>
                </c:pt>
                <c:pt idx="4352">
                  <c:v>0.60458999999999996</c:v>
                </c:pt>
                <c:pt idx="4353">
                  <c:v>0.60458999999999996</c:v>
                </c:pt>
                <c:pt idx="4354">
                  <c:v>0.60458999999999996</c:v>
                </c:pt>
                <c:pt idx="4355">
                  <c:v>0.60458999999999996</c:v>
                </c:pt>
                <c:pt idx="4356">
                  <c:v>0.60458999999999996</c:v>
                </c:pt>
                <c:pt idx="4357">
                  <c:v>0.60458999999999996</c:v>
                </c:pt>
                <c:pt idx="4358">
                  <c:v>0.60458999999999996</c:v>
                </c:pt>
                <c:pt idx="4359">
                  <c:v>0.60458999999999996</c:v>
                </c:pt>
                <c:pt idx="4360">
                  <c:v>0.60458999999999996</c:v>
                </c:pt>
                <c:pt idx="4361">
                  <c:v>0.60458999999999996</c:v>
                </c:pt>
                <c:pt idx="4362">
                  <c:v>0.60458999999999996</c:v>
                </c:pt>
                <c:pt idx="4363">
                  <c:v>0.60458999999999996</c:v>
                </c:pt>
                <c:pt idx="4364">
                  <c:v>0.60458999999999996</c:v>
                </c:pt>
                <c:pt idx="4365">
                  <c:v>0.60458999999999996</c:v>
                </c:pt>
                <c:pt idx="4366">
                  <c:v>0.61021000000000003</c:v>
                </c:pt>
                <c:pt idx="4367">
                  <c:v>0.61021000000000003</c:v>
                </c:pt>
                <c:pt idx="4368">
                  <c:v>0.61021000000000003</c:v>
                </c:pt>
                <c:pt idx="4369">
                  <c:v>0.61021000000000003</c:v>
                </c:pt>
                <c:pt idx="4370">
                  <c:v>0.61021000000000003</c:v>
                </c:pt>
                <c:pt idx="4371">
                  <c:v>0.61021000000000003</c:v>
                </c:pt>
                <c:pt idx="4372">
                  <c:v>0.61021000000000003</c:v>
                </c:pt>
                <c:pt idx="4373">
                  <c:v>0.61021000000000003</c:v>
                </c:pt>
                <c:pt idx="4374">
                  <c:v>0.61021000000000003</c:v>
                </c:pt>
                <c:pt idx="4375">
                  <c:v>0.61021000000000003</c:v>
                </c:pt>
                <c:pt idx="4376">
                  <c:v>0.61021000000000003</c:v>
                </c:pt>
                <c:pt idx="4377">
                  <c:v>0.61021000000000003</c:v>
                </c:pt>
                <c:pt idx="4378">
                  <c:v>0.61021000000000003</c:v>
                </c:pt>
                <c:pt idx="4379">
                  <c:v>0.61021000000000003</c:v>
                </c:pt>
                <c:pt idx="4380">
                  <c:v>0.61021000000000003</c:v>
                </c:pt>
                <c:pt idx="4381">
                  <c:v>0.61021000000000003</c:v>
                </c:pt>
                <c:pt idx="4382">
                  <c:v>0.61021000000000003</c:v>
                </c:pt>
                <c:pt idx="4383">
                  <c:v>0.60136999999999996</c:v>
                </c:pt>
                <c:pt idx="4384">
                  <c:v>0.60136999999999996</c:v>
                </c:pt>
                <c:pt idx="4385">
                  <c:v>0.60136999999999996</c:v>
                </c:pt>
                <c:pt idx="4386">
                  <c:v>0.60136999999999996</c:v>
                </c:pt>
                <c:pt idx="4387">
                  <c:v>0.60136999999999996</c:v>
                </c:pt>
                <c:pt idx="4388">
                  <c:v>0.59270999999999996</c:v>
                </c:pt>
                <c:pt idx="4389">
                  <c:v>0.59270999999999996</c:v>
                </c:pt>
                <c:pt idx="4390">
                  <c:v>0.59270999999999996</c:v>
                </c:pt>
                <c:pt idx="4391">
                  <c:v>0.59270999999999996</c:v>
                </c:pt>
                <c:pt idx="4392">
                  <c:v>0.59270999999999996</c:v>
                </c:pt>
                <c:pt idx="4393">
                  <c:v>0.59855000000000003</c:v>
                </c:pt>
                <c:pt idx="4394">
                  <c:v>0.59855000000000003</c:v>
                </c:pt>
                <c:pt idx="4395">
                  <c:v>0.59855000000000003</c:v>
                </c:pt>
                <c:pt idx="4396">
                  <c:v>0.59855000000000003</c:v>
                </c:pt>
                <c:pt idx="4397">
                  <c:v>0.59855000000000003</c:v>
                </c:pt>
                <c:pt idx="4398">
                  <c:v>0.59855000000000003</c:v>
                </c:pt>
                <c:pt idx="4399">
                  <c:v>0.59855000000000003</c:v>
                </c:pt>
                <c:pt idx="4400">
                  <c:v>0.59855000000000003</c:v>
                </c:pt>
                <c:pt idx="4401">
                  <c:v>0.59855000000000003</c:v>
                </c:pt>
                <c:pt idx="4402">
                  <c:v>0.59855000000000003</c:v>
                </c:pt>
                <c:pt idx="4403">
                  <c:v>0.60433999999999999</c:v>
                </c:pt>
                <c:pt idx="4404">
                  <c:v>0.60433999999999999</c:v>
                </c:pt>
                <c:pt idx="4405">
                  <c:v>0.60433999999999999</c:v>
                </c:pt>
                <c:pt idx="4406">
                  <c:v>0.60433999999999999</c:v>
                </c:pt>
                <c:pt idx="4407">
                  <c:v>0.60433999999999999</c:v>
                </c:pt>
                <c:pt idx="4408">
                  <c:v>0.60433999999999999</c:v>
                </c:pt>
                <c:pt idx="4409">
                  <c:v>0.60433999999999999</c:v>
                </c:pt>
                <c:pt idx="4410">
                  <c:v>0.60433999999999999</c:v>
                </c:pt>
                <c:pt idx="4411">
                  <c:v>0.60433999999999999</c:v>
                </c:pt>
                <c:pt idx="4412">
                  <c:v>0.61007</c:v>
                </c:pt>
                <c:pt idx="4413">
                  <c:v>0.61007</c:v>
                </c:pt>
                <c:pt idx="4414">
                  <c:v>0.61007</c:v>
                </c:pt>
                <c:pt idx="4415">
                  <c:v>0.61007</c:v>
                </c:pt>
                <c:pt idx="4416">
                  <c:v>0.61007</c:v>
                </c:pt>
                <c:pt idx="4417">
                  <c:v>0.61007</c:v>
                </c:pt>
                <c:pt idx="4418">
                  <c:v>0.61570000000000003</c:v>
                </c:pt>
                <c:pt idx="4419">
                  <c:v>0.61570000000000003</c:v>
                </c:pt>
                <c:pt idx="4420">
                  <c:v>0.61570000000000003</c:v>
                </c:pt>
                <c:pt idx="4421">
                  <c:v>0.61570000000000003</c:v>
                </c:pt>
                <c:pt idx="4422">
                  <c:v>0.61570000000000003</c:v>
                </c:pt>
                <c:pt idx="4423">
                  <c:v>0.61570000000000003</c:v>
                </c:pt>
                <c:pt idx="4424">
                  <c:v>0.61570000000000003</c:v>
                </c:pt>
                <c:pt idx="4425">
                  <c:v>0.62124999999999997</c:v>
                </c:pt>
                <c:pt idx="4426">
                  <c:v>0.62124999999999997</c:v>
                </c:pt>
                <c:pt idx="4427">
                  <c:v>0.62665999999999999</c:v>
                </c:pt>
                <c:pt idx="4428">
                  <c:v>0.62665999999999999</c:v>
                </c:pt>
                <c:pt idx="4429">
                  <c:v>0.62665999999999999</c:v>
                </c:pt>
                <c:pt idx="4430">
                  <c:v>0.62665999999999999</c:v>
                </c:pt>
                <c:pt idx="4431">
                  <c:v>0.62665999999999999</c:v>
                </c:pt>
                <c:pt idx="4432">
                  <c:v>0.62665999999999999</c:v>
                </c:pt>
                <c:pt idx="4433">
                  <c:v>0.62665999999999999</c:v>
                </c:pt>
                <c:pt idx="4434">
                  <c:v>0.63199000000000005</c:v>
                </c:pt>
                <c:pt idx="4435">
                  <c:v>0.63199000000000005</c:v>
                </c:pt>
                <c:pt idx="4436">
                  <c:v>0.63199000000000005</c:v>
                </c:pt>
                <c:pt idx="4437">
                  <c:v>0.63199000000000005</c:v>
                </c:pt>
                <c:pt idx="4438">
                  <c:v>0.63199000000000005</c:v>
                </c:pt>
                <c:pt idx="4439">
                  <c:v>0.63199000000000005</c:v>
                </c:pt>
                <c:pt idx="4440">
                  <c:v>0.63199000000000005</c:v>
                </c:pt>
                <c:pt idx="4441">
                  <c:v>0.63199000000000005</c:v>
                </c:pt>
                <c:pt idx="4442">
                  <c:v>0.63199000000000005</c:v>
                </c:pt>
                <c:pt idx="4443">
                  <c:v>0.63199000000000005</c:v>
                </c:pt>
                <c:pt idx="4444">
                  <c:v>0.63199000000000005</c:v>
                </c:pt>
                <c:pt idx="4445">
                  <c:v>0.63199000000000005</c:v>
                </c:pt>
                <c:pt idx="4446">
                  <c:v>0.63199000000000005</c:v>
                </c:pt>
                <c:pt idx="4447">
                  <c:v>0.62285999999999997</c:v>
                </c:pt>
                <c:pt idx="4448">
                  <c:v>0.62285999999999997</c:v>
                </c:pt>
                <c:pt idx="4449">
                  <c:v>0.62285999999999997</c:v>
                </c:pt>
                <c:pt idx="4450">
                  <c:v>0.62285999999999997</c:v>
                </c:pt>
                <c:pt idx="4451">
                  <c:v>0.62285999999999997</c:v>
                </c:pt>
                <c:pt idx="4452">
                  <c:v>0.62285999999999997</c:v>
                </c:pt>
                <c:pt idx="4453">
                  <c:v>0.62285999999999997</c:v>
                </c:pt>
                <c:pt idx="4454">
                  <c:v>0.62285999999999997</c:v>
                </c:pt>
                <c:pt idx="4455">
                  <c:v>0.62831000000000004</c:v>
                </c:pt>
                <c:pt idx="4456">
                  <c:v>0.62831000000000004</c:v>
                </c:pt>
                <c:pt idx="4457">
                  <c:v>0.62831000000000004</c:v>
                </c:pt>
                <c:pt idx="4458">
                  <c:v>0.62831000000000004</c:v>
                </c:pt>
                <c:pt idx="4459">
                  <c:v>0.62831000000000004</c:v>
                </c:pt>
                <c:pt idx="4460">
                  <c:v>0.62831000000000004</c:v>
                </c:pt>
                <c:pt idx="4461">
                  <c:v>0.62831000000000004</c:v>
                </c:pt>
                <c:pt idx="4462">
                  <c:v>0.63368999999999998</c:v>
                </c:pt>
                <c:pt idx="4463">
                  <c:v>0.63368999999999998</c:v>
                </c:pt>
                <c:pt idx="4464">
                  <c:v>0.63893</c:v>
                </c:pt>
                <c:pt idx="4465">
                  <c:v>0.63893</c:v>
                </c:pt>
                <c:pt idx="4466">
                  <c:v>0.63893</c:v>
                </c:pt>
                <c:pt idx="4467">
                  <c:v>0.63893</c:v>
                </c:pt>
                <c:pt idx="4468">
                  <c:v>0.63893</c:v>
                </c:pt>
                <c:pt idx="4469">
                  <c:v>0.63893</c:v>
                </c:pt>
                <c:pt idx="4470">
                  <c:v>0.63893</c:v>
                </c:pt>
                <c:pt idx="4471">
                  <c:v>0.63893</c:v>
                </c:pt>
                <c:pt idx="4472">
                  <c:v>0.63893</c:v>
                </c:pt>
                <c:pt idx="4473">
                  <c:v>0.63893</c:v>
                </c:pt>
                <c:pt idx="4474">
                  <c:v>0.63893</c:v>
                </c:pt>
                <c:pt idx="4475">
                  <c:v>0.63893</c:v>
                </c:pt>
                <c:pt idx="4476">
                  <c:v>0.63893</c:v>
                </c:pt>
                <c:pt idx="4477">
                  <c:v>0.63893</c:v>
                </c:pt>
                <c:pt idx="4478">
                  <c:v>0.63893</c:v>
                </c:pt>
                <c:pt idx="4479">
                  <c:v>0.63893</c:v>
                </c:pt>
                <c:pt idx="4480">
                  <c:v>0.63893</c:v>
                </c:pt>
                <c:pt idx="4481">
                  <c:v>0.63893</c:v>
                </c:pt>
                <c:pt idx="4482">
                  <c:v>0.63893</c:v>
                </c:pt>
                <c:pt idx="4483">
                  <c:v>0.62956999999999996</c:v>
                </c:pt>
                <c:pt idx="4484">
                  <c:v>0.62956999999999996</c:v>
                </c:pt>
                <c:pt idx="4485">
                  <c:v>0.62956999999999996</c:v>
                </c:pt>
                <c:pt idx="4486">
                  <c:v>0.63495000000000001</c:v>
                </c:pt>
                <c:pt idx="4487">
                  <c:v>0.63495000000000001</c:v>
                </c:pt>
                <c:pt idx="4488">
                  <c:v>0.63495000000000001</c:v>
                </c:pt>
                <c:pt idx="4489">
                  <c:v>0.63495000000000001</c:v>
                </c:pt>
                <c:pt idx="4490">
                  <c:v>0.63495000000000001</c:v>
                </c:pt>
                <c:pt idx="4491">
                  <c:v>0.63495000000000001</c:v>
                </c:pt>
                <c:pt idx="4492">
                  <c:v>0.63495000000000001</c:v>
                </c:pt>
                <c:pt idx="4493">
                  <c:v>0.62573999999999996</c:v>
                </c:pt>
                <c:pt idx="4494">
                  <c:v>0.62573999999999996</c:v>
                </c:pt>
                <c:pt idx="4495">
                  <c:v>0.62573999999999996</c:v>
                </c:pt>
                <c:pt idx="4496">
                  <c:v>0.62573999999999996</c:v>
                </c:pt>
                <c:pt idx="4497">
                  <c:v>0.62573999999999996</c:v>
                </c:pt>
                <c:pt idx="4498">
                  <c:v>0.62573999999999996</c:v>
                </c:pt>
                <c:pt idx="4499">
                  <c:v>0.63114999999999999</c:v>
                </c:pt>
                <c:pt idx="4500">
                  <c:v>0.63114999999999999</c:v>
                </c:pt>
                <c:pt idx="4501">
                  <c:v>0.63114999999999999</c:v>
                </c:pt>
                <c:pt idx="4502">
                  <c:v>0.63114999999999999</c:v>
                </c:pt>
                <c:pt idx="4503">
                  <c:v>0.63114999999999999</c:v>
                </c:pt>
                <c:pt idx="4504">
                  <c:v>0.63114999999999999</c:v>
                </c:pt>
                <c:pt idx="4505">
                  <c:v>0.63114999999999999</c:v>
                </c:pt>
                <c:pt idx="4506">
                  <c:v>0.63114999999999999</c:v>
                </c:pt>
                <c:pt idx="4507">
                  <c:v>0.63114999999999999</c:v>
                </c:pt>
                <c:pt idx="4508">
                  <c:v>0.63114999999999999</c:v>
                </c:pt>
                <c:pt idx="4509">
                  <c:v>0.63114999999999999</c:v>
                </c:pt>
                <c:pt idx="4510">
                  <c:v>0.63114999999999999</c:v>
                </c:pt>
                <c:pt idx="4511">
                  <c:v>0.63114999999999999</c:v>
                </c:pt>
                <c:pt idx="4512">
                  <c:v>0.63114999999999999</c:v>
                </c:pt>
                <c:pt idx="4513">
                  <c:v>0.63114999999999999</c:v>
                </c:pt>
                <c:pt idx="4514">
                  <c:v>0.63114999999999999</c:v>
                </c:pt>
                <c:pt idx="4515">
                  <c:v>0.63114999999999999</c:v>
                </c:pt>
                <c:pt idx="4516">
                  <c:v>0.63114999999999999</c:v>
                </c:pt>
                <c:pt idx="4517">
                  <c:v>0.63660000000000005</c:v>
                </c:pt>
                <c:pt idx="4518">
                  <c:v>0.63660000000000005</c:v>
                </c:pt>
                <c:pt idx="4519">
                  <c:v>0.63660000000000005</c:v>
                </c:pt>
                <c:pt idx="4520">
                  <c:v>0.63660000000000005</c:v>
                </c:pt>
                <c:pt idx="4521">
                  <c:v>0.63660000000000005</c:v>
                </c:pt>
                <c:pt idx="4522">
                  <c:v>0.63660000000000005</c:v>
                </c:pt>
                <c:pt idx="4523">
                  <c:v>0.63660000000000005</c:v>
                </c:pt>
                <c:pt idx="4524">
                  <c:v>0.63660000000000005</c:v>
                </c:pt>
                <c:pt idx="4525">
                  <c:v>0.63660000000000005</c:v>
                </c:pt>
                <c:pt idx="4526">
                  <c:v>0.63660000000000005</c:v>
                </c:pt>
                <c:pt idx="4527">
                  <c:v>0.63660000000000005</c:v>
                </c:pt>
                <c:pt idx="4528">
                  <c:v>0.63660000000000005</c:v>
                </c:pt>
                <c:pt idx="4529">
                  <c:v>0.63660000000000005</c:v>
                </c:pt>
                <c:pt idx="4530">
                  <c:v>0.63660000000000005</c:v>
                </c:pt>
                <c:pt idx="4531">
                  <c:v>0.63660000000000005</c:v>
                </c:pt>
                <c:pt idx="4532">
                  <c:v>0.63660000000000005</c:v>
                </c:pt>
                <c:pt idx="4533">
                  <c:v>0.63660000000000005</c:v>
                </c:pt>
                <c:pt idx="4534">
                  <c:v>0.63660000000000005</c:v>
                </c:pt>
                <c:pt idx="4535">
                  <c:v>0.63660000000000005</c:v>
                </c:pt>
                <c:pt idx="4536">
                  <c:v>0.63660000000000005</c:v>
                </c:pt>
                <c:pt idx="4537">
                  <c:v>0.63660000000000005</c:v>
                </c:pt>
                <c:pt idx="4538">
                  <c:v>0.64212000000000002</c:v>
                </c:pt>
                <c:pt idx="4539">
                  <c:v>0.64212000000000002</c:v>
                </c:pt>
                <c:pt idx="4540">
                  <c:v>0.64212000000000002</c:v>
                </c:pt>
                <c:pt idx="4541">
                  <c:v>0.64749999999999996</c:v>
                </c:pt>
                <c:pt idx="4542">
                  <c:v>0.64749999999999996</c:v>
                </c:pt>
                <c:pt idx="4543">
                  <c:v>0.64749999999999996</c:v>
                </c:pt>
                <c:pt idx="4544">
                  <c:v>0.64749999999999996</c:v>
                </c:pt>
                <c:pt idx="4545">
                  <c:v>0.64749999999999996</c:v>
                </c:pt>
                <c:pt idx="4546">
                  <c:v>0.64749999999999996</c:v>
                </c:pt>
                <c:pt idx="4547">
                  <c:v>0.64749999999999996</c:v>
                </c:pt>
                <c:pt idx="4548">
                  <c:v>0.64749999999999996</c:v>
                </c:pt>
                <c:pt idx="4549">
                  <c:v>0.64749999999999996</c:v>
                </c:pt>
                <c:pt idx="4550">
                  <c:v>0.65281999999999996</c:v>
                </c:pt>
                <c:pt idx="4551">
                  <c:v>0.65281999999999996</c:v>
                </c:pt>
                <c:pt idx="4552">
                  <c:v>0.65281999999999996</c:v>
                </c:pt>
                <c:pt idx="4553">
                  <c:v>0.65281999999999996</c:v>
                </c:pt>
                <c:pt idx="4554">
                  <c:v>0.65281999999999996</c:v>
                </c:pt>
                <c:pt idx="4555">
                  <c:v>0.65281999999999996</c:v>
                </c:pt>
                <c:pt idx="4556">
                  <c:v>0.65281999999999996</c:v>
                </c:pt>
                <c:pt idx="4557">
                  <c:v>0.65805000000000002</c:v>
                </c:pt>
                <c:pt idx="4558">
                  <c:v>0.65805000000000002</c:v>
                </c:pt>
                <c:pt idx="4559">
                  <c:v>0.65805000000000002</c:v>
                </c:pt>
                <c:pt idx="4560">
                  <c:v>0.65805000000000002</c:v>
                </c:pt>
                <c:pt idx="4561">
                  <c:v>0.65805000000000002</c:v>
                </c:pt>
                <c:pt idx="4562">
                  <c:v>0.65805000000000002</c:v>
                </c:pt>
                <c:pt idx="4563">
                  <c:v>0.66318999999999995</c:v>
                </c:pt>
                <c:pt idx="4564">
                  <c:v>0.66318999999999995</c:v>
                </c:pt>
                <c:pt idx="4565">
                  <c:v>0.66318999999999995</c:v>
                </c:pt>
                <c:pt idx="4566">
                  <c:v>0.66318999999999995</c:v>
                </c:pt>
                <c:pt idx="4567">
                  <c:v>0.66318999999999995</c:v>
                </c:pt>
                <c:pt idx="4568">
                  <c:v>0.66318999999999995</c:v>
                </c:pt>
                <c:pt idx="4569">
                  <c:v>0.66318999999999995</c:v>
                </c:pt>
                <c:pt idx="4570">
                  <c:v>0.66318999999999995</c:v>
                </c:pt>
                <c:pt idx="4571">
                  <c:v>0.66318999999999995</c:v>
                </c:pt>
                <c:pt idx="4572">
                  <c:v>0.66318999999999995</c:v>
                </c:pt>
                <c:pt idx="4573">
                  <c:v>0.66318999999999995</c:v>
                </c:pt>
                <c:pt idx="4574">
                  <c:v>0.66318999999999995</c:v>
                </c:pt>
                <c:pt idx="4575">
                  <c:v>0.66829000000000005</c:v>
                </c:pt>
                <c:pt idx="4576">
                  <c:v>0.66829000000000005</c:v>
                </c:pt>
                <c:pt idx="4577">
                  <c:v>0.66829000000000005</c:v>
                </c:pt>
                <c:pt idx="4578">
                  <c:v>0.66829000000000005</c:v>
                </c:pt>
                <c:pt idx="4579">
                  <c:v>0.66829000000000005</c:v>
                </c:pt>
                <c:pt idx="4580">
                  <c:v>0.66829000000000005</c:v>
                </c:pt>
                <c:pt idx="4581">
                  <c:v>0.66829000000000005</c:v>
                </c:pt>
                <c:pt idx="4582">
                  <c:v>0.66829000000000005</c:v>
                </c:pt>
                <c:pt idx="4583">
                  <c:v>0.66829000000000005</c:v>
                </c:pt>
                <c:pt idx="4584">
                  <c:v>0.66829000000000005</c:v>
                </c:pt>
                <c:pt idx="4585">
                  <c:v>0.66829000000000005</c:v>
                </c:pt>
                <c:pt idx="4586">
                  <c:v>0.66829000000000005</c:v>
                </c:pt>
                <c:pt idx="4587">
                  <c:v>0.66829000000000005</c:v>
                </c:pt>
                <c:pt idx="4588">
                  <c:v>0.66829000000000005</c:v>
                </c:pt>
                <c:pt idx="4589">
                  <c:v>0.66829000000000005</c:v>
                </c:pt>
                <c:pt idx="4590">
                  <c:v>0.66829000000000005</c:v>
                </c:pt>
                <c:pt idx="4591">
                  <c:v>0.66829000000000005</c:v>
                </c:pt>
                <c:pt idx="4592">
                  <c:v>0.66829000000000005</c:v>
                </c:pt>
                <c:pt idx="4593">
                  <c:v>0.66829000000000005</c:v>
                </c:pt>
                <c:pt idx="4594">
                  <c:v>0.66829000000000005</c:v>
                </c:pt>
                <c:pt idx="4595">
                  <c:v>0.66829000000000005</c:v>
                </c:pt>
                <c:pt idx="4596">
                  <c:v>0.67344999999999999</c:v>
                </c:pt>
                <c:pt idx="4597">
                  <c:v>0.67344999999999999</c:v>
                </c:pt>
                <c:pt idx="4598">
                  <c:v>0.67344999999999999</c:v>
                </c:pt>
                <c:pt idx="4599">
                  <c:v>0.67344999999999999</c:v>
                </c:pt>
                <c:pt idx="4600">
                  <c:v>0.67344999999999999</c:v>
                </c:pt>
                <c:pt idx="4601">
                  <c:v>0.67344999999999999</c:v>
                </c:pt>
                <c:pt idx="4602">
                  <c:v>0.67344999999999999</c:v>
                </c:pt>
                <c:pt idx="4603">
                  <c:v>0.67344999999999999</c:v>
                </c:pt>
                <c:pt idx="4604">
                  <c:v>0.67344999999999999</c:v>
                </c:pt>
                <c:pt idx="4605">
                  <c:v>0.67344999999999999</c:v>
                </c:pt>
                <c:pt idx="4606">
                  <c:v>0.67344999999999999</c:v>
                </c:pt>
                <c:pt idx="4607">
                  <c:v>0.67344999999999999</c:v>
                </c:pt>
                <c:pt idx="4608">
                  <c:v>0.67857999999999996</c:v>
                </c:pt>
                <c:pt idx="4609">
                  <c:v>0.67857999999999996</c:v>
                </c:pt>
                <c:pt idx="4610">
                  <c:v>0.67857999999999996</c:v>
                </c:pt>
                <c:pt idx="4611">
                  <c:v>0.67857999999999996</c:v>
                </c:pt>
                <c:pt idx="4612">
                  <c:v>0.67857999999999996</c:v>
                </c:pt>
                <c:pt idx="4613">
                  <c:v>0.67857999999999996</c:v>
                </c:pt>
                <c:pt idx="4614">
                  <c:v>0.67857999999999996</c:v>
                </c:pt>
                <c:pt idx="4615">
                  <c:v>0.67857999999999996</c:v>
                </c:pt>
                <c:pt idx="4616">
                  <c:v>0.67857999999999996</c:v>
                </c:pt>
                <c:pt idx="4617">
                  <c:v>0.67857999999999996</c:v>
                </c:pt>
                <c:pt idx="4618">
                  <c:v>0.67857999999999996</c:v>
                </c:pt>
                <c:pt idx="4619">
                  <c:v>0.68364999999999998</c:v>
                </c:pt>
                <c:pt idx="4620">
                  <c:v>0.68857000000000002</c:v>
                </c:pt>
                <c:pt idx="4621">
                  <c:v>0.68857000000000002</c:v>
                </c:pt>
                <c:pt idx="4622">
                  <c:v>0.69337000000000004</c:v>
                </c:pt>
                <c:pt idx="4623">
                  <c:v>0.69337000000000004</c:v>
                </c:pt>
                <c:pt idx="4624">
                  <c:v>0.69337000000000004</c:v>
                </c:pt>
                <c:pt idx="4625">
                  <c:v>0.69337000000000004</c:v>
                </c:pt>
                <c:pt idx="4626">
                  <c:v>0.69337000000000004</c:v>
                </c:pt>
                <c:pt idx="4627">
                  <c:v>0.69337000000000004</c:v>
                </c:pt>
                <c:pt idx="4628">
                  <c:v>0.69337000000000004</c:v>
                </c:pt>
                <c:pt idx="4629">
                  <c:v>0.69337000000000004</c:v>
                </c:pt>
                <c:pt idx="4630">
                  <c:v>0.69337000000000004</c:v>
                </c:pt>
                <c:pt idx="4631">
                  <c:v>0.69337000000000004</c:v>
                </c:pt>
                <c:pt idx="4632">
                  <c:v>0.69337000000000004</c:v>
                </c:pt>
                <c:pt idx="4633">
                  <c:v>0.69337000000000004</c:v>
                </c:pt>
                <c:pt idx="4634">
                  <c:v>0.69337000000000004</c:v>
                </c:pt>
                <c:pt idx="4635">
                  <c:v>0.69337000000000004</c:v>
                </c:pt>
                <c:pt idx="4636">
                  <c:v>0.69337000000000004</c:v>
                </c:pt>
                <c:pt idx="4637">
                  <c:v>0.69337000000000004</c:v>
                </c:pt>
                <c:pt idx="4638">
                  <c:v>0.69337000000000004</c:v>
                </c:pt>
                <c:pt idx="4639">
                  <c:v>0.69337000000000004</c:v>
                </c:pt>
                <c:pt idx="4640">
                  <c:v>0.69337000000000004</c:v>
                </c:pt>
                <c:pt idx="4641">
                  <c:v>0.69337000000000004</c:v>
                </c:pt>
                <c:pt idx="4642">
                  <c:v>0.69337000000000004</c:v>
                </c:pt>
                <c:pt idx="4643">
                  <c:v>0.69337000000000004</c:v>
                </c:pt>
                <c:pt idx="4644">
                  <c:v>0.69337000000000004</c:v>
                </c:pt>
                <c:pt idx="4645">
                  <c:v>0.69337000000000004</c:v>
                </c:pt>
                <c:pt idx="4646">
                  <c:v>0.69337000000000004</c:v>
                </c:pt>
                <c:pt idx="4647">
                  <c:v>0.69337000000000004</c:v>
                </c:pt>
                <c:pt idx="4648">
                  <c:v>0.69337000000000004</c:v>
                </c:pt>
                <c:pt idx="4649">
                  <c:v>0.69337000000000004</c:v>
                </c:pt>
                <c:pt idx="4650">
                  <c:v>0.69828000000000001</c:v>
                </c:pt>
                <c:pt idx="4651">
                  <c:v>0.70304</c:v>
                </c:pt>
                <c:pt idx="4652">
                  <c:v>0.70304</c:v>
                </c:pt>
                <c:pt idx="4653">
                  <c:v>0.70304</c:v>
                </c:pt>
                <c:pt idx="4654">
                  <c:v>0.70769000000000004</c:v>
                </c:pt>
                <c:pt idx="4655">
                  <c:v>0.70769000000000004</c:v>
                </c:pt>
                <c:pt idx="4656">
                  <c:v>0.70769000000000004</c:v>
                </c:pt>
                <c:pt idx="4657">
                  <c:v>0.70769000000000004</c:v>
                </c:pt>
                <c:pt idx="4658">
                  <c:v>0.70769000000000004</c:v>
                </c:pt>
                <c:pt idx="4659">
                  <c:v>0.71223000000000003</c:v>
                </c:pt>
                <c:pt idx="4660">
                  <c:v>0.71223000000000003</c:v>
                </c:pt>
                <c:pt idx="4661">
                  <c:v>0.71223000000000003</c:v>
                </c:pt>
                <c:pt idx="4662">
                  <c:v>0.71223000000000003</c:v>
                </c:pt>
                <c:pt idx="4663">
                  <c:v>0.71223000000000003</c:v>
                </c:pt>
                <c:pt idx="4664">
                  <c:v>0.71223000000000003</c:v>
                </c:pt>
                <c:pt idx="4665">
                  <c:v>0.71669000000000005</c:v>
                </c:pt>
                <c:pt idx="4666">
                  <c:v>0.72102999999999995</c:v>
                </c:pt>
                <c:pt idx="4667">
                  <c:v>0.72102999999999995</c:v>
                </c:pt>
                <c:pt idx="4668">
                  <c:v>0.72102999999999995</c:v>
                </c:pt>
                <c:pt idx="4669">
                  <c:v>0.72102999999999995</c:v>
                </c:pt>
                <c:pt idx="4670">
                  <c:v>0.72526000000000002</c:v>
                </c:pt>
                <c:pt idx="4671">
                  <c:v>0.71438999999999997</c:v>
                </c:pt>
                <c:pt idx="4672">
                  <c:v>0.71438999999999997</c:v>
                </c:pt>
                <c:pt idx="4673">
                  <c:v>0.71862999999999999</c:v>
                </c:pt>
                <c:pt idx="4674">
                  <c:v>0.71862999999999999</c:v>
                </c:pt>
                <c:pt idx="4675">
                  <c:v>0.71862999999999999</c:v>
                </c:pt>
                <c:pt idx="4676">
                  <c:v>0.71862999999999999</c:v>
                </c:pt>
                <c:pt idx="4677">
                  <c:v>0.71862999999999999</c:v>
                </c:pt>
                <c:pt idx="4678">
                  <c:v>0.71862999999999999</c:v>
                </c:pt>
                <c:pt idx="4679">
                  <c:v>0.71862999999999999</c:v>
                </c:pt>
                <c:pt idx="4680">
                  <c:v>0.71862999999999999</c:v>
                </c:pt>
                <c:pt idx="4681">
                  <c:v>0.71862999999999999</c:v>
                </c:pt>
                <c:pt idx="4682">
                  <c:v>0.71862999999999999</c:v>
                </c:pt>
                <c:pt idx="4683">
                  <c:v>0.71862999999999999</c:v>
                </c:pt>
                <c:pt idx="4684">
                  <c:v>0.71862999999999999</c:v>
                </c:pt>
                <c:pt idx="4685">
                  <c:v>0.71862999999999999</c:v>
                </c:pt>
                <c:pt idx="4686">
                  <c:v>0.71862999999999999</c:v>
                </c:pt>
                <c:pt idx="4687">
                  <c:v>0.71862999999999999</c:v>
                </c:pt>
                <c:pt idx="4688">
                  <c:v>0.71862999999999999</c:v>
                </c:pt>
                <c:pt idx="4689">
                  <c:v>0.71862999999999999</c:v>
                </c:pt>
                <c:pt idx="4690">
                  <c:v>0.71862999999999999</c:v>
                </c:pt>
                <c:pt idx="4691">
                  <c:v>0.72287999999999997</c:v>
                </c:pt>
                <c:pt idx="4692">
                  <c:v>0.72287999999999997</c:v>
                </c:pt>
                <c:pt idx="4693">
                  <c:v>0.72702999999999995</c:v>
                </c:pt>
                <c:pt idx="4694">
                  <c:v>0.72702999999999995</c:v>
                </c:pt>
                <c:pt idx="4695">
                  <c:v>0.72702999999999995</c:v>
                </c:pt>
                <c:pt idx="4696">
                  <c:v>0.72702999999999995</c:v>
                </c:pt>
                <c:pt idx="4697">
                  <c:v>0.72702999999999995</c:v>
                </c:pt>
                <c:pt idx="4698">
                  <c:v>0.73109000000000002</c:v>
                </c:pt>
                <c:pt idx="4699">
                  <c:v>0.73109000000000002</c:v>
                </c:pt>
                <c:pt idx="4700">
                  <c:v>0.73109000000000002</c:v>
                </c:pt>
                <c:pt idx="4701">
                  <c:v>0.73506000000000005</c:v>
                </c:pt>
                <c:pt idx="4702">
                  <c:v>0.73506000000000005</c:v>
                </c:pt>
                <c:pt idx="4703">
                  <c:v>0.73506000000000005</c:v>
                </c:pt>
                <c:pt idx="4704">
                  <c:v>0.73506000000000005</c:v>
                </c:pt>
                <c:pt idx="4705">
                  <c:v>0.73506000000000005</c:v>
                </c:pt>
                <c:pt idx="4706">
                  <c:v>0.73506000000000005</c:v>
                </c:pt>
                <c:pt idx="4707">
                  <c:v>0.73506000000000005</c:v>
                </c:pt>
                <c:pt idx="4708">
                  <c:v>0.73506000000000005</c:v>
                </c:pt>
                <c:pt idx="4709">
                  <c:v>0.73506000000000005</c:v>
                </c:pt>
                <c:pt idx="4710">
                  <c:v>0.73506000000000005</c:v>
                </c:pt>
                <c:pt idx="4711">
                  <c:v>0.72416000000000003</c:v>
                </c:pt>
                <c:pt idx="4712">
                  <c:v>0.72416000000000003</c:v>
                </c:pt>
                <c:pt idx="4713">
                  <c:v>0.72416000000000003</c:v>
                </c:pt>
                <c:pt idx="4714">
                  <c:v>0.72416000000000003</c:v>
                </c:pt>
                <c:pt idx="4715">
                  <c:v>0.72416000000000003</c:v>
                </c:pt>
                <c:pt idx="4716">
                  <c:v>0.72416000000000003</c:v>
                </c:pt>
                <c:pt idx="4717">
                  <c:v>0.72416000000000003</c:v>
                </c:pt>
                <c:pt idx="4718">
                  <c:v>0.72416000000000003</c:v>
                </c:pt>
                <c:pt idx="4719">
                  <c:v>0.72416000000000003</c:v>
                </c:pt>
                <c:pt idx="4720">
                  <c:v>0.72416000000000003</c:v>
                </c:pt>
                <c:pt idx="4721">
                  <c:v>0.72416000000000003</c:v>
                </c:pt>
                <c:pt idx="4722">
                  <c:v>0.72416000000000003</c:v>
                </c:pt>
                <c:pt idx="4723">
                  <c:v>0.72416000000000003</c:v>
                </c:pt>
                <c:pt idx="4724">
                  <c:v>0.72416000000000003</c:v>
                </c:pt>
                <c:pt idx="4725">
                  <c:v>0.72416000000000003</c:v>
                </c:pt>
                <c:pt idx="4726">
                  <c:v>0.72416000000000003</c:v>
                </c:pt>
                <c:pt idx="4727">
                  <c:v>0.72416000000000003</c:v>
                </c:pt>
                <c:pt idx="4728">
                  <c:v>0.72416000000000003</c:v>
                </c:pt>
                <c:pt idx="4729">
                  <c:v>0.72833999999999999</c:v>
                </c:pt>
                <c:pt idx="4730">
                  <c:v>0.72833999999999999</c:v>
                </c:pt>
                <c:pt idx="4731">
                  <c:v>0.72833999999999999</c:v>
                </c:pt>
                <c:pt idx="4732">
                  <c:v>0.72833999999999999</c:v>
                </c:pt>
                <c:pt idx="4733">
                  <c:v>0.72833999999999999</c:v>
                </c:pt>
                <c:pt idx="4734">
                  <c:v>0.72833999999999999</c:v>
                </c:pt>
                <c:pt idx="4735">
                  <c:v>0.72833999999999999</c:v>
                </c:pt>
                <c:pt idx="4736">
                  <c:v>0.72833999999999999</c:v>
                </c:pt>
                <c:pt idx="4737">
                  <c:v>0.71730000000000005</c:v>
                </c:pt>
                <c:pt idx="4738">
                  <c:v>0.71730000000000005</c:v>
                </c:pt>
                <c:pt idx="4739">
                  <c:v>0.71730000000000005</c:v>
                </c:pt>
                <c:pt idx="4740">
                  <c:v>0.71730000000000005</c:v>
                </c:pt>
                <c:pt idx="4741">
                  <c:v>0.70650999999999997</c:v>
                </c:pt>
                <c:pt idx="4742">
                  <c:v>0.70650999999999997</c:v>
                </c:pt>
                <c:pt idx="4743">
                  <c:v>0.70650999999999997</c:v>
                </c:pt>
                <c:pt idx="4744">
                  <c:v>0.70650999999999997</c:v>
                </c:pt>
                <c:pt idx="4745">
                  <c:v>0.70650999999999997</c:v>
                </c:pt>
                <c:pt idx="4746">
                  <c:v>0.70650999999999997</c:v>
                </c:pt>
                <c:pt idx="4747">
                  <c:v>0.70650999999999997</c:v>
                </c:pt>
                <c:pt idx="4748">
                  <c:v>0.70650999999999997</c:v>
                </c:pt>
                <c:pt idx="4749">
                  <c:v>0.70650999999999997</c:v>
                </c:pt>
                <c:pt idx="4750">
                  <c:v>0.70650999999999997</c:v>
                </c:pt>
                <c:pt idx="4751">
                  <c:v>0.70650999999999997</c:v>
                </c:pt>
                <c:pt idx="4752">
                  <c:v>0.70650999999999997</c:v>
                </c:pt>
                <c:pt idx="4753">
                  <c:v>0.70650999999999997</c:v>
                </c:pt>
                <c:pt idx="4754">
                  <c:v>0.70650999999999997</c:v>
                </c:pt>
                <c:pt idx="4755">
                  <c:v>0.70650999999999997</c:v>
                </c:pt>
                <c:pt idx="4756">
                  <c:v>0.70650999999999997</c:v>
                </c:pt>
                <c:pt idx="4757">
                  <c:v>0.70650999999999997</c:v>
                </c:pt>
                <c:pt idx="4758">
                  <c:v>0.70650999999999997</c:v>
                </c:pt>
                <c:pt idx="4759">
                  <c:v>0.70650999999999997</c:v>
                </c:pt>
                <c:pt idx="4760">
                  <c:v>0.70650999999999997</c:v>
                </c:pt>
                <c:pt idx="4761">
                  <c:v>0.69560999999999995</c:v>
                </c:pt>
                <c:pt idx="4762">
                  <c:v>0.69560999999999995</c:v>
                </c:pt>
                <c:pt idx="4763">
                  <c:v>0.69560999999999995</c:v>
                </c:pt>
                <c:pt idx="4764">
                  <c:v>0.69560999999999995</c:v>
                </c:pt>
                <c:pt idx="4765">
                  <c:v>0.69560999999999995</c:v>
                </c:pt>
                <c:pt idx="4766">
                  <c:v>0.69560999999999995</c:v>
                </c:pt>
                <c:pt idx="4767">
                  <c:v>0.69560999999999995</c:v>
                </c:pt>
                <c:pt idx="4768">
                  <c:v>0.69560999999999995</c:v>
                </c:pt>
                <c:pt idx="4769">
                  <c:v>0.69560999999999995</c:v>
                </c:pt>
                <c:pt idx="4770">
                  <c:v>0.69560999999999995</c:v>
                </c:pt>
                <c:pt idx="4771">
                  <c:v>0.69560999999999995</c:v>
                </c:pt>
                <c:pt idx="4772">
                  <c:v>0.69560999999999995</c:v>
                </c:pt>
                <c:pt idx="4773">
                  <c:v>0.69560999999999995</c:v>
                </c:pt>
                <c:pt idx="4774">
                  <c:v>0.69560999999999995</c:v>
                </c:pt>
                <c:pt idx="4775">
                  <c:v>0.69560999999999995</c:v>
                </c:pt>
                <c:pt idx="4776">
                  <c:v>0.70037000000000005</c:v>
                </c:pt>
                <c:pt idx="4777">
                  <c:v>0.70037000000000005</c:v>
                </c:pt>
                <c:pt idx="4778">
                  <c:v>0.70037000000000005</c:v>
                </c:pt>
                <c:pt idx="4779">
                  <c:v>0.70037000000000005</c:v>
                </c:pt>
                <c:pt idx="4780">
                  <c:v>0.70037000000000005</c:v>
                </c:pt>
                <c:pt idx="4781">
                  <c:v>0.70503000000000005</c:v>
                </c:pt>
                <c:pt idx="4782">
                  <c:v>0.70503000000000005</c:v>
                </c:pt>
                <c:pt idx="4783">
                  <c:v>0.70503000000000005</c:v>
                </c:pt>
                <c:pt idx="4784">
                  <c:v>0.69416999999999995</c:v>
                </c:pt>
                <c:pt idx="4785">
                  <c:v>0.69416999999999995</c:v>
                </c:pt>
                <c:pt idx="4786">
                  <c:v>0.69416999999999995</c:v>
                </c:pt>
                <c:pt idx="4787">
                  <c:v>0.69416999999999995</c:v>
                </c:pt>
                <c:pt idx="4788">
                  <c:v>0.69416999999999995</c:v>
                </c:pt>
                <c:pt idx="4789">
                  <c:v>0.69416999999999995</c:v>
                </c:pt>
                <c:pt idx="4790">
                  <c:v>0.69416999999999995</c:v>
                </c:pt>
                <c:pt idx="4791">
                  <c:v>0.69416999999999995</c:v>
                </c:pt>
                <c:pt idx="4792">
                  <c:v>0.69416999999999995</c:v>
                </c:pt>
                <c:pt idx="4793">
                  <c:v>0.69416999999999995</c:v>
                </c:pt>
                <c:pt idx="4794">
                  <c:v>0.69416999999999995</c:v>
                </c:pt>
                <c:pt idx="4795">
                  <c:v>0.69416999999999995</c:v>
                </c:pt>
                <c:pt idx="4796">
                  <c:v>0.69416999999999995</c:v>
                </c:pt>
                <c:pt idx="4797">
                  <c:v>0.69416999999999995</c:v>
                </c:pt>
                <c:pt idx="4798">
                  <c:v>0.68333999999999995</c:v>
                </c:pt>
                <c:pt idx="4799">
                  <c:v>0.68333999999999995</c:v>
                </c:pt>
                <c:pt idx="4800">
                  <c:v>0.68333999999999995</c:v>
                </c:pt>
                <c:pt idx="4801">
                  <c:v>0.68333999999999995</c:v>
                </c:pt>
                <c:pt idx="4802">
                  <c:v>0.68333999999999995</c:v>
                </c:pt>
                <c:pt idx="4803">
                  <c:v>0.68825000000000003</c:v>
                </c:pt>
                <c:pt idx="4804">
                  <c:v>0.68825000000000003</c:v>
                </c:pt>
                <c:pt idx="4805">
                  <c:v>0.68825000000000003</c:v>
                </c:pt>
                <c:pt idx="4806">
                  <c:v>0.69303999999999999</c:v>
                </c:pt>
                <c:pt idx="4807">
                  <c:v>0.69769999999999999</c:v>
                </c:pt>
                <c:pt idx="4808">
                  <c:v>0.69769999999999999</c:v>
                </c:pt>
                <c:pt idx="4809">
                  <c:v>0.69769999999999999</c:v>
                </c:pt>
                <c:pt idx="4810">
                  <c:v>0.69769999999999999</c:v>
                </c:pt>
                <c:pt idx="4811">
                  <c:v>0.69769999999999999</c:v>
                </c:pt>
                <c:pt idx="4812">
                  <c:v>0.70226</c:v>
                </c:pt>
                <c:pt idx="4813">
                  <c:v>0.70226</c:v>
                </c:pt>
                <c:pt idx="4814">
                  <c:v>0.70226</c:v>
                </c:pt>
                <c:pt idx="4815">
                  <c:v>0.70226</c:v>
                </c:pt>
                <c:pt idx="4816">
                  <c:v>0.70226</c:v>
                </c:pt>
                <c:pt idx="4817">
                  <c:v>0.70226</c:v>
                </c:pt>
                <c:pt idx="4818">
                  <c:v>0.70226</c:v>
                </c:pt>
                <c:pt idx="4819">
                  <c:v>0.70226</c:v>
                </c:pt>
                <c:pt idx="4820">
                  <c:v>0.70226</c:v>
                </c:pt>
                <c:pt idx="4821">
                  <c:v>0.70226</c:v>
                </c:pt>
                <c:pt idx="4822">
                  <c:v>0.70226</c:v>
                </c:pt>
                <c:pt idx="4823">
                  <c:v>0.70226</c:v>
                </c:pt>
                <c:pt idx="4824">
                  <c:v>0.70226</c:v>
                </c:pt>
                <c:pt idx="4825">
                  <c:v>0.70679999999999998</c:v>
                </c:pt>
                <c:pt idx="4826">
                  <c:v>0.70679999999999998</c:v>
                </c:pt>
                <c:pt idx="4827">
                  <c:v>0.70679999999999998</c:v>
                </c:pt>
                <c:pt idx="4828">
                  <c:v>0.70679999999999998</c:v>
                </c:pt>
                <c:pt idx="4829">
                  <c:v>0.70679999999999998</c:v>
                </c:pt>
                <c:pt idx="4830">
                  <c:v>0.70679999999999998</c:v>
                </c:pt>
                <c:pt idx="4831">
                  <c:v>0.70679999999999998</c:v>
                </c:pt>
                <c:pt idx="4832">
                  <c:v>0.70679999999999998</c:v>
                </c:pt>
                <c:pt idx="4833">
                  <c:v>0.70679999999999998</c:v>
                </c:pt>
                <c:pt idx="4834">
                  <c:v>0.70679999999999998</c:v>
                </c:pt>
                <c:pt idx="4835">
                  <c:v>0.70679999999999998</c:v>
                </c:pt>
                <c:pt idx="4836">
                  <c:v>0.69594999999999996</c:v>
                </c:pt>
                <c:pt idx="4837">
                  <c:v>0.69594999999999996</c:v>
                </c:pt>
                <c:pt idx="4838">
                  <c:v>0.69594999999999996</c:v>
                </c:pt>
                <c:pt idx="4839">
                  <c:v>0.69594999999999996</c:v>
                </c:pt>
                <c:pt idx="4840">
                  <c:v>0.69594999999999996</c:v>
                </c:pt>
                <c:pt idx="4841">
                  <c:v>0.69594999999999996</c:v>
                </c:pt>
                <c:pt idx="4842">
                  <c:v>0.69594999999999996</c:v>
                </c:pt>
                <c:pt idx="4843">
                  <c:v>0.70060999999999996</c:v>
                </c:pt>
                <c:pt idx="4844">
                  <c:v>0.70060999999999996</c:v>
                </c:pt>
                <c:pt idx="4845">
                  <c:v>0.70515000000000005</c:v>
                </c:pt>
                <c:pt idx="4846">
                  <c:v>0.70515000000000005</c:v>
                </c:pt>
                <c:pt idx="4847">
                  <c:v>0.70515000000000005</c:v>
                </c:pt>
                <c:pt idx="4848">
                  <c:v>0.70515000000000005</c:v>
                </c:pt>
                <c:pt idx="4849">
                  <c:v>0.70515000000000005</c:v>
                </c:pt>
                <c:pt idx="4850">
                  <c:v>0.70515000000000005</c:v>
                </c:pt>
                <c:pt idx="4851">
                  <c:v>0.70515000000000005</c:v>
                </c:pt>
                <c:pt idx="4852">
                  <c:v>0.70515000000000005</c:v>
                </c:pt>
                <c:pt idx="4853">
                  <c:v>0.70515000000000005</c:v>
                </c:pt>
                <c:pt idx="4854">
                  <c:v>0.70515000000000005</c:v>
                </c:pt>
                <c:pt idx="4855">
                  <c:v>0.70515000000000005</c:v>
                </c:pt>
                <c:pt idx="4856">
                  <c:v>0.70515000000000005</c:v>
                </c:pt>
                <c:pt idx="4857">
                  <c:v>0.70515000000000005</c:v>
                </c:pt>
                <c:pt idx="4858">
                  <c:v>0.70515000000000005</c:v>
                </c:pt>
                <c:pt idx="4859">
                  <c:v>0.70515000000000005</c:v>
                </c:pt>
                <c:pt idx="4860">
                  <c:v>0.70515000000000005</c:v>
                </c:pt>
                <c:pt idx="4861">
                  <c:v>0.70515000000000005</c:v>
                </c:pt>
                <c:pt idx="4862">
                  <c:v>0.70515000000000005</c:v>
                </c:pt>
                <c:pt idx="4863">
                  <c:v>0.70515000000000005</c:v>
                </c:pt>
                <c:pt idx="4864">
                  <c:v>0.70515000000000005</c:v>
                </c:pt>
                <c:pt idx="4865">
                  <c:v>0.70515000000000005</c:v>
                </c:pt>
                <c:pt idx="4866">
                  <c:v>0.70972999999999997</c:v>
                </c:pt>
                <c:pt idx="4867">
                  <c:v>0.70972999999999997</c:v>
                </c:pt>
                <c:pt idx="4868">
                  <c:v>0.70972999999999997</c:v>
                </c:pt>
                <c:pt idx="4869">
                  <c:v>0.70972999999999997</c:v>
                </c:pt>
                <c:pt idx="4870">
                  <c:v>0.70972999999999997</c:v>
                </c:pt>
                <c:pt idx="4871">
                  <c:v>0.71421999999999997</c:v>
                </c:pt>
                <c:pt idx="4872">
                  <c:v>0.71421999999999997</c:v>
                </c:pt>
                <c:pt idx="4873">
                  <c:v>0.71421999999999997</c:v>
                </c:pt>
                <c:pt idx="4874">
                  <c:v>0.71421999999999997</c:v>
                </c:pt>
                <c:pt idx="4875">
                  <c:v>0.71421999999999997</c:v>
                </c:pt>
                <c:pt idx="4876">
                  <c:v>0.71421999999999997</c:v>
                </c:pt>
                <c:pt idx="4877">
                  <c:v>0.71421999999999997</c:v>
                </c:pt>
                <c:pt idx="4878">
                  <c:v>0.71863999999999995</c:v>
                </c:pt>
                <c:pt idx="4879">
                  <c:v>0.71863999999999995</c:v>
                </c:pt>
                <c:pt idx="4880">
                  <c:v>0.71863999999999995</c:v>
                </c:pt>
                <c:pt idx="4881">
                  <c:v>0.71863999999999995</c:v>
                </c:pt>
                <c:pt idx="4882">
                  <c:v>0.71863999999999995</c:v>
                </c:pt>
                <c:pt idx="4883">
                  <c:v>0.71863999999999995</c:v>
                </c:pt>
                <c:pt idx="4884">
                  <c:v>0.71863999999999995</c:v>
                </c:pt>
                <c:pt idx="4885">
                  <c:v>0.71863999999999995</c:v>
                </c:pt>
                <c:pt idx="4886">
                  <c:v>0.71863999999999995</c:v>
                </c:pt>
                <c:pt idx="4887">
                  <c:v>0.71863999999999995</c:v>
                </c:pt>
                <c:pt idx="4888">
                  <c:v>0.71863999999999995</c:v>
                </c:pt>
                <c:pt idx="4889">
                  <c:v>0.70747000000000004</c:v>
                </c:pt>
                <c:pt idx="4890">
                  <c:v>0.70747000000000004</c:v>
                </c:pt>
                <c:pt idx="4891">
                  <c:v>0.70747000000000004</c:v>
                </c:pt>
                <c:pt idx="4892">
                  <c:v>0.70747000000000004</c:v>
                </c:pt>
                <c:pt idx="4893">
                  <c:v>0.70747000000000004</c:v>
                </c:pt>
                <c:pt idx="4894">
                  <c:v>0.70747000000000004</c:v>
                </c:pt>
                <c:pt idx="4895">
                  <c:v>0.70747000000000004</c:v>
                </c:pt>
                <c:pt idx="4896">
                  <c:v>0.70747000000000004</c:v>
                </c:pt>
                <c:pt idx="4897">
                  <c:v>0.70747000000000004</c:v>
                </c:pt>
                <c:pt idx="4898">
                  <c:v>0.70747000000000004</c:v>
                </c:pt>
                <c:pt idx="4899">
                  <c:v>0.70747000000000004</c:v>
                </c:pt>
                <c:pt idx="4900">
                  <c:v>0.70747000000000004</c:v>
                </c:pt>
                <c:pt idx="4901">
                  <c:v>0.70747000000000004</c:v>
                </c:pt>
                <c:pt idx="4902">
                  <c:v>0.70747000000000004</c:v>
                </c:pt>
                <c:pt idx="4903">
                  <c:v>0.70747000000000004</c:v>
                </c:pt>
                <c:pt idx="4904">
                  <c:v>0.70747000000000004</c:v>
                </c:pt>
                <c:pt idx="4905">
                  <c:v>0.70747000000000004</c:v>
                </c:pt>
                <c:pt idx="4906">
                  <c:v>0.70747000000000004</c:v>
                </c:pt>
                <c:pt idx="4907">
                  <c:v>0.70747000000000004</c:v>
                </c:pt>
                <c:pt idx="4908">
                  <c:v>0.70747000000000004</c:v>
                </c:pt>
                <c:pt idx="4909">
                  <c:v>0.70747000000000004</c:v>
                </c:pt>
                <c:pt idx="4910">
                  <c:v>0.70747000000000004</c:v>
                </c:pt>
                <c:pt idx="4911">
                  <c:v>0.70747000000000004</c:v>
                </c:pt>
                <c:pt idx="4912">
                  <c:v>0.70747000000000004</c:v>
                </c:pt>
                <c:pt idx="4913">
                  <c:v>0.70747000000000004</c:v>
                </c:pt>
                <c:pt idx="4914">
                  <c:v>0.70747000000000004</c:v>
                </c:pt>
                <c:pt idx="4915">
                  <c:v>0.70747000000000004</c:v>
                </c:pt>
                <c:pt idx="4916">
                  <c:v>0.70747000000000004</c:v>
                </c:pt>
                <c:pt idx="4917">
                  <c:v>0.70747000000000004</c:v>
                </c:pt>
                <c:pt idx="4918">
                  <c:v>0.70747000000000004</c:v>
                </c:pt>
                <c:pt idx="4919">
                  <c:v>0.70747000000000004</c:v>
                </c:pt>
                <c:pt idx="4920">
                  <c:v>0.70747000000000004</c:v>
                </c:pt>
                <c:pt idx="4921">
                  <c:v>0.70747000000000004</c:v>
                </c:pt>
                <c:pt idx="4922">
                  <c:v>0.70747000000000004</c:v>
                </c:pt>
                <c:pt idx="4923">
                  <c:v>0.70747000000000004</c:v>
                </c:pt>
                <c:pt idx="4924">
                  <c:v>0.70747000000000004</c:v>
                </c:pt>
                <c:pt idx="4925">
                  <c:v>0.70747000000000004</c:v>
                </c:pt>
                <c:pt idx="4926">
                  <c:v>0.70747000000000004</c:v>
                </c:pt>
                <c:pt idx="4927">
                  <c:v>0.70747000000000004</c:v>
                </c:pt>
                <c:pt idx="4928">
                  <c:v>0.70747000000000004</c:v>
                </c:pt>
                <c:pt idx="4929">
                  <c:v>0.70747000000000004</c:v>
                </c:pt>
                <c:pt idx="4930">
                  <c:v>0.70747000000000004</c:v>
                </c:pt>
                <c:pt idx="4931">
                  <c:v>0.70747000000000004</c:v>
                </c:pt>
                <c:pt idx="4932">
                  <c:v>0.70747000000000004</c:v>
                </c:pt>
                <c:pt idx="4933">
                  <c:v>0.70747000000000004</c:v>
                </c:pt>
                <c:pt idx="4934">
                  <c:v>0.70747000000000004</c:v>
                </c:pt>
                <c:pt idx="4935">
                  <c:v>0.70747000000000004</c:v>
                </c:pt>
                <c:pt idx="4936">
                  <c:v>0.70747000000000004</c:v>
                </c:pt>
                <c:pt idx="4937">
                  <c:v>0.70747000000000004</c:v>
                </c:pt>
                <c:pt idx="4938">
                  <c:v>0.70747000000000004</c:v>
                </c:pt>
                <c:pt idx="4939">
                  <c:v>0.70747000000000004</c:v>
                </c:pt>
                <c:pt idx="4940">
                  <c:v>0.71242000000000005</c:v>
                </c:pt>
                <c:pt idx="4941">
                  <c:v>0.71242000000000005</c:v>
                </c:pt>
                <c:pt idx="4942">
                  <c:v>0.71242000000000005</c:v>
                </c:pt>
                <c:pt idx="4943">
                  <c:v>0.71242000000000005</c:v>
                </c:pt>
                <c:pt idx="4944">
                  <c:v>0.71242000000000005</c:v>
                </c:pt>
                <c:pt idx="4945">
                  <c:v>0.71242000000000005</c:v>
                </c:pt>
                <c:pt idx="4946">
                  <c:v>0.71242000000000005</c:v>
                </c:pt>
                <c:pt idx="4947">
                  <c:v>0.71242000000000005</c:v>
                </c:pt>
                <c:pt idx="4948">
                  <c:v>0.71242000000000005</c:v>
                </c:pt>
                <c:pt idx="4949">
                  <c:v>0.71242000000000005</c:v>
                </c:pt>
                <c:pt idx="4950">
                  <c:v>0.71242000000000005</c:v>
                </c:pt>
                <c:pt idx="4951">
                  <c:v>0.71242000000000005</c:v>
                </c:pt>
                <c:pt idx="4952">
                  <c:v>0.71242000000000005</c:v>
                </c:pt>
                <c:pt idx="4953">
                  <c:v>0.71242000000000005</c:v>
                </c:pt>
                <c:pt idx="4954">
                  <c:v>0.71242000000000005</c:v>
                </c:pt>
                <c:pt idx="4955">
                  <c:v>0.70021</c:v>
                </c:pt>
                <c:pt idx="4956">
                  <c:v>0.70021</c:v>
                </c:pt>
                <c:pt idx="4957">
                  <c:v>0.70021</c:v>
                </c:pt>
                <c:pt idx="4958">
                  <c:v>0.70021</c:v>
                </c:pt>
                <c:pt idx="4959">
                  <c:v>0.68830999999999998</c:v>
                </c:pt>
                <c:pt idx="4960">
                  <c:v>0.68830999999999998</c:v>
                </c:pt>
                <c:pt idx="4961">
                  <c:v>0.68830999999999998</c:v>
                </c:pt>
                <c:pt idx="4962">
                  <c:v>0.68830999999999998</c:v>
                </c:pt>
                <c:pt idx="4963">
                  <c:v>0.68830999999999998</c:v>
                </c:pt>
                <c:pt idx="4964">
                  <c:v>0.68830999999999998</c:v>
                </c:pt>
                <c:pt idx="4965">
                  <c:v>0.68830999999999998</c:v>
                </c:pt>
                <c:pt idx="4966">
                  <c:v>0.68830999999999998</c:v>
                </c:pt>
                <c:pt idx="4967">
                  <c:v>0.68830999999999998</c:v>
                </c:pt>
                <c:pt idx="4968">
                  <c:v>0.68830999999999998</c:v>
                </c:pt>
                <c:pt idx="4969">
                  <c:v>0.68830999999999998</c:v>
                </c:pt>
                <c:pt idx="4970">
                  <c:v>0.68830999999999998</c:v>
                </c:pt>
                <c:pt idx="4971">
                  <c:v>0.68830999999999998</c:v>
                </c:pt>
                <c:pt idx="4972">
                  <c:v>0.67652000000000001</c:v>
                </c:pt>
                <c:pt idx="4973">
                  <c:v>0.67652000000000001</c:v>
                </c:pt>
                <c:pt idx="4974">
                  <c:v>0.68198999999999999</c:v>
                </c:pt>
                <c:pt idx="4975">
                  <c:v>0.68198999999999999</c:v>
                </c:pt>
                <c:pt idx="4976">
                  <c:v>0.68198999999999999</c:v>
                </c:pt>
                <c:pt idx="4977">
                  <c:v>0.68730999999999998</c:v>
                </c:pt>
                <c:pt idx="4978">
                  <c:v>0.68730999999999998</c:v>
                </c:pt>
                <c:pt idx="4979">
                  <c:v>0.68730999999999998</c:v>
                </c:pt>
                <c:pt idx="4980">
                  <c:v>0.68730999999999998</c:v>
                </c:pt>
                <c:pt idx="4981">
                  <c:v>0.68730999999999998</c:v>
                </c:pt>
                <c:pt idx="4982">
                  <c:v>0.68730999999999998</c:v>
                </c:pt>
                <c:pt idx="4983">
                  <c:v>0.68730999999999998</c:v>
                </c:pt>
                <c:pt idx="4984">
                  <c:v>0.68730999999999998</c:v>
                </c:pt>
                <c:pt idx="4985">
                  <c:v>0.68730999999999998</c:v>
                </c:pt>
                <c:pt idx="4986">
                  <c:v>0.68730999999999998</c:v>
                </c:pt>
                <c:pt idx="4987">
                  <c:v>0.68730999999999998</c:v>
                </c:pt>
                <c:pt idx="4988">
                  <c:v>0.68730999999999998</c:v>
                </c:pt>
                <c:pt idx="4989">
                  <c:v>0.68730999999999998</c:v>
                </c:pt>
                <c:pt idx="4990">
                  <c:v>0.68730999999999998</c:v>
                </c:pt>
                <c:pt idx="4991">
                  <c:v>0.68730999999999998</c:v>
                </c:pt>
                <c:pt idx="4992">
                  <c:v>0.68730999999999998</c:v>
                </c:pt>
                <c:pt idx="4993">
                  <c:v>0.68730999999999998</c:v>
                </c:pt>
                <c:pt idx="4994">
                  <c:v>0.69262999999999997</c:v>
                </c:pt>
                <c:pt idx="4995">
                  <c:v>0.69777999999999996</c:v>
                </c:pt>
                <c:pt idx="4996">
                  <c:v>0.69777999999999996</c:v>
                </c:pt>
                <c:pt idx="4997">
                  <c:v>0.69777999999999996</c:v>
                </c:pt>
                <c:pt idx="4998">
                  <c:v>0.69777999999999996</c:v>
                </c:pt>
                <c:pt idx="4999">
                  <c:v>0.69777999999999996</c:v>
                </c:pt>
                <c:pt idx="5000">
                  <c:v>0.69777999999999996</c:v>
                </c:pt>
                <c:pt idx="5001">
                  <c:v>0.69777999999999996</c:v>
                </c:pt>
                <c:pt idx="5002">
                  <c:v>0.69777999999999996</c:v>
                </c:pt>
                <c:pt idx="5003">
                  <c:v>0.69777999999999996</c:v>
                </c:pt>
                <c:pt idx="5004">
                  <c:v>0.69777999999999996</c:v>
                </c:pt>
                <c:pt idx="5005">
                  <c:v>0.69777999999999996</c:v>
                </c:pt>
                <c:pt idx="5006">
                  <c:v>0.69777999999999996</c:v>
                </c:pt>
                <c:pt idx="5007">
                  <c:v>0.69777999999999996</c:v>
                </c:pt>
                <c:pt idx="5008">
                  <c:v>0.69777999999999996</c:v>
                </c:pt>
                <c:pt idx="5009">
                  <c:v>0.69777999999999996</c:v>
                </c:pt>
                <c:pt idx="5010">
                  <c:v>0.69777999999999996</c:v>
                </c:pt>
                <c:pt idx="5011">
                  <c:v>0.69777999999999996</c:v>
                </c:pt>
                <c:pt idx="5012">
                  <c:v>0.69777999999999996</c:v>
                </c:pt>
                <c:pt idx="5013">
                  <c:v>0.69777999999999996</c:v>
                </c:pt>
                <c:pt idx="5014">
                  <c:v>0.70294999999999996</c:v>
                </c:pt>
                <c:pt idx="5015">
                  <c:v>0.70294999999999996</c:v>
                </c:pt>
                <c:pt idx="5016">
                  <c:v>0.70294999999999996</c:v>
                </c:pt>
                <c:pt idx="5017">
                  <c:v>0.70798000000000005</c:v>
                </c:pt>
                <c:pt idx="5018">
                  <c:v>0.70798000000000005</c:v>
                </c:pt>
                <c:pt idx="5019">
                  <c:v>0.70798000000000005</c:v>
                </c:pt>
                <c:pt idx="5020">
                  <c:v>0.69613000000000003</c:v>
                </c:pt>
                <c:pt idx="5021">
                  <c:v>0.69613000000000003</c:v>
                </c:pt>
                <c:pt idx="5022">
                  <c:v>0.69613000000000003</c:v>
                </c:pt>
                <c:pt idx="5023">
                  <c:v>0.69613000000000003</c:v>
                </c:pt>
                <c:pt idx="5024">
                  <c:v>0.69613000000000003</c:v>
                </c:pt>
                <c:pt idx="5025">
                  <c:v>0.69613000000000003</c:v>
                </c:pt>
                <c:pt idx="5026">
                  <c:v>0.69613000000000003</c:v>
                </c:pt>
                <c:pt idx="5027">
                  <c:v>0.69613000000000003</c:v>
                </c:pt>
                <c:pt idx="5028">
                  <c:v>0.70121</c:v>
                </c:pt>
                <c:pt idx="5029">
                  <c:v>0.70121</c:v>
                </c:pt>
                <c:pt idx="5030">
                  <c:v>0.70121</c:v>
                </c:pt>
                <c:pt idx="5031">
                  <c:v>0.68960999999999995</c:v>
                </c:pt>
                <c:pt idx="5032">
                  <c:v>0.68960999999999995</c:v>
                </c:pt>
                <c:pt idx="5033">
                  <c:v>0.68960999999999995</c:v>
                </c:pt>
                <c:pt idx="5034">
                  <c:v>0.68960999999999995</c:v>
                </c:pt>
                <c:pt idx="5035">
                  <c:v>0.68960999999999995</c:v>
                </c:pt>
                <c:pt idx="5036">
                  <c:v>0.68960999999999995</c:v>
                </c:pt>
                <c:pt idx="5037">
                  <c:v>0.68960999999999995</c:v>
                </c:pt>
                <c:pt idx="5038">
                  <c:v>0.68960999999999995</c:v>
                </c:pt>
                <c:pt idx="5039">
                  <c:v>0.68960999999999995</c:v>
                </c:pt>
                <c:pt idx="5040">
                  <c:v>0.69474999999999998</c:v>
                </c:pt>
                <c:pt idx="5041">
                  <c:v>0.69474999999999998</c:v>
                </c:pt>
                <c:pt idx="5042">
                  <c:v>0.69474999999999998</c:v>
                </c:pt>
                <c:pt idx="5043">
                  <c:v>0.69474999999999998</c:v>
                </c:pt>
                <c:pt idx="5044">
                  <c:v>0.69474999999999998</c:v>
                </c:pt>
                <c:pt idx="5045">
                  <c:v>0.69474999999999998</c:v>
                </c:pt>
                <c:pt idx="5046">
                  <c:v>0.69474999999999998</c:v>
                </c:pt>
                <c:pt idx="5047">
                  <c:v>0.69474999999999998</c:v>
                </c:pt>
                <c:pt idx="5048">
                  <c:v>0.69474999999999998</c:v>
                </c:pt>
                <c:pt idx="5049">
                  <c:v>0.69474999999999998</c:v>
                </c:pt>
                <c:pt idx="5050">
                  <c:v>0.69474999999999998</c:v>
                </c:pt>
                <c:pt idx="5051">
                  <c:v>0.69984000000000002</c:v>
                </c:pt>
                <c:pt idx="5052">
                  <c:v>0.69984000000000002</c:v>
                </c:pt>
                <c:pt idx="5053">
                  <c:v>0.69984000000000002</c:v>
                </c:pt>
                <c:pt idx="5054">
                  <c:v>0.69984000000000002</c:v>
                </c:pt>
                <c:pt idx="5055">
                  <c:v>0.69984000000000002</c:v>
                </c:pt>
                <c:pt idx="5056">
                  <c:v>0.69984000000000002</c:v>
                </c:pt>
                <c:pt idx="5057">
                  <c:v>0.69984000000000002</c:v>
                </c:pt>
                <c:pt idx="5058">
                  <c:v>0.69984000000000002</c:v>
                </c:pt>
                <c:pt idx="5059">
                  <c:v>0.69984000000000002</c:v>
                </c:pt>
                <c:pt idx="5060">
                  <c:v>0.69984000000000002</c:v>
                </c:pt>
                <c:pt idx="5061">
                  <c:v>0.70484999999999998</c:v>
                </c:pt>
                <c:pt idx="5062">
                  <c:v>0.70484999999999998</c:v>
                </c:pt>
                <c:pt idx="5063">
                  <c:v>0.70484999999999998</c:v>
                </c:pt>
                <c:pt idx="5064">
                  <c:v>0.70972999999999997</c:v>
                </c:pt>
                <c:pt idx="5065">
                  <c:v>0.70972999999999997</c:v>
                </c:pt>
                <c:pt idx="5066">
                  <c:v>0.70972999999999997</c:v>
                </c:pt>
                <c:pt idx="5067">
                  <c:v>0.70972999999999997</c:v>
                </c:pt>
                <c:pt idx="5068">
                  <c:v>0.69810000000000005</c:v>
                </c:pt>
                <c:pt idx="5069">
                  <c:v>0.69810000000000005</c:v>
                </c:pt>
                <c:pt idx="5070">
                  <c:v>0.69810000000000005</c:v>
                </c:pt>
                <c:pt idx="5071">
                  <c:v>0.69810000000000005</c:v>
                </c:pt>
                <c:pt idx="5072">
                  <c:v>0.69810000000000005</c:v>
                </c:pt>
                <c:pt idx="5073">
                  <c:v>0.69810000000000005</c:v>
                </c:pt>
                <c:pt idx="5074">
                  <c:v>0.69810000000000005</c:v>
                </c:pt>
                <c:pt idx="5075">
                  <c:v>0.69810000000000005</c:v>
                </c:pt>
                <c:pt idx="5076">
                  <c:v>0.69810000000000005</c:v>
                </c:pt>
                <c:pt idx="5077">
                  <c:v>0.70304999999999995</c:v>
                </c:pt>
                <c:pt idx="5078">
                  <c:v>0.70304999999999995</c:v>
                </c:pt>
                <c:pt idx="5079">
                  <c:v>0.69164999999999999</c:v>
                </c:pt>
                <c:pt idx="5080">
                  <c:v>0.69164999999999999</c:v>
                </c:pt>
                <c:pt idx="5081">
                  <c:v>0.68057000000000001</c:v>
                </c:pt>
                <c:pt idx="5082">
                  <c:v>0.68057000000000001</c:v>
                </c:pt>
                <c:pt idx="5083">
                  <c:v>0.68057000000000001</c:v>
                </c:pt>
                <c:pt idx="5084">
                  <c:v>0.68057000000000001</c:v>
                </c:pt>
                <c:pt idx="5085">
                  <c:v>0.68057000000000001</c:v>
                </c:pt>
                <c:pt idx="5086">
                  <c:v>0.68057000000000001</c:v>
                </c:pt>
                <c:pt idx="5087">
                  <c:v>0.68057000000000001</c:v>
                </c:pt>
                <c:pt idx="5088">
                  <c:v>0.66969000000000001</c:v>
                </c:pt>
                <c:pt idx="5089">
                  <c:v>0.67490000000000006</c:v>
                </c:pt>
                <c:pt idx="5090">
                  <c:v>0.67490000000000006</c:v>
                </c:pt>
                <c:pt idx="5091">
                  <c:v>0.67490000000000006</c:v>
                </c:pt>
                <c:pt idx="5092">
                  <c:v>0.67490000000000006</c:v>
                </c:pt>
                <c:pt idx="5093">
                  <c:v>0.67490000000000006</c:v>
                </c:pt>
                <c:pt idx="5094">
                  <c:v>0.67490000000000006</c:v>
                </c:pt>
                <c:pt idx="5095">
                  <c:v>0.6643</c:v>
                </c:pt>
                <c:pt idx="5096">
                  <c:v>0.6643</c:v>
                </c:pt>
                <c:pt idx="5097">
                  <c:v>0.65398000000000001</c:v>
                </c:pt>
                <c:pt idx="5098">
                  <c:v>0.65398000000000001</c:v>
                </c:pt>
                <c:pt idx="5099">
                  <c:v>0.6593</c:v>
                </c:pt>
                <c:pt idx="5100">
                  <c:v>0.6593</c:v>
                </c:pt>
                <c:pt idx="5101">
                  <c:v>0.6593</c:v>
                </c:pt>
                <c:pt idx="5102">
                  <c:v>0.6593</c:v>
                </c:pt>
                <c:pt idx="5103">
                  <c:v>0.6593</c:v>
                </c:pt>
                <c:pt idx="5104">
                  <c:v>0.64922999999999997</c:v>
                </c:pt>
                <c:pt idx="5105">
                  <c:v>0.64922999999999997</c:v>
                </c:pt>
                <c:pt idx="5106">
                  <c:v>0.64922999999999997</c:v>
                </c:pt>
                <c:pt idx="5107">
                  <c:v>0.64922999999999997</c:v>
                </c:pt>
                <c:pt idx="5108">
                  <c:v>0.64922999999999997</c:v>
                </c:pt>
                <c:pt idx="5109">
                  <c:v>0.64922999999999997</c:v>
                </c:pt>
                <c:pt idx="5110">
                  <c:v>0.63934999999999997</c:v>
                </c:pt>
                <c:pt idx="5111">
                  <c:v>0.63934999999999997</c:v>
                </c:pt>
                <c:pt idx="5112">
                  <c:v>0.63934999999999997</c:v>
                </c:pt>
                <c:pt idx="5113">
                  <c:v>0.64478999999999997</c:v>
                </c:pt>
                <c:pt idx="5114">
                  <c:v>0.64478999999999997</c:v>
                </c:pt>
                <c:pt idx="5115">
                  <c:v>0.64478999999999997</c:v>
                </c:pt>
                <c:pt idx="5116">
                  <c:v>0.65010000000000001</c:v>
                </c:pt>
                <c:pt idx="5117">
                  <c:v>0.65010000000000001</c:v>
                </c:pt>
                <c:pt idx="5118">
                  <c:v>0.65010000000000001</c:v>
                </c:pt>
                <c:pt idx="5119">
                  <c:v>0.65010000000000001</c:v>
                </c:pt>
                <c:pt idx="5120">
                  <c:v>0.65010000000000001</c:v>
                </c:pt>
                <c:pt idx="5121">
                  <c:v>0.65010000000000001</c:v>
                </c:pt>
                <c:pt idx="5122">
                  <c:v>0.65010000000000001</c:v>
                </c:pt>
                <c:pt idx="5123">
                  <c:v>0.65010000000000001</c:v>
                </c:pt>
                <c:pt idx="5124">
                  <c:v>0.65010000000000001</c:v>
                </c:pt>
                <c:pt idx="5125">
                  <c:v>0.65534000000000003</c:v>
                </c:pt>
                <c:pt idx="5126">
                  <c:v>0.65534000000000003</c:v>
                </c:pt>
                <c:pt idx="5127">
                  <c:v>0.65534000000000003</c:v>
                </c:pt>
                <c:pt idx="5128">
                  <c:v>0.65534000000000003</c:v>
                </c:pt>
                <c:pt idx="5129">
                  <c:v>0.64559</c:v>
                </c:pt>
                <c:pt idx="5130">
                  <c:v>0.64559</c:v>
                </c:pt>
                <c:pt idx="5131">
                  <c:v>0.63609000000000004</c:v>
                </c:pt>
                <c:pt idx="5132">
                  <c:v>0.63609000000000004</c:v>
                </c:pt>
                <c:pt idx="5133">
                  <c:v>0.63609000000000004</c:v>
                </c:pt>
                <c:pt idx="5134">
                  <c:v>0.63609000000000004</c:v>
                </c:pt>
                <c:pt idx="5135">
                  <c:v>0.63609000000000004</c:v>
                </c:pt>
                <c:pt idx="5136">
                  <c:v>0.62677000000000005</c:v>
                </c:pt>
                <c:pt idx="5137">
                  <c:v>0.62677000000000005</c:v>
                </c:pt>
                <c:pt idx="5138">
                  <c:v>0.62677000000000005</c:v>
                </c:pt>
                <c:pt idx="5139">
                  <c:v>0.62677000000000005</c:v>
                </c:pt>
                <c:pt idx="5140">
                  <c:v>0.62677000000000005</c:v>
                </c:pt>
                <c:pt idx="5141">
                  <c:v>0.62677000000000005</c:v>
                </c:pt>
                <c:pt idx="5142">
                  <c:v>0.62677000000000005</c:v>
                </c:pt>
                <c:pt idx="5143">
                  <c:v>0.62677000000000005</c:v>
                </c:pt>
                <c:pt idx="5144">
                  <c:v>0.62677000000000005</c:v>
                </c:pt>
                <c:pt idx="5145">
                  <c:v>0.62677000000000005</c:v>
                </c:pt>
                <c:pt idx="5146">
                  <c:v>0.62677000000000005</c:v>
                </c:pt>
                <c:pt idx="5147">
                  <c:v>0.61751999999999996</c:v>
                </c:pt>
                <c:pt idx="5148">
                  <c:v>0.61751999999999996</c:v>
                </c:pt>
                <c:pt idx="5149">
                  <c:v>0.61751999999999996</c:v>
                </c:pt>
                <c:pt idx="5150">
                  <c:v>0.60848999999999998</c:v>
                </c:pt>
                <c:pt idx="5151">
                  <c:v>0.59970000000000001</c:v>
                </c:pt>
                <c:pt idx="5152">
                  <c:v>0.59970000000000001</c:v>
                </c:pt>
                <c:pt idx="5153">
                  <c:v>0.59970000000000001</c:v>
                </c:pt>
                <c:pt idx="5154">
                  <c:v>0.59970000000000001</c:v>
                </c:pt>
                <c:pt idx="5155">
                  <c:v>0.59970000000000001</c:v>
                </c:pt>
                <c:pt idx="5156">
                  <c:v>0.59970000000000001</c:v>
                </c:pt>
                <c:pt idx="5157">
                  <c:v>0.59970000000000001</c:v>
                </c:pt>
                <c:pt idx="5158">
                  <c:v>0.59970000000000001</c:v>
                </c:pt>
                <c:pt idx="5159">
                  <c:v>0.60548999999999997</c:v>
                </c:pt>
                <c:pt idx="5160">
                  <c:v>0.60548999999999997</c:v>
                </c:pt>
                <c:pt idx="5161">
                  <c:v>0.60548999999999997</c:v>
                </c:pt>
                <c:pt idx="5162">
                  <c:v>0.61114999999999997</c:v>
                </c:pt>
                <c:pt idx="5163">
                  <c:v>0.61114999999999997</c:v>
                </c:pt>
                <c:pt idx="5164">
                  <c:v>0.61114999999999997</c:v>
                </c:pt>
                <c:pt idx="5165">
                  <c:v>0.61114999999999997</c:v>
                </c:pt>
                <c:pt idx="5166">
                  <c:v>0.61668999999999996</c:v>
                </c:pt>
                <c:pt idx="5167">
                  <c:v>0.61668999999999996</c:v>
                </c:pt>
                <c:pt idx="5168">
                  <c:v>0.61668999999999996</c:v>
                </c:pt>
                <c:pt idx="5169">
                  <c:v>0.61668999999999996</c:v>
                </c:pt>
                <c:pt idx="5170">
                  <c:v>0.61668999999999996</c:v>
                </c:pt>
                <c:pt idx="5171">
                  <c:v>0.61668999999999996</c:v>
                </c:pt>
                <c:pt idx="5172">
                  <c:v>0.61668999999999996</c:v>
                </c:pt>
                <c:pt idx="5173">
                  <c:v>0.61668999999999996</c:v>
                </c:pt>
                <c:pt idx="5174">
                  <c:v>0.61668999999999996</c:v>
                </c:pt>
                <c:pt idx="5175">
                  <c:v>0.61668999999999996</c:v>
                </c:pt>
                <c:pt idx="5176">
                  <c:v>0.61668999999999996</c:v>
                </c:pt>
                <c:pt idx="5177">
                  <c:v>0.61668999999999996</c:v>
                </c:pt>
                <c:pt idx="5178">
                  <c:v>0.61668999999999996</c:v>
                </c:pt>
                <c:pt idx="5179">
                  <c:v>0.61668999999999996</c:v>
                </c:pt>
                <c:pt idx="5180">
                  <c:v>0.61668999999999996</c:v>
                </c:pt>
                <c:pt idx="5181">
                  <c:v>0.61668999999999996</c:v>
                </c:pt>
                <c:pt idx="5182">
                  <c:v>0.61668999999999996</c:v>
                </c:pt>
                <c:pt idx="5183">
                  <c:v>0.61668999999999996</c:v>
                </c:pt>
                <c:pt idx="5184">
                  <c:v>0.61668999999999996</c:v>
                </c:pt>
                <c:pt idx="5185">
                  <c:v>0.61668999999999996</c:v>
                </c:pt>
                <c:pt idx="5186">
                  <c:v>0.61668999999999996</c:v>
                </c:pt>
                <c:pt idx="5187">
                  <c:v>0.61668999999999996</c:v>
                </c:pt>
                <c:pt idx="5188">
                  <c:v>0.60763999999999996</c:v>
                </c:pt>
                <c:pt idx="5189">
                  <c:v>0.60763999999999996</c:v>
                </c:pt>
                <c:pt idx="5190">
                  <c:v>0.61334</c:v>
                </c:pt>
                <c:pt idx="5191">
                  <c:v>0.60453999999999997</c:v>
                </c:pt>
                <c:pt idx="5192">
                  <c:v>0.60453999999999997</c:v>
                </c:pt>
                <c:pt idx="5193">
                  <c:v>0.60453999999999997</c:v>
                </c:pt>
                <c:pt idx="5194">
                  <c:v>0.60453999999999997</c:v>
                </c:pt>
                <c:pt idx="5195">
                  <c:v>0.60453999999999997</c:v>
                </c:pt>
                <c:pt idx="5196">
                  <c:v>0.60453999999999997</c:v>
                </c:pt>
                <c:pt idx="5197">
                  <c:v>0.60453999999999997</c:v>
                </c:pt>
                <c:pt idx="5198">
                  <c:v>0.60453999999999997</c:v>
                </c:pt>
                <c:pt idx="5199">
                  <c:v>0.60453999999999997</c:v>
                </c:pt>
                <c:pt idx="5200">
                  <c:v>0.60453999999999997</c:v>
                </c:pt>
                <c:pt idx="5201">
                  <c:v>0.61024</c:v>
                </c:pt>
                <c:pt idx="5202">
                  <c:v>0.61024</c:v>
                </c:pt>
                <c:pt idx="5203">
                  <c:v>0.61024</c:v>
                </c:pt>
                <c:pt idx="5204">
                  <c:v>0.61024</c:v>
                </c:pt>
                <c:pt idx="5205">
                  <c:v>0.61024</c:v>
                </c:pt>
                <c:pt idx="5206">
                  <c:v>0.61024</c:v>
                </c:pt>
                <c:pt idx="5207">
                  <c:v>0.61024</c:v>
                </c:pt>
                <c:pt idx="5208">
                  <c:v>0.61585999999999996</c:v>
                </c:pt>
                <c:pt idx="5209">
                  <c:v>0.61585999999999996</c:v>
                </c:pt>
                <c:pt idx="5210">
                  <c:v>0.61585999999999996</c:v>
                </c:pt>
                <c:pt idx="5211">
                  <c:v>0.60706000000000004</c:v>
                </c:pt>
                <c:pt idx="5212">
                  <c:v>0.60706000000000004</c:v>
                </c:pt>
                <c:pt idx="5213">
                  <c:v>0.60706000000000004</c:v>
                </c:pt>
                <c:pt idx="5214">
                  <c:v>0.60706000000000004</c:v>
                </c:pt>
                <c:pt idx="5215">
                  <c:v>0.60706000000000004</c:v>
                </c:pt>
                <c:pt idx="5216">
                  <c:v>0.59841999999999995</c:v>
                </c:pt>
                <c:pt idx="5217">
                  <c:v>0.59841999999999995</c:v>
                </c:pt>
                <c:pt idx="5218">
                  <c:v>0.59841999999999995</c:v>
                </c:pt>
                <c:pt idx="5219">
                  <c:v>0.58996999999999999</c:v>
                </c:pt>
                <c:pt idx="5220">
                  <c:v>0.58996999999999999</c:v>
                </c:pt>
                <c:pt idx="5221">
                  <c:v>0.58996999999999999</c:v>
                </c:pt>
                <c:pt idx="5222">
                  <c:v>0.58996999999999999</c:v>
                </c:pt>
                <c:pt idx="5223">
                  <c:v>0.58996999999999999</c:v>
                </c:pt>
                <c:pt idx="5224">
                  <c:v>0.58996999999999999</c:v>
                </c:pt>
                <c:pt idx="5225">
                  <c:v>0.58996999999999999</c:v>
                </c:pt>
                <c:pt idx="5226">
                  <c:v>0.58996999999999999</c:v>
                </c:pt>
                <c:pt idx="5227">
                  <c:v>0.58996999999999999</c:v>
                </c:pt>
                <c:pt idx="5228">
                  <c:v>0.58996999999999999</c:v>
                </c:pt>
                <c:pt idx="5229">
                  <c:v>0.58996999999999999</c:v>
                </c:pt>
                <c:pt idx="5230">
                  <c:v>0.58996999999999999</c:v>
                </c:pt>
                <c:pt idx="5231">
                  <c:v>0.58996999999999999</c:v>
                </c:pt>
                <c:pt idx="5232">
                  <c:v>0.58996999999999999</c:v>
                </c:pt>
                <c:pt idx="5233">
                  <c:v>0.58996999999999999</c:v>
                </c:pt>
                <c:pt idx="5234">
                  <c:v>0.58996999999999999</c:v>
                </c:pt>
                <c:pt idx="5235">
                  <c:v>0.58996999999999999</c:v>
                </c:pt>
                <c:pt idx="5236">
                  <c:v>0.58996999999999999</c:v>
                </c:pt>
                <c:pt idx="5237">
                  <c:v>0.58145999999999998</c:v>
                </c:pt>
                <c:pt idx="5238">
                  <c:v>0.57318000000000002</c:v>
                </c:pt>
                <c:pt idx="5239">
                  <c:v>0.57318000000000002</c:v>
                </c:pt>
                <c:pt idx="5240">
                  <c:v>0.57920000000000005</c:v>
                </c:pt>
                <c:pt idx="5241">
                  <c:v>0.57920000000000005</c:v>
                </c:pt>
                <c:pt idx="5242">
                  <c:v>0.57920000000000005</c:v>
                </c:pt>
                <c:pt idx="5243">
                  <c:v>0.57920000000000005</c:v>
                </c:pt>
                <c:pt idx="5244">
                  <c:v>0.57920000000000005</c:v>
                </c:pt>
                <c:pt idx="5245">
                  <c:v>0.58511000000000002</c:v>
                </c:pt>
                <c:pt idx="5246">
                  <c:v>0.58511000000000002</c:v>
                </c:pt>
                <c:pt idx="5247">
                  <c:v>0.58511000000000002</c:v>
                </c:pt>
                <c:pt idx="5248">
                  <c:v>0.58511000000000002</c:v>
                </c:pt>
                <c:pt idx="5249">
                  <c:v>0.58511000000000002</c:v>
                </c:pt>
                <c:pt idx="5250">
                  <c:v>0.57693000000000005</c:v>
                </c:pt>
                <c:pt idx="5251">
                  <c:v>0.57693000000000005</c:v>
                </c:pt>
                <c:pt idx="5252">
                  <c:v>0.57693000000000005</c:v>
                </c:pt>
                <c:pt idx="5253">
                  <c:v>0.57693000000000005</c:v>
                </c:pt>
                <c:pt idx="5254">
                  <c:v>0.57693000000000005</c:v>
                </c:pt>
                <c:pt idx="5255">
                  <c:v>0.57693000000000005</c:v>
                </c:pt>
                <c:pt idx="5256">
                  <c:v>0.57693000000000005</c:v>
                </c:pt>
                <c:pt idx="5257">
                  <c:v>0.57693000000000005</c:v>
                </c:pt>
                <c:pt idx="5258">
                  <c:v>0.57693000000000005</c:v>
                </c:pt>
                <c:pt idx="5259">
                  <c:v>0.56882999999999995</c:v>
                </c:pt>
                <c:pt idx="5260">
                  <c:v>0.56882999999999995</c:v>
                </c:pt>
                <c:pt idx="5261">
                  <c:v>0.56882999999999995</c:v>
                </c:pt>
                <c:pt idx="5262">
                  <c:v>0.56882999999999995</c:v>
                </c:pt>
                <c:pt idx="5263">
                  <c:v>0.56882999999999995</c:v>
                </c:pt>
                <c:pt idx="5264">
                  <c:v>0.56086999999999998</c:v>
                </c:pt>
                <c:pt idx="5265">
                  <c:v>0.56086999999999998</c:v>
                </c:pt>
                <c:pt idx="5266">
                  <c:v>0.56086999999999998</c:v>
                </c:pt>
                <c:pt idx="5267">
                  <c:v>0.56086999999999998</c:v>
                </c:pt>
                <c:pt idx="5268">
                  <c:v>0.56698000000000004</c:v>
                </c:pt>
                <c:pt idx="5269">
                  <c:v>0.56698000000000004</c:v>
                </c:pt>
                <c:pt idx="5270">
                  <c:v>0.56698000000000004</c:v>
                </c:pt>
                <c:pt idx="5271">
                  <c:v>0.56698000000000004</c:v>
                </c:pt>
                <c:pt idx="5272">
                  <c:v>0.57296000000000002</c:v>
                </c:pt>
                <c:pt idx="5273">
                  <c:v>0.57296000000000002</c:v>
                </c:pt>
                <c:pt idx="5274">
                  <c:v>0.57296000000000002</c:v>
                </c:pt>
                <c:pt idx="5275">
                  <c:v>0.57296000000000002</c:v>
                </c:pt>
                <c:pt idx="5276">
                  <c:v>0.57296000000000002</c:v>
                </c:pt>
                <c:pt idx="5277">
                  <c:v>0.57296000000000002</c:v>
                </c:pt>
                <c:pt idx="5278">
                  <c:v>0.57296000000000002</c:v>
                </c:pt>
                <c:pt idx="5279">
                  <c:v>0.57296000000000002</c:v>
                </c:pt>
                <c:pt idx="5280">
                  <c:v>0.57296000000000002</c:v>
                </c:pt>
                <c:pt idx="5281">
                  <c:v>0.56501000000000001</c:v>
                </c:pt>
                <c:pt idx="5282">
                  <c:v>0.57096999999999998</c:v>
                </c:pt>
                <c:pt idx="5283">
                  <c:v>0.57096999999999998</c:v>
                </c:pt>
                <c:pt idx="5284">
                  <c:v>0.57096999999999998</c:v>
                </c:pt>
                <c:pt idx="5285">
                  <c:v>0.57096999999999998</c:v>
                </c:pt>
                <c:pt idx="5286">
                  <c:v>0.57096999999999998</c:v>
                </c:pt>
                <c:pt idx="5287">
                  <c:v>0.57096999999999998</c:v>
                </c:pt>
                <c:pt idx="5288">
                  <c:v>0.57096999999999998</c:v>
                </c:pt>
                <c:pt idx="5289">
                  <c:v>0.57096999999999998</c:v>
                </c:pt>
                <c:pt idx="5290">
                  <c:v>0.57096999999999998</c:v>
                </c:pt>
                <c:pt idx="5291">
                  <c:v>0.57096999999999998</c:v>
                </c:pt>
                <c:pt idx="5292">
                  <c:v>0.57096999999999998</c:v>
                </c:pt>
                <c:pt idx="5293">
                  <c:v>0.57096999999999998</c:v>
                </c:pt>
                <c:pt idx="5294">
                  <c:v>0.57096999999999998</c:v>
                </c:pt>
                <c:pt idx="5295">
                  <c:v>0.57096999999999998</c:v>
                </c:pt>
                <c:pt idx="5296">
                  <c:v>0.57096999999999998</c:v>
                </c:pt>
                <c:pt idx="5297">
                  <c:v>0.57096999999999998</c:v>
                </c:pt>
                <c:pt idx="5298">
                  <c:v>0.57096999999999998</c:v>
                </c:pt>
                <c:pt idx="5299">
                  <c:v>0.57096999999999998</c:v>
                </c:pt>
                <c:pt idx="5300">
                  <c:v>0.57096999999999998</c:v>
                </c:pt>
                <c:pt idx="5301">
                  <c:v>0.56296000000000002</c:v>
                </c:pt>
                <c:pt idx="5302">
                  <c:v>0.56296000000000002</c:v>
                </c:pt>
                <c:pt idx="5303">
                  <c:v>0.56296000000000002</c:v>
                </c:pt>
                <c:pt idx="5304">
                  <c:v>0.56296000000000002</c:v>
                </c:pt>
                <c:pt idx="5305">
                  <c:v>0.56296000000000002</c:v>
                </c:pt>
                <c:pt idx="5306">
                  <c:v>0.56296000000000002</c:v>
                </c:pt>
                <c:pt idx="5307">
                  <c:v>0.56296000000000002</c:v>
                </c:pt>
                <c:pt idx="5308">
                  <c:v>0.55505000000000004</c:v>
                </c:pt>
                <c:pt idx="5309">
                  <c:v>0.55505000000000004</c:v>
                </c:pt>
                <c:pt idx="5310">
                  <c:v>0.55505000000000004</c:v>
                </c:pt>
                <c:pt idx="5311">
                  <c:v>0.55505000000000004</c:v>
                </c:pt>
                <c:pt idx="5312">
                  <c:v>0.55505000000000004</c:v>
                </c:pt>
                <c:pt idx="5313">
                  <c:v>0.55505000000000004</c:v>
                </c:pt>
                <c:pt idx="5314">
                  <c:v>0.55505000000000004</c:v>
                </c:pt>
                <c:pt idx="5315">
                  <c:v>0.55505000000000004</c:v>
                </c:pt>
                <c:pt idx="5316">
                  <c:v>0.55505000000000004</c:v>
                </c:pt>
                <c:pt idx="5317">
                  <c:v>0.55505000000000004</c:v>
                </c:pt>
                <c:pt idx="5318">
                  <c:v>0.56133999999999995</c:v>
                </c:pt>
                <c:pt idx="5319">
                  <c:v>0.56133999999999995</c:v>
                </c:pt>
                <c:pt idx="5320">
                  <c:v>0.56133999999999995</c:v>
                </c:pt>
                <c:pt idx="5321">
                  <c:v>0.56133999999999995</c:v>
                </c:pt>
                <c:pt idx="5322">
                  <c:v>0.56133999999999995</c:v>
                </c:pt>
                <c:pt idx="5323">
                  <c:v>0.56750999999999996</c:v>
                </c:pt>
                <c:pt idx="5324">
                  <c:v>0.56750999999999996</c:v>
                </c:pt>
                <c:pt idx="5325">
                  <c:v>0.56750999999999996</c:v>
                </c:pt>
                <c:pt idx="5326">
                  <c:v>0.56750999999999996</c:v>
                </c:pt>
                <c:pt idx="5327">
                  <c:v>0.56750999999999996</c:v>
                </c:pt>
                <c:pt idx="5328">
                  <c:v>0.57355999999999996</c:v>
                </c:pt>
                <c:pt idx="5329">
                  <c:v>0.57355999999999996</c:v>
                </c:pt>
                <c:pt idx="5330">
                  <c:v>0.57355999999999996</c:v>
                </c:pt>
                <c:pt idx="5331">
                  <c:v>0.57355999999999996</c:v>
                </c:pt>
                <c:pt idx="5332">
                  <c:v>0.57355999999999996</c:v>
                </c:pt>
                <c:pt idx="5333">
                  <c:v>0.57355999999999996</c:v>
                </c:pt>
                <c:pt idx="5334">
                  <c:v>0.57355999999999996</c:v>
                </c:pt>
                <c:pt idx="5335">
                  <c:v>0.57355999999999996</c:v>
                </c:pt>
                <c:pt idx="5336">
                  <c:v>0.57355999999999996</c:v>
                </c:pt>
                <c:pt idx="5337">
                  <c:v>0.57355999999999996</c:v>
                </c:pt>
                <c:pt idx="5338">
                  <c:v>0.57355999999999996</c:v>
                </c:pt>
                <c:pt idx="5339">
                  <c:v>0.56547000000000003</c:v>
                </c:pt>
                <c:pt idx="5340">
                  <c:v>0.56547000000000003</c:v>
                </c:pt>
                <c:pt idx="5341">
                  <c:v>0.55755999999999994</c:v>
                </c:pt>
                <c:pt idx="5342">
                  <c:v>0.55755999999999994</c:v>
                </c:pt>
                <c:pt idx="5343">
                  <c:v>0.55755999999999994</c:v>
                </c:pt>
                <c:pt idx="5344">
                  <c:v>0.55755999999999994</c:v>
                </c:pt>
                <c:pt idx="5345">
                  <c:v>0.55755999999999994</c:v>
                </c:pt>
                <c:pt idx="5346">
                  <c:v>0.55755999999999994</c:v>
                </c:pt>
                <c:pt idx="5347">
                  <c:v>0.55755999999999994</c:v>
                </c:pt>
                <c:pt idx="5348">
                  <c:v>0.55755999999999994</c:v>
                </c:pt>
                <c:pt idx="5349">
                  <c:v>0.55755999999999994</c:v>
                </c:pt>
                <c:pt idx="5350">
                  <c:v>0.55755999999999994</c:v>
                </c:pt>
                <c:pt idx="5351">
                  <c:v>0.55755999999999994</c:v>
                </c:pt>
                <c:pt idx="5352">
                  <c:v>0.55755999999999994</c:v>
                </c:pt>
                <c:pt idx="5353">
                  <c:v>0.55755999999999994</c:v>
                </c:pt>
                <c:pt idx="5354">
                  <c:v>0.55755999999999994</c:v>
                </c:pt>
                <c:pt idx="5355">
                  <c:v>0.55755999999999994</c:v>
                </c:pt>
                <c:pt idx="5356">
                  <c:v>0.55755999999999994</c:v>
                </c:pt>
                <c:pt idx="5357">
                  <c:v>0.55755999999999994</c:v>
                </c:pt>
                <c:pt idx="5358">
                  <c:v>0.55755999999999994</c:v>
                </c:pt>
                <c:pt idx="5359">
                  <c:v>0.55755999999999994</c:v>
                </c:pt>
                <c:pt idx="5360">
                  <c:v>0.55755999999999994</c:v>
                </c:pt>
                <c:pt idx="5361">
                  <c:v>0.55755999999999994</c:v>
                </c:pt>
                <c:pt idx="5362">
                  <c:v>0.55755999999999994</c:v>
                </c:pt>
                <c:pt idx="5363">
                  <c:v>0.55755999999999994</c:v>
                </c:pt>
                <c:pt idx="5364">
                  <c:v>0.55755999999999994</c:v>
                </c:pt>
                <c:pt idx="5365">
                  <c:v>0.55755999999999994</c:v>
                </c:pt>
                <c:pt idx="5366">
                  <c:v>0.55755999999999994</c:v>
                </c:pt>
                <c:pt idx="5367">
                  <c:v>0.55755999999999994</c:v>
                </c:pt>
                <c:pt idx="5368">
                  <c:v>0.55755999999999994</c:v>
                </c:pt>
                <c:pt idx="5369">
                  <c:v>0.55755999999999994</c:v>
                </c:pt>
                <c:pt idx="5370">
                  <c:v>0.55755999999999994</c:v>
                </c:pt>
                <c:pt idx="5371">
                  <c:v>0.55755999999999994</c:v>
                </c:pt>
                <c:pt idx="5372">
                  <c:v>0.55755999999999994</c:v>
                </c:pt>
                <c:pt idx="5373">
                  <c:v>0.56406000000000001</c:v>
                </c:pt>
                <c:pt idx="5374">
                  <c:v>0.56406000000000001</c:v>
                </c:pt>
                <c:pt idx="5375">
                  <c:v>0.55586999999999998</c:v>
                </c:pt>
                <c:pt idx="5376">
                  <c:v>0.55586999999999998</c:v>
                </c:pt>
                <c:pt idx="5377">
                  <c:v>0.55586999999999998</c:v>
                </c:pt>
                <c:pt idx="5378">
                  <c:v>0.55586999999999998</c:v>
                </c:pt>
                <c:pt idx="5379">
                  <c:v>0.55586999999999998</c:v>
                </c:pt>
                <c:pt idx="5380">
                  <c:v>0.55586999999999998</c:v>
                </c:pt>
                <c:pt idx="5381">
                  <c:v>0.55586999999999998</c:v>
                </c:pt>
                <c:pt idx="5382">
                  <c:v>0.54779999999999995</c:v>
                </c:pt>
                <c:pt idx="5383">
                  <c:v>0.54779999999999995</c:v>
                </c:pt>
                <c:pt idx="5384">
                  <c:v>0.54779999999999995</c:v>
                </c:pt>
                <c:pt idx="5385">
                  <c:v>0.54779999999999995</c:v>
                </c:pt>
                <c:pt idx="5386">
                  <c:v>0.55432000000000003</c:v>
                </c:pt>
                <c:pt idx="5387">
                  <c:v>0.54642000000000002</c:v>
                </c:pt>
                <c:pt idx="5388">
                  <c:v>0.54642000000000002</c:v>
                </c:pt>
                <c:pt idx="5389">
                  <c:v>0.53871999999999998</c:v>
                </c:pt>
                <c:pt idx="5390">
                  <c:v>0.53871999999999998</c:v>
                </c:pt>
                <c:pt idx="5391">
                  <c:v>0.53871999999999998</c:v>
                </c:pt>
                <c:pt idx="5392">
                  <c:v>0.53871999999999998</c:v>
                </c:pt>
                <c:pt idx="5393">
                  <c:v>0.53871999999999998</c:v>
                </c:pt>
                <c:pt idx="5394">
                  <c:v>0.53871999999999998</c:v>
                </c:pt>
                <c:pt idx="5395">
                  <c:v>0.53871999999999998</c:v>
                </c:pt>
                <c:pt idx="5396">
                  <c:v>0.53112000000000004</c:v>
                </c:pt>
                <c:pt idx="5397">
                  <c:v>0.53112000000000004</c:v>
                </c:pt>
                <c:pt idx="5398">
                  <c:v>0.53112000000000004</c:v>
                </c:pt>
                <c:pt idx="5399">
                  <c:v>0.53112000000000004</c:v>
                </c:pt>
                <c:pt idx="5400">
                  <c:v>0.53112000000000004</c:v>
                </c:pt>
                <c:pt idx="5401">
                  <c:v>0.53112000000000004</c:v>
                </c:pt>
                <c:pt idx="5402">
                  <c:v>0.53112000000000004</c:v>
                </c:pt>
                <c:pt idx="5403">
                  <c:v>0.53112000000000004</c:v>
                </c:pt>
                <c:pt idx="5404">
                  <c:v>0.53112000000000004</c:v>
                </c:pt>
                <c:pt idx="5405">
                  <c:v>0.53112000000000004</c:v>
                </c:pt>
                <c:pt idx="5406">
                  <c:v>0.53112000000000004</c:v>
                </c:pt>
                <c:pt idx="5407">
                  <c:v>0.52358000000000005</c:v>
                </c:pt>
                <c:pt idx="5408">
                  <c:v>0.52358000000000005</c:v>
                </c:pt>
                <c:pt idx="5409">
                  <c:v>0.53027999999999997</c:v>
                </c:pt>
                <c:pt idx="5410">
                  <c:v>0.53027999999999997</c:v>
                </c:pt>
                <c:pt idx="5411">
                  <c:v>0.53027999999999997</c:v>
                </c:pt>
                <c:pt idx="5412">
                  <c:v>0.53027999999999997</c:v>
                </c:pt>
                <c:pt idx="5413">
                  <c:v>0.53027999999999997</c:v>
                </c:pt>
                <c:pt idx="5414">
                  <c:v>0.53027999999999997</c:v>
                </c:pt>
                <c:pt idx="5415">
                  <c:v>0.53027999999999997</c:v>
                </c:pt>
                <c:pt idx="5416">
                  <c:v>0.53027999999999997</c:v>
                </c:pt>
                <c:pt idx="5417">
                  <c:v>0.53027999999999997</c:v>
                </c:pt>
                <c:pt idx="5418">
                  <c:v>0.53027999999999997</c:v>
                </c:pt>
                <c:pt idx="5419">
                  <c:v>0.53027999999999997</c:v>
                </c:pt>
                <c:pt idx="5420">
                  <c:v>0.53027999999999997</c:v>
                </c:pt>
                <c:pt idx="5421">
                  <c:v>0.53027999999999997</c:v>
                </c:pt>
                <c:pt idx="5422">
                  <c:v>0.53027999999999997</c:v>
                </c:pt>
                <c:pt idx="5423">
                  <c:v>0.53027999999999997</c:v>
                </c:pt>
                <c:pt idx="5424">
                  <c:v>0.53027999999999997</c:v>
                </c:pt>
                <c:pt idx="5425">
                  <c:v>0.53027999999999997</c:v>
                </c:pt>
                <c:pt idx="5426">
                  <c:v>0.53027999999999997</c:v>
                </c:pt>
                <c:pt idx="5427">
                  <c:v>0.53027999999999997</c:v>
                </c:pt>
                <c:pt idx="5428">
                  <c:v>0.53027999999999997</c:v>
                </c:pt>
                <c:pt idx="5429">
                  <c:v>0.53027999999999997</c:v>
                </c:pt>
                <c:pt idx="5430">
                  <c:v>0.53027999999999997</c:v>
                </c:pt>
                <c:pt idx="5431">
                  <c:v>0.53027999999999997</c:v>
                </c:pt>
                <c:pt idx="5432">
                  <c:v>0.53027999999999997</c:v>
                </c:pt>
                <c:pt idx="5433">
                  <c:v>0.53027999999999997</c:v>
                </c:pt>
                <c:pt idx="5434">
                  <c:v>0.53027999999999997</c:v>
                </c:pt>
                <c:pt idx="5435">
                  <c:v>0.53027999999999997</c:v>
                </c:pt>
                <c:pt idx="5436">
                  <c:v>0.53027999999999997</c:v>
                </c:pt>
                <c:pt idx="5437">
                  <c:v>0.53027999999999997</c:v>
                </c:pt>
                <c:pt idx="5438">
                  <c:v>0.53027999999999997</c:v>
                </c:pt>
                <c:pt idx="5439">
                  <c:v>0.53027999999999997</c:v>
                </c:pt>
                <c:pt idx="5440">
                  <c:v>0.53027999999999997</c:v>
                </c:pt>
                <c:pt idx="5441">
                  <c:v>0.53027999999999997</c:v>
                </c:pt>
                <c:pt idx="5442">
                  <c:v>0.53027999999999997</c:v>
                </c:pt>
                <c:pt idx="5443">
                  <c:v>0.53027999999999997</c:v>
                </c:pt>
                <c:pt idx="5444">
                  <c:v>0.53027999999999997</c:v>
                </c:pt>
                <c:pt idx="5445">
                  <c:v>0.53027999999999997</c:v>
                </c:pt>
                <c:pt idx="5446">
                  <c:v>0.53027999999999997</c:v>
                </c:pt>
                <c:pt idx="5447">
                  <c:v>0.53027999999999997</c:v>
                </c:pt>
                <c:pt idx="5448">
                  <c:v>0.53027999999999997</c:v>
                </c:pt>
                <c:pt idx="5449">
                  <c:v>0.53027999999999997</c:v>
                </c:pt>
                <c:pt idx="5450">
                  <c:v>0.53027999999999997</c:v>
                </c:pt>
                <c:pt idx="5451">
                  <c:v>0.53027999999999997</c:v>
                </c:pt>
                <c:pt idx="5452">
                  <c:v>0.53737000000000001</c:v>
                </c:pt>
                <c:pt idx="5453">
                  <c:v>0.53737000000000001</c:v>
                </c:pt>
                <c:pt idx="5454">
                  <c:v>0.53737000000000001</c:v>
                </c:pt>
                <c:pt idx="5455">
                  <c:v>0.53737000000000001</c:v>
                </c:pt>
                <c:pt idx="5456">
                  <c:v>0.53737000000000001</c:v>
                </c:pt>
                <c:pt idx="5457">
                  <c:v>0.53737000000000001</c:v>
                </c:pt>
                <c:pt idx="5458">
                  <c:v>0.53737000000000001</c:v>
                </c:pt>
                <c:pt idx="5459">
                  <c:v>0.53737000000000001</c:v>
                </c:pt>
                <c:pt idx="5460">
                  <c:v>0.54435999999999996</c:v>
                </c:pt>
                <c:pt idx="5461">
                  <c:v>0.54435999999999996</c:v>
                </c:pt>
                <c:pt idx="5462">
                  <c:v>0.54435999999999996</c:v>
                </c:pt>
                <c:pt idx="5463">
                  <c:v>0.54435999999999996</c:v>
                </c:pt>
                <c:pt idx="5464">
                  <c:v>0.54435999999999996</c:v>
                </c:pt>
                <c:pt idx="5465">
                  <c:v>0.54435999999999996</c:v>
                </c:pt>
                <c:pt idx="5466">
                  <c:v>0.54435999999999996</c:v>
                </c:pt>
                <c:pt idx="5467">
                  <c:v>0.54435999999999996</c:v>
                </c:pt>
                <c:pt idx="5468">
                  <c:v>0.54435999999999996</c:v>
                </c:pt>
                <c:pt idx="5469">
                  <c:v>0.54435999999999996</c:v>
                </c:pt>
                <c:pt idx="5470">
                  <c:v>0.54435999999999996</c:v>
                </c:pt>
                <c:pt idx="5471">
                  <c:v>0.54435999999999996</c:v>
                </c:pt>
                <c:pt idx="5472">
                  <c:v>0.54435999999999996</c:v>
                </c:pt>
                <c:pt idx="5473">
                  <c:v>0.54435999999999996</c:v>
                </c:pt>
                <c:pt idx="5474">
                  <c:v>0.54435999999999996</c:v>
                </c:pt>
                <c:pt idx="5475">
                  <c:v>0.54435999999999996</c:v>
                </c:pt>
                <c:pt idx="5476">
                  <c:v>0.54435999999999996</c:v>
                </c:pt>
                <c:pt idx="5477">
                  <c:v>0.53598000000000001</c:v>
                </c:pt>
                <c:pt idx="5478">
                  <c:v>0.52783999999999998</c:v>
                </c:pt>
                <c:pt idx="5479">
                  <c:v>0.51993</c:v>
                </c:pt>
                <c:pt idx="5480">
                  <c:v>0.51993</c:v>
                </c:pt>
                <c:pt idx="5481">
                  <c:v>0.51993</c:v>
                </c:pt>
                <c:pt idx="5482">
                  <c:v>0.51993</c:v>
                </c:pt>
                <c:pt idx="5483">
                  <c:v>0.51993</c:v>
                </c:pt>
                <c:pt idx="5484">
                  <c:v>0.51993</c:v>
                </c:pt>
                <c:pt idx="5485">
                  <c:v>0.51993</c:v>
                </c:pt>
                <c:pt idx="5486">
                  <c:v>0.51993</c:v>
                </c:pt>
                <c:pt idx="5487">
                  <c:v>0.51993</c:v>
                </c:pt>
                <c:pt idx="5488">
                  <c:v>0.51210999999999995</c:v>
                </c:pt>
                <c:pt idx="5489">
                  <c:v>0.51210999999999995</c:v>
                </c:pt>
                <c:pt idx="5490">
                  <c:v>0.50449999999999995</c:v>
                </c:pt>
                <c:pt idx="5491">
                  <c:v>0.50449999999999995</c:v>
                </c:pt>
                <c:pt idx="5492">
                  <c:v>0.49708000000000002</c:v>
                </c:pt>
                <c:pt idx="5493">
                  <c:v>0.49708000000000002</c:v>
                </c:pt>
                <c:pt idx="5494">
                  <c:v>0.48984</c:v>
                </c:pt>
                <c:pt idx="5495">
                  <c:v>0.48984</c:v>
                </c:pt>
                <c:pt idx="5496">
                  <c:v>0.48984</c:v>
                </c:pt>
                <c:pt idx="5497">
                  <c:v>0.48984</c:v>
                </c:pt>
                <c:pt idx="5498">
                  <c:v>0.48984</c:v>
                </c:pt>
                <c:pt idx="5499">
                  <c:v>0.48984</c:v>
                </c:pt>
                <c:pt idx="5500">
                  <c:v>0.48984</c:v>
                </c:pt>
                <c:pt idx="5501">
                  <c:v>0.49725999999999998</c:v>
                </c:pt>
                <c:pt idx="5502">
                  <c:v>0.49725999999999998</c:v>
                </c:pt>
                <c:pt idx="5503">
                  <c:v>0.49725999999999998</c:v>
                </c:pt>
                <c:pt idx="5504">
                  <c:v>0.50451000000000001</c:v>
                </c:pt>
                <c:pt idx="5505">
                  <c:v>0.50451000000000001</c:v>
                </c:pt>
                <c:pt idx="5506">
                  <c:v>0.50451000000000001</c:v>
                </c:pt>
                <c:pt idx="5507">
                  <c:v>0.51160000000000005</c:v>
                </c:pt>
                <c:pt idx="5508">
                  <c:v>0.51160000000000005</c:v>
                </c:pt>
                <c:pt idx="5509">
                  <c:v>0.51160000000000005</c:v>
                </c:pt>
                <c:pt idx="5510">
                  <c:v>0.51160000000000005</c:v>
                </c:pt>
                <c:pt idx="5511">
                  <c:v>0.51160000000000005</c:v>
                </c:pt>
                <c:pt idx="5512">
                  <c:v>0.51160000000000005</c:v>
                </c:pt>
                <c:pt idx="5513">
                  <c:v>0.50429999999999997</c:v>
                </c:pt>
                <c:pt idx="5514">
                  <c:v>0.50429999999999997</c:v>
                </c:pt>
                <c:pt idx="5515">
                  <c:v>0.50429999999999997</c:v>
                </c:pt>
                <c:pt idx="5516">
                  <c:v>0.50429999999999997</c:v>
                </c:pt>
                <c:pt idx="5517">
                  <c:v>0.50429999999999997</c:v>
                </c:pt>
                <c:pt idx="5518">
                  <c:v>0.50429999999999997</c:v>
                </c:pt>
                <c:pt idx="5519">
                  <c:v>0.50429999999999997</c:v>
                </c:pt>
                <c:pt idx="5520">
                  <c:v>0.50429999999999997</c:v>
                </c:pt>
                <c:pt idx="5521">
                  <c:v>0.50429999999999997</c:v>
                </c:pt>
                <c:pt idx="5522">
                  <c:v>0.50429999999999997</c:v>
                </c:pt>
                <c:pt idx="5523">
                  <c:v>0.50429999999999997</c:v>
                </c:pt>
                <c:pt idx="5524">
                  <c:v>0.50429999999999997</c:v>
                </c:pt>
                <c:pt idx="5525">
                  <c:v>0.50429999999999997</c:v>
                </c:pt>
                <c:pt idx="5526">
                  <c:v>0.50429999999999997</c:v>
                </c:pt>
                <c:pt idx="5527">
                  <c:v>0.50429999999999997</c:v>
                </c:pt>
                <c:pt idx="5528">
                  <c:v>0.50429999999999997</c:v>
                </c:pt>
                <c:pt idx="5529">
                  <c:v>0.51149999999999995</c:v>
                </c:pt>
                <c:pt idx="5530">
                  <c:v>0.51149999999999995</c:v>
                </c:pt>
                <c:pt idx="5531">
                  <c:v>0.50414999999999999</c:v>
                </c:pt>
                <c:pt idx="5532">
                  <c:v>0.50414999999999999</c:v>
                </c:pt>
                <c:pt idx="5533">
                  <c:v>0.49697999999999998</c:v>
                </c:pt>
                <c:pt idx="5534">
                  <c:v>0.49697999999999998</c:v>
                </c:pt>
                <c:pt idx="5535">
                  <c:v>0.49697999999999998</c:v>
                </c:pt>
                <c:pt idx="5536">
                  <c:v>0.49697999999999998</c:v>
                </c:pt>
                <c:pt idx="5537">
                  <c:v>0.50409000000000004</c:v>
                </c:pt>
                <c:pt idx="5538">
                  <c:v>0.50409000000000004</c:v>
                </c:pt>
                <c:pt idx="5539">
                  <c:v>0.50409000000000004</c:v>
                </c:pt>
                <c:pt idx="5540">
                  <c:v>0.50409000000000004</c:v>
                </c:pt>
                <c:pt idx="5541">
                  <c:v>0.50409000000000004</c:v>
                </c:pt>
                <c:pt idx="5542">
                  <c:v>0.51107000000000002</c:v>
                </c:pt>
                <c:pt idx="5543">
                  <c:v>0.51107000000000002</c:v>
                </c:pt>
                <c:pt idx="5544">
                  <c:v>0.51107000000000002</c:v>
                </c:pt>
                <c:pt idx="5545">
                  <c:v>0.51107000000000002</c:v>
                </c:pt>
                <c:pt idx="5546">
                  <c:v>0.51107000000000002</c:v>
                </c:pt>
                <c:pt idx="5547">
                  <c:v>0.51107000000000002</c:v>
                </c:pt>
                <c:pt idx="5548">
                  <c:v>0.51107000000000002</c:v>
                </c:pt>
                <c:pt idx="5549">
                  <c:v>0.51107000000000002</c:v>
                </c:pt>
                <c:pt idx="5550">
                  <c:v>0.51107000000000002</c:v>
                </c:pt>
                <c:pt idx="5551">
                  <c:v>0.51107000000000002</c:v>
                </c:pt>
                <c:pt idx="5552">
                  <c:v>0.51107000000000002</c:v>
                </c:pt>
                <c:pt idx="5553">
                  <c:v>0.50382000000000005</c:v>
                </c:pt>
                <c:pt idx="5554">
                  <c:v>0.51076999999999995</c:v>
                </c:pt>
                <c:pt idx="5555">
                  <c:v>0.51754</c:v>
                </c:pt>
                <c:pt idx="5556">
                  <c:v>0.51754</c:v>
                </c:pt>
                <c:pt idx="5557">
                  <c:v>0.51754</c:v>
                </c:pt>
                <c:pt idx="5558">
                  <c:v>0.51043000000000005</c:v>
                </c:pt>
                <c:pt idx="5559">
                  <c:v>0.50349999999999995</c:v>
                </c:pt>
                <c:pt idx="5560">
                  <c:v>0.50349999999999995</c:v>
                </c:pt>
                <c:pt idx="5561">
                  <c:v>0.50349999999999995</c:v>
                </c:pt>
                <c:pt idx="5562">
                  <c:v>0.51019000000000003</c:v>
                </c:pt>
                <c:pt idx="5563">
                  <c:v>0.51019000000000003</c:v>
                </c:pt>
                <c:pt idx="5564">
                  <c:v>0.50338000000000005</c:v>
                </c:pt>
                <c:pt idx="5565">
                  <c:v>0.50338000000000005</c:v>
                </c:pt>
                <c:pt idx="5566">
                  <c:v>0.50338000000000005</c:v>
                </c:pt>
                <c:pt idx="5567">
                  <c:v>0.50338000000000005</c:v>
                </c:pt>
                <c:pt idx="5568">
                  <c:v>0.50338000000000005</c:v>
                </c:pt>
                <c:pt idx="5569">
                  <c:v>0.50338000000000005</c:v>
                </c:pt>
                <c:pt idx="5570">
                  <c:v>0.51</c:v>
                </c:pt>
                <c:pt idx="5571">
                  <c:v>0.51</c:v>
                </c:pt>
                <c:pt idx="5572">
                  <c:v>0.51</c:v>
                </c:pt>
                <c:pt idx="5573">
                  <c:v>0.51</c:v>
                </c:pt>
                <c:pt idx="5574">
                  <c:v>0.51</c:v>
                </c:pt>
                <c:pt idx="5575">
                  <c:v>0.51</c:v>
                </c:pt>
                <c:pt idx="5576">
                  <c:v>0.51</c:v>
                </c:pt>
                <c:pt idx="5577">
                  <c:v>0.51654</c:v>
                </c:pt>
                <c:pt idx="5578">
                  <c:v>0.51654</c:v>
                </c:pt>
                <c:pt idx="5579">
                  <c:v>0.51654</c:v>
                </c:pt>
                <c:pt idx="5580">
                  <c:v>0.52293999999999996</c:v>
                </c:pt>
                <c:pt idx="5581">
                  <c:v>0.52293999999999996</c:v>
                </c:pt>
                <c:pt idx="5582">
                  <c:v>0.52293999999999996</c:v>
                </c:pt>
                <c:pt idx="5583">
                  <c:v>0.52293999999999996</c:v>
                </c:pt>
                <c:pt idx="5584">
                  <c:v>0.52293999999999996</c:v>
                </c:pt>
                <c:pt idx="5585">
                  <c:v>0.52293999999999996</c:v>
                </c:pt>
                <c:pt idx="5586">
                  <c:v>0.51602000000000003</c:v>
                </c:pt>
                <c:pt idx="5587">
                  <c:v>0.51602000000000003</c:v>
                </c:pt>
                <c:pt idx="5588">
                  <c:v>0.51602000000000003</c:v>
                </c:pt>
                <c:pt idx="5589">
                  <c:v>0.51602000000000003</c:v>
                </c:pt>
                <c:pt idx="5590">
                  <c:v>0.51602000000000003</c:v>
                </c:pt>
                <c:pt idx="5591">
                  <c:v>0.51602000000000003</c:v>
                </c:pt>
                <c:pt idx="5592">
                  <c:v>0.50921000000000005</c:v>
                </c:pt>
                <c:pt idx="5593">
                  <c:v>0.50921000000000005</c:v>
                </c:pt>
                <c:pt idx="5594">
                  <c:v>0.50921000000000005</c:v>
                </c:pt>
                <c:pt idx="5595">
                  <c:v>0.50921000000000005</c:v>
                </c:pt>
                <c:pt idx="5596">
                  <c:v>0.50921000000000005</c:v>
                </c:pt>
                <c:pt idx="5597">
                  <c:v>0.50921000000000005</c:v>
                </c:pt>
                <c:pt idx="5598">
                  <c:v>0.50921000000000005</c:v>
                </c:pt>
                <c:pt idx="5599">
                  <c:v>0.50921000000000005</c:v>
                </c:pt>
                <c:pt idx="5600">
                  <c:v>0.50921000000000005</c:v>
                </c:pt>
                <c:pt idx="5601">
                  <c:v>0.50921000000000005</c:v>
                </c:pt>
                <c:pt idx="5602">
                  <c:v>0.50244</c:v>
                </c:pt>
                <c:pt idx="5603">
                  <c:v>0.50244</c:v>
                </c:pt>
                <c:pt idx="5604">
                  <c:v>0.50244</c:v>
                </c:pt>
                <c:pt idx="5605">
                  <c:v>0.50900999999999996</c:v>
                </c:pt>
                <c:pt idx="5606">
                  <c:v>0.50900999999999996</c:v>
                </c:pt>
                <c:pt idx="5607">
                  <c:v>0.50900999999999996</c:v>
                </c:pt>
                <c:pt idx="5608">
                  <c:v>0.50900999999999996</c:v>
                </c:pt>
                <c:pt idx="5609">
                  <c:v>0.50900999999999996</c:v>
                </c:pt>
                <c:pt idx="5610">
                  <c:v>0.50900999999999996</c:v>
                </c:pt>
                <c:pt idx="5611">
                  <c:v>0.50900999999999996</c:v>
                </c:pt>
                <c:pt idx="5612">
                  <c:v>0.50900999999999996</c:v>
                </c:pt>
                <c:pt idx="5613">
                  <c:v>0.50900999999999996</c:v>
                </c:pt>
                <c:pt idx="5614">
                  <c:v>0.50900999999999996</c:v>
                </c:pt>
                <c:pt idx="5615">
                  <c:v>0.50900999999999996</c:v>
                </c:pt>
                <c:pt idx="5616">
                  <c:v>0.50900999999999996</c:v>
                </c:pt>
                <c:pt idx="5617">
                  <c:v>0.50900999999999996</c:v>
                </c:pt>
                <c:pt idx="5618">
                  <c:v>0.50900999999999996</c:v>
                </c:pt>
                <c:pt idx="5619">
                  <c:v>0.50900999999999996</c:v>
                </c:pt>
                <c:pt idx="5620">
                  <c:v>0.50900999999999996</c:v>
                </c:pt>
                <c:pt idx="5621">
                  <c:v>0.50900999999999996</c:v>
                </c:pt>
                <c:pt idx="5622">
                  <c:v>0.50900999999999996</c:v>
                </c:pt>
                <c:pt idx="5623">
                  <c:v>0.50900999999999996</c:v>
                </c:pt>
                <c:pt idx="5624">
                  <c:v>0.50900999999999996</c:v>
                </c:pt>
                <c:pt idx="5625">
                  <c:v>0.51566000000000001</c:v>
                </c:pt>
                <c:pt idx="5626">
                  <c:v>0.51566000000000001</c:v>
                </c:pt>
                <c:pt idx="5627">
                  <c:v>0.51566000000000001</c:v>
                </c:pt>
                <c:pt idx="5628">
                  <c:v>0.52217000000000002</c:v>
                </c:pt>
                <c:pt idx="5629">
                  <c:v>0.52217000000000002</c:v>
                </c:pt>
                <c:pt idx="5630">
                  <c:v>0.52217000000000002</c:v>
                </c:pt>
                <c:pt idx="5631">
                  <c:v>0.52854999999999996</c:v>
                </c:pt>
                <c:pt idx="5632">
                  <c:v>0.52854999999999996</c:v>
                </c:pt>
                <c:pt idx="5633">
                  <c:v>0.52854999999999996</c:v>
                </c:pt>
                <c:pt idx="5634">
                  <c:v>0.53480000000000005</c:v>
                </c:pt>
                <c:pt idx="5635">
                  <c:v>0.54088999999999998</c:v>
                </c:pt>
                <c:pt idx="5636">
                  <c:v>0.53388000000000002</c:v>
                </c:pt>
                <c:pt idx="5637">
                  <c:v>0.53388000000000002</c:v>
                </c:pt>
                <c:pt idx="5638">
                  <c:v>0.53388000000000002</c:v>
                </c:pt>
                <c:pt idx="5639">
                  <c:v>0.53388000000000002</c:v>
                </c:pt>
                <c:pt idx="5640">
                  <c:v>0.53388000000000002</c:v>
                </c:pt>
                <c:pt idx="5641">
                  <c:v>0.53388000000000002</c:v>
                </c:pt>
                <c:pt idx="5642">
                  <c:v>0.53388000000000002</c:v>
                </c:pt>
                <c:pt idx="5643">
                  <c:v>0.53388000000000002</c:v>
                </c:pt>
                <c:pt idx="5644">
                  <c:v>0.53388000000000002</c:v>
                </c:pt>
                <c:pt idx="5645">
                  <c:v>0.52693000000000001</c:v>
                </c:pt>
                <c:pt idx="5646">
                  <c:v>0.52693000000000001</c:v>
                </c:pt>
                <c:pt idx="5647">
                  <c:v>0.52693000000000001</c:v>
                </c:pt>
                <c:pt idx="5648">
                  <c:v>0.53305000000000002</c:v>
                </c:pt>
                <c:pt idx="5649">
                  <c:v>0.53305000000000002</c:v>
                </c:pt>
                <c:pt idx="5650">
                  <c:v>0.53305000000000002</c:v>
                </c:pt>
                <c:pt idx="5651">
                  <c:v>0.5262</c:v>
                </c:pt>
                <c:pt idx="5652">
                  <c:v>0.5262</c:v>
                </c:pt>
                <c:pt idx="5653">
                  <c:v>0.5262</c:v>
                </c:pt>
                <c:pt idx="5654">
                  <c:v>0.5262</c:v>
                </c:pt>
                <c:pt idx="5655">
                  <c:v>0.5262</c:v>
                </c:pt>
                <c:pt idx="5656">
                  <c:v>0.5262</c:v>
                </c:pt>
                <c:pt idx="5657">
                  <c:v>0.51944999999999997</c:v>
                </c:pt>
                <c:pt idx="5658">
                  <c:v>0.51944999999999997</c:v>
                </c:pt>
                <c:pt idx="5659">
                  <c:v>0.51944999999999997</c:v>
                </c:pt>
                <c:pt idx="5660">
                  <c:v>0.51944999999999997</c:v>
                </c:pt>
                <c:pt idx="5661">
                  <c:v>0.51944999999999997</c:v>
                </c:pt>
                <c:pt idx="5662">
                  <c:v>0.51944999999999997</c:v>
                </c:pt>
                <c:pt idx="5663">
                  <c:v>0.51944999999999997</c:v>
                </c:pt>
                <c:pt idx="5664">
                  <c:v>0.51944999999999997</c:v>
                </c:pt>
                <c:pt idx="5665">
                  <c:v>0.51944999999999997</c:v>
                </c:pt>
                <c:pt idx="5666">
                  <c:v>0.51944999999999997</c:v>
                </c:pt>
                <c:pt idx="5667">
                  <c:v>0.51944999999999997</c:v>
                </c:pt>
                <c:pt idx="5668">
                  <c:v>0.51944999999999997</c:v>
                </c:pt>
                <c:pt idx="5669">
                  <c:v>0.51944999999999997</c:v>
                </c:pt>
                <c:pt idx="5670">
                  <c:v>0.52569999999999995</c:v>
                </c:pt>
                <c:pt idx="5671">
                  <c:v>0.52569999999999995</c:v>
                </c:pt>
                <c:pt idx="5672">
                  <c:v>0.51893</c:v>
                </c:pt>
                <c:pt idx="5673">
                  <c:v>0.51893</c:v>
                </c:pt>
                <c:pt idx="5674">
                  <c:v>0.51893</c:v>
                </c:pt>
                <c:pt idx="5675">
                  <c:v>0.51893</c:v>
                </c:pt>
                <c:pt idx="5676">
                  <c:v>0.51893</c:v>
                </c:pt>
                <c:pt idx="5677">
                  <c:v>0.51893</c:v>
                </c:pt>
                <c:pt idx="5678">
                  <c:v>0.51893</c:v>
                </c:pt>
                <c:pt idx="5679">
                  <c:v>0.51893</c:v>
                </c:pt>
                <c:pt idx="5680">
                  <c:v>0.51893</c:v>
                </c:pt>
                <c:pt idx="5681">
                  <c:v>0.51893</c:v>
                </c:pt>
                <c:pt idx="5682">
                  <c:v>0.51893</c:v>
                </c:pt>
                <c:pt idx="5683">
                  <c:v>0.51893</c:v>
                </c:pt>
                <c:pt idx="5684">
                  <c:v>0.51893</c:v>
                </c:pt>
                <c:pt idx="5685">
                  <c:v>0.51893</c:v>
                </c:pt>
                <c:pt idx="5686">
                  <c:v>0.52522000000000002</c:v>
                </c:pt>
                <c:pt idx="5687">
                  <c:v>0.52522000000000002</c:v>
                </c:pt>
                <c:pt idx="5688">
                  <c:v>0.52522000000000002</c:v>
                </c:pt>
                <c:pt idx="5689">
                  <c:v>0.52522000000000002</c:v>
                </c:pt>
                <c:pt idx="5690">
                  <c:v>0.52522000000000002</c:v>
                </c:pt>
                <c:pt idx="5691">
                  <c:v>0.52522000000000002</c:v>
                </c:pt>
                <c:pt idx="5692">
                  <c:v>0.52522000000000002</c:v>
                </c:pt>
                <c:pt idx="5693">
                  <c:v>0.52522000000000002</c:v>
                </c:pt>
                <c:pt idx="5694">
                  <c:v>0.52522000000000002</c:v>
                </c:pt>
                <c:pt idx="5695">
                  <c:v>0.51832</c:v>
                </c:pt>
                <c:pt idx="5696">
                  <c:v>0.51832</c:v>
                </c:pt>
                <c:pt idx="5697">
                  <c:v>0.51832</c:v>
                </c:pt>
                <c:pt idx="5698">
                  <c:v>0.51832</c:v>
                </c:pt>
                <c:pt idx="5699">
                  <c:v>0.52461000000000002</c:v>
                </c:pt>
                <c:pt idx="5700">
                  <c:v>0.52461000000000002</c:v>
                </c:pt>
                <c:pt idx="5701">
                  <c:v>0.52461000000000002</c:v>
                </c:pt>
                <c:pt idx="5702">
                  <c:v>0.52461000000000002</c:v>
                </c:pt>
                <c:pt idx="5703">
                  <c:v>0.52461000000000002</c:v>
                </c:pt>
                <c:pt idx="5704">
                  <c:v>0.52461000000000002</c:v>
                </c:pt>
                <c:pt idx="5705">
                  <c:v>0.52461000000000002</c:v>
                </c:pt>
                <c:pt idx="5706">
                  <c:v>0.52461000000000002</c:v>
                </c:pt>
                <c:pt idx="5707">
                  <c:v>0.52461000000000002</c:v>
                </c:pt>
                <c:pt idx="5708">
                  <c:v>0.52461000000000002</c:v>
                </c:pt>
                <c:pt idx="5709">
                  <c:v>0.52461000000000002</c:v>
                </c:pt>
                <c:pt idx="5710">
                  <c:v>0.52461000000000002</c:v>
                </c:pt>
                <c:pt idx="5711">
                  <c:v>0.52461000000000002</c:v>
                </c:pt>
                <c:pt idx="5712">
                  <c:v>0.52461000000000002</c:v>
                </c:pt>
                <c:pt idx="5713">
                  <c:v>0.52461000000000002</c:v>
                </c:pt>
                <c:pt idx="5714">
                  <c:v>0.52461000000000002</c:v>
                </c:pt>
                <c:pt idx="5715">
                  <c:v>0.53093999999999997</c:v>
                </c:pt>
                <c:pt idx="5716">
                  <c:v>0.53093999999999997</c:v>
                </c:pt>
                <c:pt idx="5717">
                  <c:v>0.53093999999999997</c:v>
                </c:pt>
                <c:pt idx="5718">
                  <c:v>0.53093999999999997</c:v>
                </c:pt>
                <c:pt idx="5719">
                  <c:v>0.53093999999999997</c:v>
                </c:pt>
                <c:pt idx="5720">
                  <c:v>0.53093999999999997</c:v>
                </c:pt>
                <c:pt idx="5721">
                  <c:v>0.52388000000000001</c:v>
                </c:pt>
                <c:pt idx="5722">
                  <c:v>0.52388000000000001</c:v>
                </c:pt>
                <c:pt idx="5723">
                  <c:v>0.52388000000000001</c:v>
                </c:pt>
                <c:pt idx="5724">
                  <c:v>0.52388000000000001</c:v>
                </c:pt>
                <c:pt idx="5725">
                  <c:v>0.52388000000000001</c:v>
                </c:pt>
                <c:pt idx="5726">
                  <c:v>0.51693999999999996</c:v>
                </c:pt>
                <c:pt idx="5727">
                  <c:v>0.51693999999999996</c:v>
                </c:pt>
                <c:pt idx="5728">
                  <c:v>0.51693999999999996</c:v>
                </c:pt>
                <c:pt idx="5729">
                  <c:v>0.51693999999999996</c:v>
                </c:pt>
                <c:pt idx="5730">
                  <c:v>0.51693999999999996</c:v>
                </c:pt>
                <c:pt idx="5731">
                  <c:v>0.51693999999999996</c:v>
                </c:pt>
                <c:pt idx="5732">
                  <c:v>0.51693999999999996</c:v>
                </c:pt>
                <c:pt idx="5733">
                  <c:v>0.51693999999999996</c:v>
                </c:pt>
                <c:pt idx="5734">
                  <c:v>0.51693999999999996</c:v>
                </c:pt>
                <c:pt idx="5735">
                  <c:v>0.51693999999999996</c:v>
                </c:pt>
                <c:pt idx="5736">
                  <c:v>0.51693999999999996</c:v>
                </c:pt>
                <c:pt idx="5737">
                  <c:v>0.51693999999999996</c:v>
                </c:pt>
                <c:pt idx="5738">
                  <c:v>0.51693999999999996</c:v>
                </c:pt>
                <c:pt idx="5739">
                  <c:v>0.51693999999999996</c:v>
                </c:pt>
                <c:pt idx="5740">
                  <c:v>0.51693999999999996</c:v>
                </c:pt>
                <c:pt idx="5741">
                  <c:v>0.52344999999999997</c:v>
                </c:pt>
                <c:pt idx="5742">
                  <c:v>0.52344999999999997</c:v>
                </c:pt>
                <c:pt idx="5743">
                  <c:v>0.52344999999999997</c:v>
                </c:pt>
                <c:pt idx="5744">
                  <c:v>0.52981999999999996</c:v>
                </c:pt>
                <c:pt idx="5745">
                  <c:v>0.52981999999999996</c:v>
                </c:pt>
                <c:pt idx="5746">
                  <c:v>0.52981999999999996</c:v>
                </c:pt>
                <c:pt idx="5747">
                  <c:v>0.52981999999999996</c:v>
                </c:pt>
                <c:pt idx="5748">
                  <c:v>0.52981999999999996</c:v>
                </c:pt>
                <c:pt idx="5749">
                  <c:v>0.53608999999999996</c:v>
                </c:pt>
                <c:pt idx="5750">
                  <c:v>0.53608999999999996</c:v>
                </c:pt>
                <c:pt idx="5751">
                  <c:v>0.53608999999999996</c:v>
                </c:pt>
                <c:pt idx="5752">
                  <c:v>0.53608999999999996</c:v>
                </c:pt>
                <c:pt idx="5753">
                  <c:v>0.53608999999999996</c:v>
                </c:pt>
                <c:pt idx="5754">
                  <c:v>0.53608999999999996</c:v>
                </c:pt>
                <c:pt idx="5755">
                  <c:v>0.53608999999999996</c:v>
                </c:pt>
                <c:pt idx="5756">
                  <c:v>0.53608999999999996</c:v>
                </c:pt>
                <c:pt idx="5757">
                  <c:v>0.53608999999999996</c:v>
                </c:pt>
                <c:pt idx="5758">
                  <c:v>0.53608999999999996</c:v>
                </c:pt>
                <c:pt idx="5759">
                  <c:v>0.53608999999999996</c:v>
                </c:pt>
                <c:pt idx="5760">
                  <c:v>0.53608999999999996</c:v>
                </c:pt>
                <c:pt idx="5761">
                  <c:v>0.53608999999999996</c:v>
                </c:pt>
                <c:pt idx="5762">
                  <c:v>0.54235</c:v>
                </c:pt>
                <c:pt idx="5763">
                  <c:v>0.53510999999999997</c:v>
                </c:pt>
                <c:pt idx="5764">
                  <c:v>0.53510999999999997</c:v>
                </c:pt>
                <c:pt idx="5765">
                  <c:v>0.53510999999999997</c:v>
                </c:pt>
                <c:pt idx="5766">
                  <c:v>0.53510999999999997</c:v>
                </c:pt>
                <c:pt idx="5767">
                  <c:v>0.53510999999999997</c:v>
                </c:pt>
                <c:pt idx="5768">
                  <c:v>0.53510999999999997</c:v>
                </c:pt>
                <c:pt idx="5769">
                  <c:v>0.53510999999999997</c:v>
                </c:pt>
                <c:pt idx="5770">
                  <c:v>0.53510999999999997</c:v>
                </c:pt>
                <c:pt idx="5771">
                  <c:v>0.53510999999999997</c:v>
                </c:pt>
                <c:pt idx="5772">
                  <c:v>0.53510999999999997</c:v>
                </c:pt>
                <c:pt idx="5773">
                  <c:v>0.53510999999999997</c:v>
                </c:pt>
                <c:pt idx="5774">
                  <c:v>0.53510999999999997</c:v>
                </c:pt>
                <c:pt idx="5775">
                  <c:v>0.53510999999999997</c:v>
                </c:pt>
                <c:pt idx="5776">
                  <c:v>0.52788000000000002</c:v>
                </c:pt>
                <c:pt idx="5777">
                  <c:v>0.52788000000000002</c:v>
                </c:pt>
                <c:pt idx="5778">
                  <c:v>0.52788000000000002</c:v>
                </c:pt>
                <c:pt idx="5779">
                  <c:v>0.52788000000000002</c:v>
                </c:pt>
                <c:pt idx="5780">
                  <c:v>0.52788000000000002</c:v>
                </c:pt>
                <c:pt idx="5781">
                  <c:v>0.52788000000000002</c:v>
                </c:pt>
                <c:pt idx="5782">
                  <c:v>0.53425</c:v>
                </c:pt>
                <c:pt idx="5783">
                  <c:v>0.53425</c:v>
                </c:pt>
                <c:pt idx="5784">
                  <c:v>0.54047000000000001</c:v>
                </c:pt>
                <c:pt idx="5785">
                  <c:v>0.54047000000000001</c:v>
                </c:pt>
                <c:pt idx="5786">
                  <c:v>0.54047000000000001</c:v>
                </c:pt>
                <c:pt idx="5787">
                  <c:v>0.54047000000000001</c:v>
                </c:pt>
                <c:pt idx="5788">
                  <c:v>0.54047000000000001</c:v>
                </c:pt>
                <c:pt idx="5789">
                  <c:v>0.54047000000000001</c:v>
                </c:pt>
                <c:pt idx="5790">
                  <c:v>0.54659999999999997</c:v>
                </c:pt>
                <c:pt idx="5791">
                  <c:v>0.55259000000000003</c:v>
                </c:pt>
                <c:pt idx="5792">
                  <c:v>0.55842000000000003</c:v>
                </c:pt>
                <c:pt idx="5793">
                  <c:v>0.55842000000000003</c:v>
                </c:pt>
                <c:pt idx="5794">
                  <c:v>0.56413000000000002</c:v>
                </c:pt>
                <c:pt idx="5795">
                  <c:v>0.56971000000000005</c:v>
                </c:pt>
                <c:pt idx="5796">
                  <c:v>0.56971000000000005</c:v>
                </c:pt>
                <c:pt idx="5797">
                  <c:v>0.56971000000000005</c:v>
                </c:pt>
                <c:pt idx="5798">
                  <c:v>0.57516999999999996</c:v>
                </c:pt>
                <c:pt idx="5799">
                  <c:v>0.58050999999999997</c:v>
                </c:pt>
                <c:pt idx="5800">
                  <c:v>0.58050999999999997</c:v>
                </c:pt>
                <c:pt idx="5801">
                  <c:v>0.58574000000000004</c:v>
                </c:pt>
                <c:pt idx="5802">
                  <c:v>0.58574000000000004</c:v>
                </c:pt>
                <c:pt idx="5803">
                  <c:v>0.57850000000000001</c:v>
                </c:pt>
                <c:pt idx="5804">
                  <c:v>0.57850000000000001</c:v>
                </c:pt>
                <c:pt idx="5805">
                  <c:v>0.57850000000000001</c:v>
                </c:pt>
                <c:pt idx="5806">
                  <c:v>0.58367999999999998</c:v>
                </c:pt>
                <c:pt idx="5807">
                  <c:v>0.58367999999999998</c:v>
                </c:pt>
                <c:pt idx="5808">
                  <c:v>0.58367999999999998</c:v>
                </c:pt>
                <c:pt idx="5809">
                  <c:v>0.58367999999999998</c:v>
                </c:pt>
                <c:pt idx="5810">
                  <c:v>0.58367999999999998</c:v>
                </c:pt>
                <c:pt idx="5811">
                  <c:v>0.58877999999999997</c:v>
                </c:pt>
                <c:pt idx="5812">
                  <c:v>0.58877999999999997</c:v>
                </c:pt>
                <c:pt idx="5813">
                  <c:v>0.58877999999999997</c:v>
                </c:pt>
                <c:pt idx="5814">
                  <c:v>0.58877999999999997</c:v>
                </c:pt>
                <c:pt idx="5815">
                  <c:v>0.58160000000000001</c:v>
                </c:pt>
                <c:pt idx="5816">
                  <c:v>0.58160000000000001</c:v>
                </c:pt>
                <c:pt idx="5817">
                  <c:v>0.58160000000000001</c:v>
                </c:pt>
                <c:pt idx="5818">
                  <c:v>0.58160000000000001</c:v>
                </c:pt>
                <c:pt idx="5819">
                  <c:v>0.58667999999999998</c:v>
                </c:pt>
                <c:pt idx="5820">
                  <c:v>0.58667999999999998</c:v>
                </c:pt>
                <c:pt idx="5821">
                  <c:v>0.58667999999999998</c:v>
                </c:pt>
                <c:pt idx="5822">
                  <c:v>0.58667999999999998</c:v>
                </c:pt>
                <c:pt idx="5823">
                  <c:v>0.59167999999999998</c:v>
                </c:pt>
                <c:pt idx="5824">
                  <c:v>0.59167999999999998</c:v>
                </c:pt>
                <c:pt idx="5825">
                  <c:v>0.59167999999999998</c:v>
                </c:pt>
                <c:pt idx="5826">
                  <c:v>0.59167999999999998</c:v>
                </c:pt>
                <c:pt idx="5827">
                  <c:v>0.59167999999999998</c:v>
                </c:pt>
                <c:pt idx="5828">
                  <c:v>0.59167999999999998</c:v>
                </c:pt>
                <c:pt idx="5829">
                  <c:v>0.59167999999999998</c:v>
                </c:pt>
                <c:pt idx="5830">
                  <c:v>0.59167999999999998</c:v>
                </c:pt>
                <c:pt idx="5831">
                  <c:v>0.59663999999999995</c:v>
                </c:pt>
                <c:pt idx="5832">
                  <c:v>0.59663999999999995</c:v>
                </c:pt>
                <c:pt idx="5833">
                  <c:v>0.59663999999999995</c:v>
                </c:pt>
                <c:pt idx="5834">
                  <c:v>0.59663999999999995</c:v>
                </c:pt>
                <c:pt idx="5835">
                  <c:v>0.59663999999999995</c:v>
                </c:pt>
                <c:pt idx="5836">
                  <c:v>0.59663999999999995</c:v>
                </c:pt>
                <c:pt idx="5837">
                  <c:v>0.59663999999999995</c:v>
                </c:pt>
                <c:pt idx="5838">
                  <c:v>0.59663999999999995</c:v>
                </c:pt>
                <c:pt idx="5839">
                  <c:v>0.59663999999999995</c:v>
                </c:pt>
                <c:pt idx="5840">
                  <c:v>0.59663999999999995</c:v>
                </c:pt>
                <c:pt idx="5841">
                  <c:v>0.59663999999999995</c:v>
                </c:pt>
                <c:pt idx="5842">
                  <c:v>0.59663999999999995</c:v>
                </c:pt>
                <c:pt idx="5843">
                  <c:v>0.59663999999999995</c:v>
                </c:pt>
                <c:pt idx="5844">
                  <c:v>0.59663999999999995</c:v>
                </c:pt>
                <c:pt idx="5845">
                  <c:v>0.60160999999999998</c:v>
                </c:pt>
                <c:pt idx="5846">
                  <c:v>0.60160999999999998</c:v>
                </c:pt>
                <c:pt idx="5847">
                  <c:v>0.60160999999999998</c:v>
                </c:pt>
                <c:pt idx="5848">
                  <c:v>0.60160999999999998</c:v>
                </c:pt>
                <c:pt idx="5849">
                  <c:v>0.59421999999999997</c:v>
                </c:pt>
                <c:pt idx="5850">
                  <c:v>0.59421999999999997</c:v>
                </c:pt>
                <c:pt idx="5851">
                  <c:v>0.59421999999999997</c:v>
                </c:pt>
                <c:pt idx="5852">
                  <c:v>0.59421999999999997</c:v>
                </c:pt>
                <c:pt idx="5853">
                  <c:v>0.59421999999999997</c:v>
                </c:pt>
                <c:pt idx="5854">
                  <c:v>0.59421999999999997</c:v>
                </c:pt>
                <c:pt idx="5855">
                  <c:v>0.59421999999999997</c:v>
                </c:pt>
                <c:pt idx="5856">
                  <c:v>0.59421999999999997</c:v>
                </c:pt>
                <c:pt idx="5857">
                  <c:v>0.59421999999999997</c:v>
                </c:pt>
                <c:pt idx="5858">
                  <c:v>0.59421999999999997</c:v>
                </c:pt>
                <c:pt idx="5859">
                  <c:v>0.59421999999999997</c:v>
                </c:pt>
                <c:pt idx="5860">
                  <c:v>0.59421999999999997</c:v>
                </c:pt>
                <c:pt idx="5861">
                  <c:v>0.59421999999999997</c:v>
                </c:pt>
                <c:pt idx="5862">
                  <c:v>0.59421999999999997</c:v>
                </c:pt>
                <c:pt idx="5863">
                  <c:v>0.59421999999999997</c:v>
                </c:pt>
                <c:pt idx="5864">
                  <c:v>0.59421999999999997</c:v>
                </c:pt>
                <c:pt idx="5865">
                  <c:v>0.59421999999999997</c:v>
                </c:pt>
                <c:pt idx="5866">
                  <c:v>0.59421999999999997</c:v>
                </c:pt>
                <c:pt idx="5867">
                  <c:v>0.59421999999999997</c:v>
                </c:pt>
                <c:pt idx="5868">
                  <c:v>0.59421999999999997</c:v>
                </c:pt>
                <c:pt idx="5869">
                  <c:v>0.59421999999999997</c:v>
                </c:pt>
                <c:pt idx="5870">
                  <c:v>0.59935000000000005</c:v>
                </c:pt>
                <c:pt idx="5871">
                  <c:v>0.59935000000000005</c:v>
                </c:pt>
                <c:pt idx="5872">
                  <c:v>0.59935000000000005</c:v>
                </c:pt>
                <c:pt idx="5873">
                  <c:v>0.59935000000000005</c:v>
                </c:pt>
                <c:pt idx="5874">
                  <c:v>0.60440000000000005</c:v>
                </c:pt>
                <c:pt idx="5875">
                  <c:v>0.60931999999999997</c:v>
                </c:pt>
                <c:pt idx="5876">
                  <c:v>0.60931999999999997</c:v>
                </c:pt>
                <c:pt idx="5877">
                  <c:v>0.60931999999999997</c:v>
                </c:pt>
                <c:pt idx="5878">
                  <c:v>0.60931999999999997</c:v>
                </c:pt>
                <c:pt idx="5879">
                  <c:v>0.60931999999999997</c:v>
                </c:pt>
                <c:pt idx="5880">
                  <c:v>0.61417999999999995</c:v>
                </c:pt>
                <c:pt idx="5881">
                  <c:v>0.61417999999999995</c:v>
                </c:pt>
                <c:pt idx="5882">
                  <c:v>0.61892999999999998</c:v>
                </c:pt>
                <c:pt idx="5883">
                  <c:v>0.61892999999999998</c:v>
                </c:pt>
                <c:pt idx="5884">
                  <c:v>0.61136999999999997</c:v>
                </c:pt>
                <c:pt idx="5885">
                  <c:v>0.61136999999999997</c:v>
                </c:pt>
                <c:pt idx="5886">
                  <c:v>0.61136999999999997</c:v>
                </c:pt>
                <c:pt idx="5887">
                  <c:v>0.61609000000000003</c:v>
                </c:pt>
                <c:pt idx="5888">
                  <c:v>0.61609000000000003</c:v>
                </c:pt>
                <c:pt idx="5889">
                  <c:v>0.61609000000000003</c:v>
                </c:pt>
                <c:pt idx="5890">
                  <c:v>0.61609000000000003</c:v>
                </c:pt>
                <c:pt idx="5891">
                  <c:v>0.61609000000000003</c:v>
                </c:pt>
                <c:pt idx="5892">
                  <c:v>0.61609000000000003</c:v>
                </c:pt>
                <c:pt idx="5893">
                  <c:v>0.61609000000000003</c:v>
                </c:pt>
                <c:pt idx="5894">
                  <c:v>0.62075999999999998</c:v>
                </c:pt>
                <c:pt idx="5895">
                  <c:v>0.62075999999999998</c:v>
                </c:pt>
                <c:pt idx="5896">
                  <c:v>0.62533000000000005</c:v>
                </c:pt>
                <c:pt idx="5897">
                  <c:v>0.62533000000000005</c:v>
                </c:pt>
                <c:pt idx="5898">
                  <c:v>0.62982000000000005</c:v>
                </c:pt>
                <c:pt idx="5899">
                  <c:v>0.62982000000000005</c:v>
                </c:pt>
                <c:pt idx="5900">
                  <c:v>0.62982000000000005</c:v>
                </c:pt>
                <c:pt idx="5901">
                  <c:v>0.62982000000000005</c:v>
                </c:pt>
                <c:pt idx="5902">
                  <c:v>0.62982000000000005</c:v>
                </c:pt>
                <c:pt idx="5903">
                  <c:v>0.62982000000000005</c:v>
                </c:pt>
                <c:pt idx="5904">
                  <c:v>0.62982000000000005</c:v>
                </c:pt>
                <c:pt idx="5905">
                  <c:v>0.62982000000000005</c:v>
                </c:pt>
                <c:pt idx="5906">
                  <c:v>0.62982000000000005</c:v>
                </c:pt>
                <c:pt idx="5907">
                  <c:v>0.62982000000000005</c:v>
                </c:pt>
                <c:pt idx="5908">
                  <c:v>0.62982000000000005</c:v>
                </c:pt>
                <c:pt idx="5909">
                  <c:v>0.62982000000000005</c:v>
                </c:pt>
                <c:pt idx="5910">
                  <c:v>0.62982000000000005</c:v>
                </c:pt>
                <c:pt idx="5911">
                  <c:v>0.62982000000000005</c:v>
                </c:pt>
                <c:pt idx="5912">
                  <c:v>0.62982000000000005</c:v>
                </c:pt>
                <c:pt idx="5913">
                  <c:v>0.62982000000000005</c:v>
                </c:pt>
                <c:pt idx="5914">
                  <c:v>0.63434000000000001</c:v>
                </c:pt>
                <c:pt idx="5915">
                  <c:v>0.63434000000000001</c:v>
                </c:pt>
                <c:pt idx="5916">
                  <c:v>0.63434000000000001</c:v>
                </c:pt>
                <c:pt idx="5917">
                  <c:v>0.63434000000000001</c:v>
                </c:pt>
                <c:pt idx="5918">
                  <c:v>0.63434000000000001</c:v>
                </c:pt>
                <c:pt idx="5919">
                  <c:v>0.63434000000000001</c:v>
                </c:pt>
                <c:pt idx="5920">
                  <c:v>0.63434000000000001</c:v>
                </c:pt>
                <c:pt idx="5921">
                  <c:v>0.63434000000000001</c:v>
                </c:pt>
                <c:pt idx="5922">
                  <c:v>0.63434000000000001</c:v>
                </c:pt>
                <c:pt idx="5923">
                  <c:v>0.63434000000000001</c:v>
                </c:pt>
                <c:pt idx="5924">
                  <c:v>0.63434000000000001</c:v>
                </c:pt>
                <c:pt idx="5925">
                  <c:v>0.63883999999999996</c:v>
                </c:pt>
                <c:pt idx="5926">
                  <c:v>0.63883999999999996</c:v>
                </c:pt>
                <c:pt idx="5927">
                  <c:v>0.63883999999999996</c:v>
                </c:pt>
                <c:pt idx="5928">
                  <c:v>0.63883999999999996</c:v>
                </c:pt>
                <c:pt idx="5929">
                  <c:v>0.63883999999999996</c:v>
                </c:pt>
                <c:pt idx="5930">
                  <c:v>0.63883999999999996</c:v>
                </c:pt>
                <c:pt idx="5931">
                  <c:v>0.63097000000000003</c:v>
                </c:pt>
                <c:pt idx="5932">
                  <c:v>0.63097000000000003</c:v>
                </c:pt>
                <c:pt idx="5933">
                  <c:v>0.63097000000000003</c:v>
                </c:pt>
                <c:pt idx="5934">
                  <c:v>0.63097000000000003</c:v>
                </c:pt>
                <c:pt idx="5935">
                  <c:v>0.63097000000000003</c:v>
                </c:pt>
                <c:pt idx="5936">
                  <c:v>0.63097000000000003</c:v>
                </c:pt>
                <c:pt idx="5937">
                  <c:v>0.63097000000000003</c:v>
                </c:pt>
                <c:pt idx="5938">
                  <c:v>0.63097000000000003</c:v>
                </c:pt>
                <c:pt idx="5939">
                  <c:v>0.63097000000000003</c:v>
                </c:pt>
                <c:pt idx="5940">
                  <c:v>0.63097000000000003</c:v>
                </c:pt>
                <c:pt idx="5941">
                  <c:v>0.63097000000000003</c:v>
                </c:pt>
                <c:pt idx="5942">
                  <c:v>0.63097000000000003</c:v>
                </c:pt>
                <c:pt idx="5943">
                  <c:v>0.63097000000000003</c:v>
                </c:pt>
                <c:pt idx="5944">
                  <c:v>0.63097000000000003</c:v>
                </c:pt>
                <c:pt idx="5945">
                  <c:v>0.63097000000000003</c:v>
                </c:pt>
                <c:pt idx="5946">
                  <c:v>0.63097000000000003</c:v>
                </c:pt>
                <c:pt idx="5947">
                  <c:v>0.63097000000000003</c:v>
                </c:pt>
                <c:pt idx="5948">
                  <c:v>0.63097000000000003</c:v>
                </c:pt>
                <c:pt idx="5949">
                  <c:v>0.62300999999999995</c:v>
                </c:pt>
                <c:pt idx="5950">
                  <c:v>0.62300999999999995</c:v>
                </c:pt>
                <c:pt idx="5951">
                  <c:v>0.61521999999999999</c:v>
                </c:pt>
                <c:pt idx="5952">
                  <c:v>0.61521999999999999</c:v>
                </c:pt>
                <c:pt idx="5953">
                  <c:v>0.61521999999999999</c:v>
                </c:pt>
                <c:pt idx="5954">
                  <c:v>0.61521999999999999</c:v>
                </c:pt>
                <c:pt idx="5955">
                  <c:v>0.61521999999999999</c:v>
                </c:pt>
                <c:pt idx="5956">
                  <c:v>0.60755000000000003</c:v>
                </c:pt>
                <c:pt idx="5957">
                  <c:v>0.61240000000000006</c:v>
                </c:pt>
                <c:pt idx="5958">
                  <c:v>0.61240000000000006</c:v>
                </c:pt>
                <c:pt idx="5959">
                  <c:v>0.61240000000000006</c:v>
                </c:pt>
                <c:pt idx="5960">
                  <c:v>0.61240000000000006</c:v>
                </c:pt>
                <c:pt idx="5961">
                  <c:v>0.61240000000000006</c:v>
                </c:pt>
                <c:pt idx="5962">
                  <c:v>0.61240000000000006</c:v>
                </c:pt>
                <c:pt idx="5963">
                  <c:v>0.60484000000000004</c:v>
                </c:pt>
                <c:pt idx="5964">
                  <c:v>0.60484000000000004</c:v>
                </c:pt>
                <c:pt idx="5965">
                  <c:v>0.60484000000000004</c:v>
                </c:pt>
                <c:pt idx="5966">
                  <c:v>0.60484000000000004</c:v>
                </c:pt>
                <c:pt idx="5967">
                  <c:v>0.60484000000000004</c:v>
                </c:pt>
                <c:pt idx="5968">
                  <c:v>0.60484000000000004</c:v>
                </c:pt>
                <c:pt idx="5969">
                  <c:v>0.60484000000000004</c:v>
                </c:pt>
                <c:pt idx="5970">
                  <c:v>0.60484000000000004</c:v>
                </c:pt>
                <c:pt idx="5971">
                  <c:v>0.60484000000000004</c:v>
                </c:pt>
                <c:pt idx="5972">
                  <c:v>0.60973999999999995</c:v>
                </c:pt>
                <c:pt idx="5973">
                  <c:v>0.60973999999999995</c:v>
                </c:pt>
                <c:pt idx="5974">
                  <c:v>0.60973999999999995</c:v>
                </c:pt>
                <c:pt idx="5975">
                  <c:v>0.60973999999999995</c:v>
                </c:pt>
                <c:pt idx="5976">
                  <c:v>0.60973999999999995</c:v>
                </c:pt>
                <c:pt idx="5977">
                  <c:v>0.60973999999999995</c:v>
                </c:pt>
                <c:pt idx="5978">
                  <c:v>0.60973999999999995</c:v>
                </c:pt>
                <c:pt idx="5979">
                  <c:v>0.60216999999999998</c:v>
                </c:pt>
                <c:pt idx="5980">
                  <c:v>0.60216999999999998</c:v>
                </c:pt>
                <c:pt idx="5981">
                  <c:v>0.60216999999999998</c:v>
                </c:pt>
                <c:pt idx="5982">
                  <c:v>0.60707999999999995</c:v>
                </c:pt>
                <c:pt idx="5983">
                  <c:v>0.60707999999999995</c:v>
                </c:pt>
                <c:pt idx="5984">
                  <c:v>0.60707999999999995</c:v>
                </c:pt>
                <c:pt idx="5985">
                  <c:v>0.60707999999999995</c:v>
                </c:pt>
                <c:pt idx="5986">
                  <c:v>0.60707999999999995</c:v>
                </c:pt>
                <c:pt idx="5987">
                  <c:v>0.60707999999999995</c:v>
                </c:pt>
                <c:pt idx="5988">
                  <c:v>0.61192999999999997</c:v>
                </c:pt>
                <c:pt idx="5989">
                  <c:v>0.61192999999999997</c:v>
                </c:pt>
                <c:pt idx="5990">
                  <c:v>0.61668000000000001</c:v>
                </c:pt>
                <c:pt idx="5991">
                  <c:v>0.61668000000000001</c:v>
                </c:pt>
                <c:pt idx="5992">
                  <c:v>0.61668000000000001</c:v>
                </c:pt>
                <c:pt idx="5993">
                  <c:v>0.61668000000000001</c:v>
                </c:pt>
                <c:pt idx="5994">
                  <c:v>0.61668000000000001</c:v>
                </c:pt>
                <c:pt idx="5995">
                  <c:v>0.61668000000000001</c:v>
                </c:pt>
                <c:pt idx="5996">
                  <c:v>0.60912999999999995</c:v>
                </c:pt>
                <c:pt idx="5997">
                  <c:v>0.60912999999999995</c:v>
                </c:pt>
                <c:pt idx="5998">
                  <c:v>0.60912999999999995</c:v>
                </c:pt>
                <c:pt idx="5999">
                  <c:v>0.60912999999999995</c:v>
                </c:pt>
                <c:pt idx="6000">
                  <c:v>0.60912999999999995</c:v>
                </c:pt>
                <c:pt idx="6001">
                  <c:v>0.6139</c:v>
                </c:pt>
                <c:pt idx="6002">
                  <c:v>0.6139</c:v>
                </c:pt>
                <c:pt idx="6003">
                  <c:v>0</c:v>
                </c:pt>
                <c:pt idx="6004">
                  <c:v>0.55720000000000003</c:v>
                </c:pt>
                <c:pt idx="6005">
                  <c:v>0.55720000000000003</c:v>
                </c:pt>
                <c:pt idx="6006">
                  <c:v>0.56261000000000005</c:v>
                </c:pt>
                <c:pt idx="6007">
                  <c:v>0.56261000000000005</c:v>
                </c:pt>
                <c:pt idx="6008">
                  <c:v>0.56261000000000005</c:v>
                </c:pt>
                <c:pt idx="6009">
                  <c:v>0.56261000000000005</c:v>
                </c:pt>
                <c:pt idx="6010">
                  <c:v>0.56261000000000005</c:v>
                </c:pt>
                <c:pt idx="6011">
                  <c:v>0.56261000000000005</c:v>
                </c:pt>
                <c:pt idx="6012">
                  <c:v>0.56261000000000005</c:v>
                </c:pt>
                <c:pt idx="6013">
                  <c:v>0.56261000000000005</c:v>
                </c:pt>
                <c:pt idx="6014">
                  <c:v>0.55571000000000004</c:v>
                </c:pt>
                <c:pt idx="6015">
                  <c:v>0.55571000000000004</c:v>
                </c:pt>
                <c:pt idx="6016">
                  <c:v>0.55571000000000004</c:v>
                </c:pt>
                <c:pt idx="6017">
                  <c:v>0.55571000000000004</c:v>
                </c:pt>
                <c:pt idx="6018">
                  <c:v>0.55571000000000004</c:v>
                </c:pt>
                <c:pt idx="6019">
                  <c:v>0.55571000000000004</c:v>
                </c:pt>
                <c:pt idx="6020">
                  <c:v>0.55571000000000004</c:v>
                </c:pt>
                <c:pt idx="6021">
                  <c:v>0.55571000000000004</c:v>
                </c:pt>
                <c:pt idx="6022">
                  <c:v>0.55571000000000004</c:v>
                </c:pt>
                <c:pt idx="6023">
                  <c:v>0.55571000000000004</c:v>
                </c:pt>
                <c:pt idx="6024">
                  <c:v>0.55571000000000004</c:v>
                </c:pt>
                <c:pt idx="6025">
                  <c:v>0.55571000000000004</c:v>
                </c:pt>
                <c:pt idx="6026">
                  <c:v>0.55571000000000004</c:v>
                </c:pt>
                <c:pt idx="6027">
                  <c:v>0.55571000000000004</c:v>
                </c:pt>
                <c:pt idx="6028">
                  <c:v>0.55571000000000004</c:v>
                </c:pt>
                <c:pt idx="6029">
                  <c:v>0.55571000000000004</c:v>
                </c:pt>
                <c:pt idx="6030">
                  <c:v>0.55571000000000004</c:v>
                </c:pt>
                <c:pt idx="6031">
                  <c:v>0.55571000000000004</c:v>
                </c:pt>
                <c:pt idx="6032">
                  <c:v>0.55571000000000004</c:v>
                </c:pt>
                <c:pt idx="6033">
                  <c:v>0.55571000000000004</c:v>
                </c:pt>
                <c:pt idx="6034">
                  <c:v>0.55571000000000004</c:v>
                </c:pt>
                <c:pt idx="6035">
                  <c:v>0.55571000000000004</c:v>
                </c:pt>
                <c:pt idx="6036">
                  <c:v>0.56133</c:v>
                </c:pt>
                <c:pt idx="6037">
                  <c:v>0.56133</c:v>
                </c:pt>
                <c:pt idx="6038">
                  <c:v>0.56133</c:v>
                </c:pt>
                <c:pt idx="6039">
                  <c:v>0.56133</c:v>
                </c:pt>
                <c:pt idx="6040">
                  <c:v>0.56133</c:v>
                </c:pt>
                <c:pt idx="6041">
                  <c:v>0.56133</c:v>
                </c:pt>
                <c:pt idx="6042">
                  <c:v>0.56133</c:v>
                </c:pt>
                <c:pt idx="6043">
                  <c:v>0.56133</c:v>
                </c:pt>
                <c:pt idx="6044">
                  <c:v>0.56133</c:v>
                </c:pt>
                <c:pt idx="6045">
                  <c:v>0.56133</c:v>
                </c:pt>
                <c:pt idx="6046">
                  <c:v>0.55418000000000001</c:v>
                </c:pt>
                <c:pt idx="6047">
                  <c:v>0.54720000000000002</c:v>
                </c:pt>
                <c:pt idx="6048">
                  <c:v>0.54720000000000002</c:v>
                </c:pt>
                <c:pt idx="6049">
                  <c:v>0.54720000000000002</c:v>
                </c:pt>
                <c:pt idx="6050">
                  <c:v>0.54720000000000002</c:v>
                </c:pt>
                <c:pt idx="6051">
                  <c:v>0.54720000000000002</c:v>
                </c:pt>
                <c:pt idx="6052">
                  <c:v>0.54720000000000002</c:v>
                </c:pt>
                <c:pt idx="6053">
                  <c:v>0.54720000000000002</c:v>
                </c:pt>
                <c:pt idx="6054">
                  <c:v>0.55291000000000001</c:v>
                </c:pt>
                <c:pt idx="6055">
                  <c:v>0.55291000000000001</c:v>
                </c:pt>
                <c:pt idx="6056">
                  <c:v>0.55291000000000001</c:v>
                </c:pt>
                <c:pt idx="6057">
                  <c:v>0.55291000000000001</c:v>
                </c:pt>
                <c:pt idx="6058">
                  <c:v>0.55291000000000001</c:v>
                </c:pt>
                <c:pt idx="6059">
                  <c:v>0.55291000000000001</c:v>
                </c:pt>
                <c:pt idx="6060">
                  <c:v>0.55291000000000001</c:v>
                </c:pt>
                <c:pt idx="6061">
                  <c:v>0.55291000000000001</c:v>
                </c:pt>
                <c:pt idx="6062">
                  <c:v>0.55291000000000001</c:v>
                </c:pt>
                <c:pt idx="6063">
                  <c:v>0.55291000000000001</c:v>
                </c:pt>
                <c:pt idx="6064">
                  <c:v>0.55291000000000001</c:v>
                </c:pt>
                <c:pt idx="6065">
                  <c:v>0.55291000000000001</c:v>
                </c:pt>
                <c:pt idx="6066">
                  <c:v>0.55291000000000001</c:v>
                </c:pt>
                <c:pt idx="6067">
                  <c:v>0.55291000000000001</c:v>
                </c:pt>
                <c:pt idx="6068">
                  <c:v>0.55291000000000001</c:v>
                </c:pt>
                <c:pt idx="6069">
                  <c:v>0.55291000000000001</c:v>
                </c:pt>
                <c:pt idx="6070">
                  <c:v>0.54579999999999995</c:v>
                </c:pt>
                <c:pt idx="6071">
                  <c:v>0.54579999999999995</c:v>
                </c:pt>
                <c:pt idx="6072">
                  <c:v>0.54579999999999995</c:v>
                </c:pt>
                <c:pt idx="6073">
                  <c:v>0.54579999999999995</c:v>
                </c:pt>
                <c:pt idx="6074">
                  <c:v>0.54579999999999995</c:v>
                </c:pt>
                <c:pt idx="6075">
                  <c:v>0.54579999999999995</c:v>
                </c:pt>
                <c:pt idx="6076">
                  <c:v>0.54579999999999995</c:v>
                </c:pt>
                <c:pt idx="6077">
                  <c:v>0.54579999999999995</c:v>
                </c:pt>
                <c:pt idx="6078">
                  <c:v>0.54579999999999995</c:v>
                </c:pt>
                <c:pt idx="6079">
                  <c:v>0.54579999999999995</c:v>
                </c:pt>
                <c:pt idx="6080">
                  <c:v>0.54579999999999995</c:v>
                </c:pt>
                <c:pt idx="6081">
                  <c:v>0.54579999999999995</c:v>
                </c:pt>
                <c:pt idx="6082">
                  <c:v>0.54579999999999995</c:v>
                </c:pt>
                <c:pt idx="6083">
                  <c:v>0.54579999999999995</c:v>
                </c:pt>
                <c:pt idx="6084">
                  <c:v>0.54579999999999995</c:v>
                </c:pt>
                <c:pt idx="6085">
                  <c:v>0.54579999999999995</c:v>
                </c:pt>
                <c:pt idx="6086">
                  <c:v>0.54579999999999995</c:v>
                </c:pt>
                <c:pt idx="6087">
                  <c:v>0.54579999999999995</c:v>
                </c:pt>
                <c:pt idx="6088">
                  <c:v>0.55178000000000005</c:v>
                </c:pt>
                <c:pt idx="6089">
                  <c:v>0.55761000000000005</c:v>
                </c:pt>
                <c:pt idx="6090">
                  <c:v>0.55761000000000005</c:v>
                </c:pt>
                <c:pt idx="6091">
                  <c:v>0.55761000000000005</c:v>
                </c:pt>
                <c:pt idx="6092">
                  <c:v>0.55761000000000005</c:v>
                </c:pt>
                <c:pt idx="6093">
                  <c:v>0.55039000000000005</c:v>
                </c:pt>
                <c:pt idx="6094">
                  <c:v>0.55039000000000005</c:v>
                </c:pt>
                <c:pt idx="6095">
                  <c:v>0.55039000000000005</c:v>
                </c:pt>
                <c:pt idx="6096">
                  <c:v>0.55039000000000005</c:v>
                </c:pt>
                <c:pt idx="6097">
                  <c:v>0.55039000000000005</c:v>
                </c:pt>
                <c:pt idx="6098">
                  <c:v>0.55039000000000005</c:v>
                </c:pt>
                <c:pt idx="6099">
                  <c:v>0.55039000000000005</c:v>
                </c:pt>
                <c:pt idx="6100">
                  <c:v>0.55039000000000005</c:v>
                </c:pt>
                <c:pt idx="6101">
                  <c:v>0.55039000000000005</c:v>
                </c:pt>
                <c:pt idx="6102">
                  <c:v>0.55039000000000005</c:v>
                </c:pt>
                <c:pt idx="6103">
                  <c:v>0.55039000000000005</c:v>
                </c:pt>
                <c:pt idx="6104">
                  <c:v>0.55039000000000005</c:v>
                </c:pt>
                <c:pt idx="6105">
                  <c:v>0.55039000000000005</c:v>
                </c:pt>
                <c:pt idx="6106">
                  <c:v>0.55039000000000005</c:v>
                </c:pt>
                <c:pt idx="6107">
                  <c:v>0.55039000000000005</c:v>
                </c:pt>
                <c:pt idx="6108">
                  <c:v>0.55039000000000005</c:v>
                </c:pt>
                <c:pt idx="6109">
                  <c:v>0.55039000000000005</c:v>
                </c:pt>
                <c:pt idx="6110">
                  <c:v>0.55039000000000005</c:v>
                </c:pt>
                <c:pt idx="6111">
                  <c:v>0.55039000000000005</c:v>
                </c:pt>
                <c:pt idx="6112">
                  <c:v>0.55039000000000005</c:v>
                </c:pt>
                <c:pt idx="6113">
                  <c:v>0.55039000000000005</c:v>
                </c:pt>
                <c:pt idx="6114">
                  <c:v>0.55039000000000005</c:v>
                </c:pt>
                <c:pt idx="6115">
                  <c:v>0.55039000000000005</c:v>
                </c:pt>
                <c:pt idx="6116">
                  <c:v>0.55039000000000005</c:v>
                </c:pt>
                <c:pt idx="6117">
                  <c:v>0.55039000000000005</c:v>
                </c:pt>
                <c:pt idx="6118">
                  <c:v>0.55039000000000005</c:v>
                </c:pt>
                <c:pt idx="6119">
                  <c:v>0.55039000000000005</c:v>
                </c:pt>
                <c:pt idx="6120">
                  <c:v>0.55039000000000005</c:v>
                </c:pt>
                <c:pt idx="6121">
                  <c:v>0.55039000000000005</c:v>
                </c:pt>
                <c:pt idx="6122">
                  <c:v>0.55039000000000005</c:v>
                </c:pt>
                <c:pt idx="6123">
                  <c:v>0.55039000000000005</c:v>
                </c:pt>
                <c:pt idx="6124">
                  <c:v>0.55039000000000005</c:v>
                </c:pt>
                <c:pt idx="6125">
                  <c:v>0.55039000000000005</c:v>
                </c:pt>
                <c:pt idx="6126">
                  <c:v>0.54288000000000003</c:v>
                </c:pt>
                <c:pt idx="6127">
                  <c:v>0.54288000000000003</c:v>
                </c:pt>
                <c:pt idx="6128">
                  <c:v>0.54288000000000003</c:v>
                </c:pt>
                <c:pt idx="6129">
                  <c:v>0.54288000000000003</c:v>
                </c:pt>
                <c:pt idx="6130">
                  <c:v>0.54908000000000001</c:v>
                </c:pt>
                <c:pt idx="6131">
                  <c:v>0.54908000000000001</c:v>
                </c:pt>
                <c:pt idx="6132">
                  <c:v>0.54908000000000001</c:v>
                </c:pt>
                <c:pt idx="6133">
                  <c:v>0.54908000000000001</c:v>
                </c:pt>
                <c:pt idx="6134">
                  <c:v>0.55517000000000005</c:v>
                </c:pt>
                <c:pt idx="6135">
                  <c:v>0.55517000000000005</c:v>
                </c:pt>
                <c:pt idx="6136">
                  <c:v>0.55517000000000005</c:v>
                </c:pt>
                <c:pt idx="6137">
                  <c:v>0.55517000000000005</c:v>
                </c:pt>
                <c:pt idx="6138">
                  <c:v>0.55517000000000005</c:v>
                </c:pt>
                <c:pt idx="6139">
                  <c:v>0.55517000000000005</c:v>
                </c:pt>
                <c:pt idx="6140">
                  <c:v>0.55517000000000005</c:v>
                </c:pt>
                <c:pt idx="6141">
                  <c:v>0.55517000000000005</c:v>
                </c:pt>
                <c:pt idx="6142">
                  <c:v>0.55517000000000005</c:v>
                </c:pt>
                <c:pt idx="6143">
                  <c:v>0.55517000000000005</c:v>
                </c:pt>
                <c:pt idx="6144">
                  <c:v>0.54762999999999995</c:v>
                </c:pt>
                <c:pt idx="6145">
                  <c:v>0.55369999999999997</c:v>
                </c:pt>
                <c:pt idx="6146">
                  <c:v>0.55369999999999997</c:v>
                </c:pt>
                <c:pt idx="6147">
                  <c:v>0.55369999999999997</c:v>
                </c:pt>
                <c:pt idx="6148">
                  <c:v>0.55369999999999997</c:v>
                </c:pt>
                <c:pt idx="6149">
                  <c:v>0.54630999999999996</c:v>
                </c:pt>
                <c:pt idx="6150">
                  <c:v>0.55230000000000001</c:v>
                </c:pt>
                <c:pt idx="6151">
                  <c:v>0.54508999999999996</c:v>
                </c:pt>
                <c:pt idx="6152">
                  <c:v>0.54508999999999996</c:v>
                </c:pt>
                <c:pt idx="6153">
                  <c:v>0.54508999999999996</c:v>
                </c:pt>
                <c:pt idx="6154">
                  <c:v>0.53802000000000005</c:v>
                </c:pt>
                <c:pt idx="6155">
                  <c:v>0.53802000000000005</c:v>
                </c:pt>
                <c:pt idx="6156">
                  <c:v>0.53802000000000005</c:v>
                </c:pt>
                <c:pt idx="6157">
                  <c:v>0.53802000000000005</c:v>
                </c:pt>
                <c:pt idx="6158">
                  <c:v>0.53802000000000005</c:v>
                </c:pt>
                <c:pt idx="6159">
                  <c:v>0.53802000000000005</c:v>
                </c:pt>
                <c:pt idx="6160">
                  <c:v>0.53802000000000005</c:v>
                </c:pt>
                <c:pt idx="6161">
                  <c:v>0.53802000000000005</c:v>
                </c:pt>
                <c:pt idx="6162">
                  <c:v>0.53802000000000005</c:v>
                </c:pt>
                <c:pt idx="6163">
                  <c:v>0.53802000000000005</c:v>
                </c:pt>
                <c:pt idx="6164">
                  <c:v>0.53802000000000005</c:v>
                </c:pt>
                <c:pt idx="6165">
                  <c:v>0.53802000000000005</c:v>
                </c:pt>
                <c:pt idx="6166">
                  <c:v>0.53802000000000005</c:v>
                </c:pt>
                <c:pt idx="6167">
                  <c:v>0.53802000000000005</c:v>
                </c:pt>
                <c:pt idx="6168">
                  <c:v>0.54410000000000003</c:v>
                </c:pt>
                <c:pt idx="6169">
                  <c:v>0.54410000000000003</c:v>
                </c:pt>
                <c:pt idx="6170">
                  <c:v>0.54410000000000003</c:v>
                </c:pt>
                <c:pt idx="6171">
                  <c:v>0.54410000000000003</c:v>
                </c:pt>
                <c:pt idx="6172">
                  <c:v>0.54410000000000003</c:v>
                </c:pt>
                <c:pt idx="6173">
                  <c:v>0.54410000000000003</c:v>
                </c:pt>
                <c:pt idx="6174">
                  <c:v>0.54410000000000003</c:v>
                </c:pt>
                <c:pt idx="6175">
                  <c:v>0.54410000000000003</c:v>
                </c:pt>
                <c:pt idx="6176">
                  <c:v>0.54410000000000003</c:v>
                </c:pt>
                <c:pt idx="6177">
                  <c:v>0.54410000000000003</c:v>
                </c:pt>
                <c:pt idx="6178">
                  <c:v>0.54410000000000003</c:v>
                </c:pt>
                <c:pt idx="6179">
                  <c:v>0.54410000000000003</c:v>
                </c:pt>
                <c:pt idx="6180">
                  <c:v>0.54410000000000003</c:v>
                </c:pt>
                <c:pt idx="6181">
                  <c:v>0.53685000000000005</c:v>
                </c:pt>
                <c:pt idx="6182">
                  <c:v>0.53685000000000005</c:v>
                </c:pt>
                <c:pt idx="6183">
                  <c:v>0.52976999999999996</c:v>
                </c:pt>
                <c:pt idx="6184">
                  <c:v>0.53590000000000004</c:v>
                </c:pt>
                <c:pt idx="6185">
                  <c:v>0.53590000000000004</c:v>
                </c:pt>
                <c:pt idx="6186">
                  <c:v>0.53590000000000004</c:v>
                </c:pt>
                <c:pt idx="6187">
                  <c:v>0.53590000000000004</c:v>
                </c:pt>
                <c:pt idx="6188">
                  <c:v>0.53590000000000004</c:v>
                </c:pt>
                <c:pt idx="6189">
                  <c:v>0.53590000000000004</c:v>
                </c:pt>
                <c:pt idx="6190">
                  <c:v>0.53590000000000004</c:v>
                </c:pt>
                <c:pt idx="6191">
                  <c:v>0.53590000000000004</c:v>
                </c:pt>
                <c:pt idx="6192">
                  <c:v>0.53590000000000004</c:v>
                </c:pt>
                <c:pt idx="6193">
                  <c:v>0.53590000000000004</c:v>
                </c:pt>
                <c:pt idx="6194">
                  <c:v>0.53590000000000004</c:v>
                </c:pt>
                <c:pt idx="6195">
                  <c:v>0.53590000000000004</c:v>
                </c:pt>
                <c:pt idx="6196">
                  <c:v>0.53590000000000004</c:v>
                </c:pt>
                <c:pt idx="6197">
                  <c:v>0.53590000000000004</c:v>
                </c:pt>
                <c:pt idx="6198">
                  <c:v>0.53590000000000004</c:v>
                </c:pt>
                <c:pt idx="6199">
                  <c:v>0.53590000000000004</c:v>
                </c:pt>
                <c:pt idx="6200">
                  <c:v>0.53590000000000004</c:v>
                </c:pt>
                <c:pt idx="6201">
                  <c:v>0.53590000000000004</c:v>
                </c:pt>
                <c:pt idx="6202">
                  <c:v>0.54210000000000003</c:v>
                </c:pt>
                <c:pt idx="6203">
                  <c:v>0.54210000000000003</c:v>
                </c:pt>
                <c:pt idx="6204">
                  <c:v>0.54210000000000003</c:v>
                </c:pt>
                <c:pt idx="6205">
                  <c:v>0.54210000000000003</c:v>
                </c:pt>
                <c:pt idx="6206">
                  <c:v>0.54210000000000003</c:v>
                </c:pt>
                <c:pt idx="6207">
                  <c:v>0.54210000000000003</c:v>
                </c:pt>
                <c:pt idx="6208">
                  <c:v>0.54210000000000003</c:v>
                </c:pt>
                <c:pt idx="6209">
                  <c:v>0.54210000000000003</c:v>
                </c:pt>
                <c:pt idx="6210">
                  <c:v>0.54210000000000003</c:v>
                </c:pt>
                <c:pt idx="6211">
                  <c:v>0.54210000000000003</c:v>
                </c:pt>
                <c:pt idx="6212">
                  <c:v>0.54825000000000002</c:v>
                </c:pt>
                <c:pt idx="6213">
                  <c:v>0.54825000000000002</c:v>
                </c:pt>
                <c:pt idx="6214">
                  <c:v>0.55427000000000004</c:v>
                </c:pt>
                <c:pt idx="6215">
                  <c:v>0.55427000000000004</c:v>
                </c:pt>
                <c:pt idx="6216">
                  <c:v>0.54696</c:v>
                </c:pt>
                <c:pt idx="6217">
                  <c:v>0.54696</c:v>
                </c:pt>
                <c:pt idx="6218">
                  <c:v>0.54696</c:v>
                </c:pt>
                <c:pt idx="6219">
                  <c:v>0.54696</c:v>
                </c:pt>
                <c:pt idx="6220">
                  <c:v>0.54696</c:v>
                </c:pt>
                <c:pt idx="6221">
                  <c:v>0.54696</c:v>
                </c:pt>
                <c:pt idx="6222">
                  <c:v>0.54696</c:v>
                </c:pt>
                <c:pt idx="6223">
                  <c:v>0.54696</c:v>
                </c:pt>
                <c:pt idx="6224">
                  <c:v>0.54696</c:v>
                </c:pt>
                <c:pt idx="6225">
                  <c:v>0.54696</c:v>
                </c:pt>
                <c:pt idx="6226">
                  <c:v>0.54696</c:v>
                </c:pt>
                <c:pt idx="6227">
                  <c:v>0.53968000000000005</c:v>
                </c:pt>
                <c:pt idx="6228">
                  <c:v>0.53968000000000005</c:v>
                </c:pt>
                <c:pt idx="6229">
                  <c:v>0.54574999999999996</c:v>
                </c:pt>
                <c:pt idx="6230">
                  <c:v>0.54574999999999996</c:v>
                </c:pt>
                <c:pt idx="6231">
                  <c:v>0.54574999999999996</c:v>
                </c:pt>
                <c:pt idx="6232">
                  <c:v>0.54574999999999996</c:v>
                </c:pt>
                <c:pt idx="6233">
                  <c:v>0.54574999999999996</c:v>
                </c:pt>
                <c:pt idx="6234">
                  <c:v>0.54574999999999996</c:v>
                </c:pt>
                <c:pt idx="6235">
                  <c:v>0.54574999999999996</c:v>
                </c:pt>
                <c:pt idx="6236">
                  <c:v>0.54574999999999996</c:v>
                </c:pt>
                <c:pt idx="6237">
                  <c:v>0.55174999999999996</c:v>
                </c:pt>
                <c:pt idx="6238">
                  <c:v>0.55174999999999996</c:v>
                </c:pt>
                <c:pt idx="6239">
                  <c:v>0.55174999999999996</c:v>
                </c:pt>
                <c:pt idx="6240">
                  <c:v>0.55174999999999996</c:v>
                </c:pt>
                <c:pt idx="6241">
                  <c:v>0.55174999999999996</c:v>
                </c:pt>
                <c:pt idx="6242">
                  <c:v>0.55174999999999996</c:v>
                </c:pt>
                <c:pt idx="6243">
                  <c:v>0.55174999999999996</c:v>
                </c:pt>
                <c:pt idx="6244">
                  <c:v>0.55767999999999995</c:v>
                </c:pt>
                <c:pt idx="6245">
                  <c:v>0.55767999999999995</c:v>
                </c:pt>
                <c:pt idx="6246">
                  <c:v>0.55767999999999995</c:v>
                </c:pt>
                <c:pt idx="6247">
                  <c:v>0.55767999999999995</c:v>
                </c:pt>
                <c:pt idx="6248">
                  <c:v>0.55767999999999995</c:v>
                </c:pt>
                <c:pt idx="6249">
                  <c:v>0.55767999999999995</c:v>
                </c:pt>
                <c:pt idx="6250">
                  <c:v>0.55767999999999995</c:v>
                </c:pt>
                <c:pt idx="6251">
                  <c:v>0.55767999999999995</c:v>
                </c:pt>
                <c:pt idx="6252">
                  <c:v>0.55767999999999995</c:v>
                </c:pt>
                <c:pt idx="6253">
                  <c:v>0.55767999999999995</c:v>
                </c:pt>
                <c:pt idx="6254">
                  <c:v>0.55767999999999995</c:v>
                </c:pt>
                <c:pt idx="6255">
                  <c:v>0.55767999999999995</c:v>
                </c:pt>
                <c:pt idx="6256">
                  <c:v>0.55767999999999995</c:v>
                </c:pt>
                <c:pt idx="6257">
                  <c:v>0.55020999999999998</c:v>
                </c:pt>
                <c:pt idx="6258">
                  <c:v>0.55020999999999998</c:v>
                </c:pt>
                <c:pt idx="6259">
                  <c:v>0.55020999999999998</c:v>
                </c:pt>
                <c:pt idx="6260">
                  <c:v>0.55020999999999998</c:v>
                </c:pt>
                <c:pt idx="6261">
                  <c:v>0.55020999999999998</c:v>
                </c:pt>
                <c:pt idx="6262">
                  <c:v>0.55020999999999998</c:v>
                </c:pt>
                <c:pt idx="6263">
                  <c:v>0.55020999999999998</c:v>
                </c:pt>
                <c:pt idx="6264">
                  <c:v>0.55020999999999998</c:v>
                </c:pt>
                <c:pt idx="6265">
                  <c:v>0.55020999999999998</c:v>
                </c:pt>
                <c:pt idx="6266">
                  <c:v>0.55020999999999998</c:v>
                </c:pt>
                <c:pt idx="6267">
                  <c:v>0.55020999999999998</c:v>
                </c:pt>
                <c:pt idx="6268">
                  <c:v>0.55020999999999998</c:v>
                </c:pt>
                <c:pt idx="6269">
                  <c:v>0.55630000000000002</c:v>
                </c:pt>
                <c:pt idx="6270">
                  <c:v>0.55630000000000002</c:v>
                </c:pt>
                <c:pt idx="6271">
                  <c:v>0.54883999999999999</c:v>
                </c:pt>
                <c:pt idx="6272">
                  <c:v>0.54883999999999999</c:v>
                </c:pt>
                <c:pt idx="6273">
                  <c:v>0.54883999999999999</c:v>
                </c:pt>
                <c:pt idx="6274">
                  <c:v>0.54883999999999999</c:v>
                </c:pt>
                <c:pt idx="6275">
                  <c:v>0.54883999999999999</c:v>
                </c:pt>
                <c:pt idx="6276">
                  <c:v>0.54883999999999999</c:v>
                </c:pt>
                <c:pt idx="6277">
                  <c:v>0.54883999999999999</c:v>
                </c:pt>
                <c:pt idx="6278">
                  <c:v>0.54883999999999999</c:v>
                </c:pt>
                <c:pt idx="6279">
                  <c:v>0.54883999999999999</c:v>
                </c:pt>
                <c:pt idx="6280">
                  <c:v>0.54883999999999999</c:v>
                </c:pt>
                <c:pt idx="6281">
                  <c:v>0.54883999999999999</c:v>
                </c:pt>
                <c:pt idx="6282">
                  <c:v>0.55493999999999999</c:v>
                </c:pt>
                <c:pt idx="6283">
                  <c:v>0.55493999999999999</c:v>
                </c:pt>
                <c:pt idx="6284">
                  <c:v>0.55493999999999999</c:v>
                </c:pt>
                <c:pt idx="6285">
                  <c:v>0.55493999999999999</c:v>
                </c:pt>
                <c:pt idx="6286">
                  <c:v>0.55493999999999999</c:v>
                </c:pt>
                <c:pt idx="6287">
                  <c:v>0.55493999999999999</c:v>
                </c:pt>
                <c:pt idx="6288">
                  <c:v>0.55493999999999999</c:v>
                </c:pt>
                <c:pt idx="6289">
                  <c:v>0.55493999999999999</c:v>
                </c:pt>
                <c:pt idx="6290">
                  <c:v>0.55493999999999999</c:v>
                </c:pt>
                <c:pt idx="6291">
                  <c:v>0.55493999999999999</c:v>
                </c:pt>
                <c:pt idx="6292">
                  <c:v>0.56098999999999999</c:v>
                </c:pt>
                <c:pt idx="6293">
                  <c:v>0.56098999999999999</c:v>
                </c:pt>
                <c:pt idx="6294">
                  <c:v>0.56098999999999999</c:v>
                </c:pt>
                <c:pt idx="6295">
                  <c:v>0.55342000000000002</c:v>
                </c:pt>
                <c:pt idx="6296">
                  <c:v>0.55937999999999999</c:v>
                </c:pt>
                <c:pt idx="6297">
                  <c:v>0.55937999999999999</c:v>
                </c:pt>
                <c:pt idx="6298">
                  <c:v>0.55937999999999999</c:v>
                </c:pt>
                <c:pt idx="6299">
                  <c:v>0.55937999999999999</c:v>
                </c:pt>
                <c:pt idx="6300">
                  <c:v>0.55937999999999999</c:v>
                </c:pt>
                <c:pt idx="6301">
                  <c:v>0.55937999999999999</c:v>
                </c:pt>
                <c:pt idx="6302">
                  <c:v>0.55937999999999999</c:v>
                </c:pt>
                <c:pt idx="6303">
                  <c:v>0.55937999999999999</c:v>
                </c:pt>
                <c:pt idx="6304">
                  <c:v>0.55937999999999999</c:v>
                </c:pt>
                <c:pt idx="6305">
                  <c:v>0.55937999999999999</c:v>
                </c:pt>
                <c:pt idx="6306">
                  <c:v>0.55937999999999999</c:v>
                </c:pt>
                <c:pt idx="6307">
                  <c:v>0.55937999999999999</c:v>
                </c:pt>
                <c:pt idx="6308">
                  <c:v>0.55937999999999999</c:v>
                </c:pt>
                <c:pt idx="6309">
                  <c:v>0.55937999999999999</c:v>
                </c:pt>
                <c:pt idx="6310">
                  <c:v>0.55937999999999999</c:v>
                </c:pt>
                <c:pt idx="6311">
                  <c:v>0.55937999999999999</c:v>
                </c:pt>
                <c:pt idx="6312">
                  <c:v>0.55937999999999999</c:v>
                </c:pt>
                <c:pt idx="6313">
                  <c:v>0.55937999999999999</c:v>
                </c:pt>
                <c:pt idx="6314">
                  <c:v>0.55937999999999999</c:v>
                </c:pt>
                <c:pt idx="6315">
                  <c:v>0.55937999999999999</c:v>
                </c:pt>
                <c:pt idx="6316">
                  <c:v>0.55937999999999999</c:v>
                </c:pt>
                <c:pt idx="6317">
                  <c:v>0.55937999999999999</c:v>
                </c:pt>
                <c:pt idx="6318">
                  <c:v>0.55937999999999999</c:v>
                </c:pt>
                <c:pt idx="6319">
                  <c:v>0.55937999999999999</c:v>
                </c:pt>
                <c:pt idx="6320">
                  <c:v>0.55937999999999999</c:v>
                </c:pt>
                <c:pt idx="6321">
                  <c:v>0.55937999999999999</c:v>
                </c:pt>
                <c:pt idx="6322">
                  <c:v>0.55937999999999999</c:v>
                </c:pt>
                <c:pt idx="6323">
                  <c:v>0.55937999999999999</c:v>
                </c:pt>
                <c:pt idx="6324">
                  <c:v>0.55937999999999999</c:v>
                </c:pt>
                <c:pt idx="6325">
                  <c:v>0.55937999999999999</c:v>
                </c:pt>
                <c:pt idx="6326">
                  <c:v>0.56554000000000004</c:v>
                </c:pt>
                <c:pt idx="6327">
                  <c:v>0.56554000000000004</c:v>
                </c:pt>
                <c:pt idx="6328">
                  <c:v>0.56554000000000004</c:v>
                </c:pt>
                <c:pt idx="6329">
                  <c:v>0.56554000000000004</c:v>
                </c:pt>
                <c:pt idx="6330">
                  <c:v>0.56554000000000004</c:v>
                </c:pt>
                <c:pt idx="6331">
                  <c:v>0.56554000000000004</c:v>
                </c:pt>
                <c:pt idx="6332">
                  <c:v>0.56554000000000004</c:v>
                </c:pt>
                <c:pt idx="6333">
                  <c:v>0.56554000000000004</c:v>
                </c:pt>
                <c:pt idx="6334">
                  <c:v>0.56554000000000004</c:v>
                </c:pt>
                <c:pt idx="6335">
                  <c:v>0.56554000000000004</c:v>
                </c:pt>
                <c:pt idx="6336">
                  <c:v>0.56554000000000004</c:v>
                </c:pt>
                <c:pt idx="6337">
                  <c:v>0.56554000000000004</c:v>
                </c:pt>
                <c:pt idx="6338">
                  <c:v>0.56554000000000004</c:v>
                </c:pt>
                <c:pt idx="6339">
                  <c:v>0.56554000000000004</c:v>
                </c:pt>
                <c:pt idx="6340">
                  <c:v>0.56554000000000004</c:v>
                </c:pt>
                <c:pt idx="6341">
                  <c:v>0.56554000000000004</c:v>
                </c:pt>
                <c:pt idx="6342">
                  <c:v>0.55749000000000004</c:v>
                </c:pt>
                <c:pt idx="6343">
                  <c:v>0.55749000000000004</c:v>
                </c:pt>
                <c:pt idx="6344">
                  <c:v>0.55749000000000004</c:v>
                </c:pt>
                <c:pt idx="6345">
                  <c:v>0.56374000000000002</c:v>
                </c:pt>
                <c:pt idx="6346">
                  <c:v>0.56374000000000002</c:v>
                </c:pt>
                <c:pt idx="6347">
                  <c:v>0.56374000000000002</c:v>
                </c:pt>
                <c:pt idx="6348">
                  <c:v>0.56374000000000002</c:v>
                </c:pt>
                <c:pt idx="6349">
                  <c:v>0.56374000000000002</c:v>
                </c:pt>
                <c:pt idx="6350">
                  <c:v>0.56374000000000002</c:v>
                </c:pt>
                <c:pt idx="6351">
                  <c:v>0.56374000000000002</c:v>
                </c:pt>
                <c:pt idx="6352">
                  <c:v>0.56374000000000002</c:v>
                </c:pt>
                <c:pt idx="6353">
                  <c:v>0.56374000000000002</c:v>
                </c:pt>
                <c:pt idx="6354">
                  <c:v>0.56374000000000002</c:v>
                </c:pt>
                <c:pt idx="6355">
                  <c:v>0.56374000000000002</c:v>
                </c:pt>
                <c:pt idx="6356">
                  <c:v>0.56374000000000002</c:v>
                </c:pt>
                <c:pt idx="6357">
                  <c:v>0.56994999999999996</c:v>
                </c:pt>
                <c:pt idx="6358">
                  <c:v>0.56994999999999996</c:v>
                </c:pt>
                <c:pt idx="6359">
                  <c:v>0.56994999999999996</c:v>
                </c:pt>
                <c:pt idx="6360">
                  <c:v>0.56994999999999996</c:v>
                </c:pt>
                <c:pt idx="6361">
                  <c:v>0.56994999999999996</c:v>
                </c:pt>
                <c:pt idx="6362">
                  <c:v>0.56994999999999996</c:v>
                </c:pt>
                <c:pt idx="6363">
                  <c:v>0.56994999999999996</c:v>
                </c:pt>
                <c:pt idx="6364">
                  <c:v>0.56994999999999996</c:v>
                </c:pt>
                <c:pt idx="6365">
                  <c:v>0.56994999999999996</c:v>
                </c:pt>
                <c:pt idx="6366">
                  <c:v>0.57609999999999995</c:v>
                </c:pt>
                <c:pt idx="6367">
                  <c:v>0.57609999999999995</c:v>
                </c:pt>
                <c:pt idx="6368">
                  <c:v>0.56794999999999995</c:v>
                </c:pt>
                <c:pt idx="6369">
                  <c:v>0.56794999999999995</c:v>
                </c:pt>
                <c:pt idx="6370">
                  <c:v>0.57399999999999995</c:v>
                </c:pt>
                <c:pt idx="6371">
                  <c:v>0.57399999999999995</c:v>
                </c:pt>
                <c:pt idx="6372">
                  <c:v>0.57399999999999995</c:v>
                </c:pt>
                <c:pt idx="6373">
                  <c:v>0.57399999999999995</c:v>
                </c:pt>
                <c:pt idx="6374">
                  <c:v>0.57399999999999995</c:v>
                </c:pt>
                <c:pt idx="6375">
                  <c:v>0.57399999999999995</c:v>
                </c:pt>
                <c:pt idx="6376">
                  <c:v>0.57399999999999995</c:v>
                </c:pt>
                <c:pt idx="6377">
                  <c:v>0.57399999999999995</c:v>
                </c:pt>
                <c:pt idx="6378">
                  <c:v>0.57399999999999995</c:v>
                </c:pt>
                <c:pt idx="6379">
                  <c:v>0.57399999999999995</c:v>
                </c:pt>
                <c:pt idx="6380">
                  <c:v>0.57399999999999995</c:v>
                </c:pt>
                <c:pt idx="6381">
                  <c:v>0.57399999999999995</c:v>
                </c:pt>
                <c:pt idx="6382">
                  <c:v>0.57399999999999995</c:v>
                </c:pt>
                <c:pt idx="6383">
                  <c:v>0.57399999999999995</c:v>
                </c:pt>
                <c:pt idx="6384">
                  <c:v>0.57399999999999995</c:v>
                </c:pt>
                <c:pt idx="6385">
                  <c:v>0.57399999999999995</c:v>
                </c:pt>
                <c:pt idx="6386">
                  <c:v>0.57399999999999995</c:v>
                </c:pt>
                <c:pt idx="6387">
                  <c:v>0.57399999999999995</c:v>
                </c:pt>
                <c:pt idx="6388">
                  <c:v>0.57399999999999995</c:v>
                </c:pt>
                <c:pt idx="6389">
                  <c:v>0.58011000000000001</c:v>
                </c:pt>
                <c:pt idx="6390">
                  <c:v>0.58011000000000001</c:v>
                </c:pt>
                <c:pt idx="6391">
                  <c:v>0.58011000000000001</c:v>
                </c:pt>
                <c:pt idx="6392">
                  <c:v>0.58011000000000001</c:v>
                </c:pt>
                <c:pt idx="6393">
                  <c:v>0.58011000000000001</c:v>
                </c:pt>
                <c:pt idx="6394">
                  <c:v>0.58011000000000001</c:v>
                </c:pt>
                <c:pt idx="6395">
                  <c:v>0.58011000000000001</c:v>
                </c:pt>
                <c:pt idx="6396">
                  <c:v>0.58011000000000001</c:v>
                </c:pt>
                <c:pt idx="6397">
                  <c:v>0.58011000000000001</c:v>
                </c:pt>
                <c:pt idx="6398">
                  <c:v>0.58011000000000001</c:v>
                </c:pt>
                <c:pt idx="6399">
                  <c:v>0.58011000000000001</c:v>
                </c:pt>
                <c:pt idx="6400">
                  <c:v>0.58011000000000001</c:v>
                </c:pt>
                <c:pt idx="6401">
                  <c:v>0.58011000000000001</c:v>
                </c:pt>
                <c:pt idx="6402">
                  <c:v>0.58011000000000001</c:v>
                </c:pt>
                <c:pt idx="6403">
                  <c:v>0.58011000000000001</c:v>
                </c:pt>
                <c:pt idx="6404">
                  <c:v>0.58623000000000003</c:v>
                </c:pt>
                <c:pt idx="6405">
                  <c:v>0.58623000000000003</c:v>
                </c:pt>
                <c:pt idx="6406">
                  <c:v>0.58623000000000003</c:v>
                </c:pt>
                <c:pt idx="6407">
                  <c:v>0.58623000000000003</c:v>
                </c:pt>
                <c:pt idx="6408">
                  <c:v>0.58623000000000003</c:v>
                </c:pt>
                <c:pt idx="6409">
                  <c:v>0.58623000000000003</c:v>
                </c:pt>
                <c:pt idx="6410">
                  <c:v>0.58623000000000003</c:v>
                </c:pt>
                <c:pt idx="6411">
                  <c:v>0.58623000000000003</c:v>
                </c:pt>
                <c:pt idx="6412">
                  <c:v>0.58623000000000003</c:v>
                </c:pt>
                <c:pt idx="6413">
                  <c:v>0.58623000000000003</c:v>
                </c:pt>
                <c:pt idx="6414">
                  <c:v>0.58623000000000003</c:v>
                </c:pt>
                <c:pt idx="6415">
                  <c:v>0.58623000000000003</c:v>
                </c:pt>
                <c:pt idx="6416">
                  <c:v>0.58623000000000003</c:v>
                </c:pt>
                <c:pt idx="6417">
                  <c:v>0.58623000000000003</c:v>
                </c:pt>
                <c:pt idx="6418">
                  <c:v>0.58623000000000003</c:v>
                </c:pt>
                <c:pt idx="6419">
                  <c:v>0.58623000000000003</c:v>
                </c:pt>
                <c:pt idx="6420">
                  <c:v>0.58623000000000003</c:v>
                </c:pt>
                <c:pt idx="6421">
                  <c:v>0.58623000000000003</c:v>
                </c:pt>
                <c:pt idx="6422">
                  <c:v>0.58623000000000003</c:v>
                </c:pt>
                <c:pt idx="6423">
                  <c:v>0.58623000000000003</c:v>
                </c:pt>
                <c:pt idx="6424">
                  <c:v>0.58623000000000003</c:v>
                </c:pt>
                <c:pt idx="6425">
                  <c:v>0.58623000000000003</c:v>
                </c:pt>
                <c:pt idx="6426">
                  <c:v>0.58623000000000003</c:v>
                </c:pt>
                <c:pt idx="6427">
                  <c:v>0.59243999999999997</c:v>
                </c:pt>
                <c:pt idx="6428">
                  <c:v>0.59243999999999997</c:v>
                </c:pt>
                <c:pt idx="6429">
                  <c:v>0.59243999999999997</c:v>
                </c:pt>
                <c:pt idx="6430">
                  <c:v>0.59243999999999997</c:v>
                </c:pt>
                <c:pt idx="6431">
                  <c:v>0.59243999999999997</c:v>
                </c:pt>
                <c:pt idx="6432">
                  <c:v>0.59243999999999997</c:v>
                </c:pt>
                <c:pt idx="6433">
                  <c:v>0.59243999999999997</c:v>
                </c:pt>
                <c:pt idx="6434">
                  <c:v>0.59243999999999997</c:v>
                </c:pt>
                <c:pt idx="6435">
                  <c:v>0.59243999999999997</c:v>
                </c:pt>
                <c:pt idx="6436">
                  <c:v>0.59243999999999997</c:v>
                </c:pt>
                <c:pt idx="6437">
                  <c:v>0.59243999999999997</c:v>
                </c:pt>
                <c:pt idx="6438">
                  <c:v>0.59243999999999997</c:v>
                </c:pt>
                <c:pt idx="6439">
                  <c:v>0.59243999999999997</c:v>
                </c:pt>
                <c:pt idx="6440">
                  <c:v>0.59863</c:v>
                </c:pt>
                <c:pt idx="6441">
                  <c:v>0.59863</c:v>
                </c:pt>
                <c:pt idx="6442">
                  <c:v>0.59863</c:v>
                </c:pt>
                <c:pt idx="6443">
                  <c:v>0.60467000000000004</c:v>
                </c:pt>
                <c:pt idx="6444">
                  <c:v>0.60467000000000004</c:v>
                </c:pt>
                <c:pt idx="6445">
                  <c:v>0.60467000000000004</c:v>
                </c:pt>
                <c:pt idx="6446">
                  <c:v>0.60467000000000004</c:v>
                </c:pt>
                <c:pt idx="6447">
                  <c:v>0.60467000000000004</c:v>
                </c:pt>
                <c:pt idx="6448">
                  <c:v>0.60467000000000004</c:v>
                </c:pt>
                <c:pt idx="6449">
                  <c:v>0.60467000000000004</c:v>
                </c:pt>
                <c:pt idx="6450">
                  <c:v>0.60467000000000004</c:v>
                </c:pt>
                <c:pt idx="6451">
                  <c:v>0.60467000000000004</c:v>
                </c:pt>
                <c:pt idx="6452">
                  <c:v>0.60467000000000004</c:v>
                </c:pt>
                <c:pt idx="6453">
                  <c:v>0.60467000000000004</c:v>
                </c:pt>
                <c:pt idx="6454">
                  <c:v>0.60467000000000004</c:v>
                </c:pt>
                <c:pt idx="6455">
                  <c:v>0.61067000000000005</c:v>
                </c:pt>
                <c:pt idx="6456">
                  <c:v>0.61067000000000005</c:v>
                </c:pt>
                <c:pt idx="6457">
                  <c:v>0.61067000000000005</c:v>
                </c:pt>
                <c:pt idx="6458">
                  <c:v>0.61067000000000005</c:v>
                </c:pt>
                <c:pt idx="6459">
                  <c:v>0.61067000000000005</c:v>
                </c:pt>
                <c:pt idx="6460">
                  <c:v>0.61067000000000005</c:v>
                </c:pt>
                <c:pt idx="6461">
                  <c:v>0.61067000000000005</c:v>
                </c:pt>
                <c:pt idx="6462">
                  <c:v>0.61067000000000005</c:v>
                </c:pt>
                <c:pt idx="6463">
                  <c:v>0.61067000000000005</c:v>
                </c:pt>
                <c:pt idx="6464">
                  <c:v>0.61067000000000005</c:v>
                </c:pt>
                <c:pt idx="6465">
                  <c:v>0.61660999999999999</c:v>
                </c:pt>
                <c:pt idx="6466">
                  <c:v>0.61660999999999999</c:v>
                </c:pt>
                <c:pt idx="6467">
                  <c:v>0.61660999999999999</c:v>
                </c:pt>
                <c:pt idx="6468">
                  <c:v>0.61660999999999999</c:v>
                </c:pt>
                <c:pt idx="6469">
                  <c:v>0.62241000000000002</c:v>
                </c:pt>
                <c:pt idx="6470">
                  <c:v>0.61311000000000004</c:v>
                </c:pt>
                <c:pt idx="6471">
                  <c:v>0.61311000000000004</c:v>
                </c:pt>
                <c:pt idx="6472">
                  <c:v>0.61882999999999999</c:v>
                </c:pt>
                <c:pt idx="6473">
                  <c:v>0.61882999999999999</c:v>
                </c:pt>
                <c:pt idx="6474">
                  <c:v>0.61882999999999999</c:v>
                </c:pt>
                <c:pt idx="6475">
                  <c:v>0.61882999999999999</c:v>
                </c:pt>
                <c:pt idx="6476">
                  <c:v>0.61882999999999999</c:v>
                </c:pt>
                <c:pt idx="6477">
                  <c:v>0.61882999999999999</c:v>
                </c:pt>
                <c:pt idx="6478">
                  <c:v>0.61882999999999999</c:v>
                </c:pt>
                <c:pt idx="6479">
                  <c:v>0.61882999999999999</c:v>
                </c:pt>
                <c:pt idx="6480">
                  <c:v>0.61882999999999999</c:v>
                </c:pt>
                <c:pt idx="6481">
                  <c:v>0.61882999999999999</c:v>
                </c:pt>
                <c:pt idx="6482">
                  <c:v>0.62448999999999999</c:v>
                </c:pt>
                <c:pt idx="6483">
                  <c:v>0.62448999999999999</c:v>
                </c:pt>
                <c:pt idx="6484">
                  <c:v>0.62448999999999999</c:v>
                </c:pt>
                <c:pt idx="6485">
                  <c:v>0.62448999999999999</c:v>
                </c:pt>
                <c:pt idx="6486">
                  <c:v>0.62448999999999999</c:v>
                </c:pt>
                <c:pt idx="6487">
                  <c:v>0.62448999999999999</c:v>
                </c:pt>
                <c:pt idx="6488">
                  <c:v>0.62448999999999999</c:v>
                </c:pt>
                <c:pt idx="6489">
                  <c:v>0.62448999999999999</c:v>
                </c:pt>
                <c:pt idx="6490">
                  <c:v>0.62448999999999999</c:v>
                </c:pt>
                <c:pt idx="6491">
                  <c:v>0.63009000000000004</c:v>
                </c:pt>
                <c:pt idx="6492">
                  <c:v>0.63009000000000004</c:v>
                </c:pt>
                <c:pt idx="6493">
                  <c:v>0.63009000000000004</c:v>
                </c:pt>
                <c:pt idx="6494">
                  <c:v>0.63009000000000004</c:v>
                </c:pt>
                <c:pt idx="6495">
                  <c:v>0.63009000000000004</c:v>
                </c:pt>
                <c:pt idx="6496">
                  <c:v>0.63009000000000004</c:v>
                </c:pt>
                <c:pt idx="6497">
                  <c:v>0.63558000000000003</c:v>
                </c:pt>
                <c:pt idx="6498">
                  <c:v>0.63558000000000003</c:v>
                </c:pt>
                <c:pt idx="6499">
                  <c:v>0.63558000000000003</c:v>
                </c:pt>
                <c:pt idx="6500">
                  <c:v>0.63558000000000003</c:v>
                </c:pt>
                <c:pt idx="6501">
                  <c:v>0.64095999999999997</c:v>
                </c:pt>
                <c:pt idx="6502">
                  <c:v>0.64095999999999997</c:v>
                </c:pt>
                <c:pt idx="6503">
                  <c:v>0.64095999999999997</c:v>
                </c:pt>
                <c:pt idx="6504">
                  <c:v>0.64095999999999997</c:v>
                </c:pt>
                <c:pt idx="6505">
                  <c:v>0.64095999999999997</c:v>
                </c:pt>
                <c:pt idx="6506">
                  <c:v>0.64622999999999997</c:v>
                </c:pt>
                <c:pt idx="6507">
                  <c:v>0.64622999999999997</c:v>
                </c:pt>
                <c:pt idx="6508">
                  <c:v>0.64622999999999997</c:v>
                </c:pt>
                <c:pt idx="6509">
                  <c:v>0.64622999999999997</c:v>
                </c:pt>
                <c:pt idx="6510">
                  <c:v>0.64622999999999997</c:v>
                </c:pt>
                <c:pt idx="6511">
                  <c:v>0.64622999999999997</c:v>
                </c:pt>
                <c:pt idx="6512">
                  <c:v>0.64622999999999997</c:v>
                </c:pt>
                <c:pt idx="6513">
                  <c:v>0.64622999999999997</c:v>
                </c:pt>
                <c:pt idx="6514">
                  <c:v>0.64622999999999997</c:v>
                </c:pt>
                <c:pt idx="6515">
                  <c:v>0.63671</c:v>
                </c:pt>
                <c:pt idx="6516">
                  <c:v>0.63671</c:v>
                </c:pt>
                <c:pt idx="6517">
                  <c:v>0.63671</c:v>
                </c:pt>
                <c:pt idx="6518">
                  <c:v>0.63671</c:v>
                </c:pt>
                <c:pt idx="6519">
                  <c:v>0.63671</c:v>
                </c:pt>
                <c:pt idx="6520">
                  <c:v>0.63671</c:v>
                </c:pt>
                <c:pt idx="6521">
                  <c:v>0.63671</c:v>
                </c:pt>
                <c:pt idx="6522">
                  <c:v>0.63671</c:v>
                </c:pt>
                <c:pt idx="6523">
                  <c:v>0.63671</c:v>
                </c:pt>
                <c:pt idx="6524">
                  <c:v>0.63671</c:v>
                </c:pt>
                <c:pt idx="6525">
                  <c:v>0.63671</c:v>
                </c:pt>
                <c:pt idx="6526">
                  <c:v>0.63671</c:v>
                </c:pt>
                <c:pt idx="6527">
                  <c:v>0.63671</c:v>
                </c:pt>
                <c:pt idx="6528">
                  <c:v>0.63671</c:v>
                </c:pt>
                <c:pt idx="6529">
                  <c:v>0.63671</c:v>
                </c:pt>
                <c:pt idx="6530">
                  <c:v>0.63671</c:v>
                </c:pt>
                <c:pt idx="6531">
                  <c:v>0.63671</c:v>
                </c:pt>
                <c:pt idx="6532">
                  <c:v>0.63671</c:v>
                </c:pt>
                <c:pt idx="6533">
                  <c:v>0.63671</c:v>
                </c:pt>
                <c:pt idx="6534">
                  <c:v>0.63671</c:v>
                </c:pt>
                <c:pt idx="6535">
                  <c:v>0.63671</c:v>
                </c:pt>
                <c:pt idx="6536">
                  <c:v>0.63671</c:v>
                </c:pt>
                <c:pt idx="6537">
                  <c:v>0.63671</c:v>
                </c:pt>
                <c:pt idx="6538">
                  <c:v>0.63671</c:v>
                </c:pt>
                <c:pt idx="6539">
                  <c:v>0.63671</c:v>
                </c:pt>
                <c:pt idx="6540">
                  <c:v>0.63671</c:v>
                </c:pt>
                <c:pt idx="6541">
                  <c:v>0.64227000000000001</c:v>
                </c:pt>
                <c:pt idx="6542">
                  <c:v>0.64227000000000001</c:v>
                </c:pt>
                <c:pt idx="6543">
                  <c:v>0.64227000000000001</c:v>
                </c:pt>
                <c:pt idx="6544">
                  <c:v>0.64227000000000001</c:v>
                </c:pt>
                <c:pt idx="6545">
                  <c:v>0.64227000000000001</c:v>
                </c:pt>
                <c:pt idx="6546">
                  <c:v>0.64770000000000005</c:v>
                </c:pt>
                <c:pt idx="6547">
                  <c:v>0.64770000000000005</c:v>
                </c:pt>
                <c:pt idx="6548">
                  <c:v>0.65300000000000002</c:v>
                </c:pt>
                <c:pt idx="6549">
                  <c:v>0.65815000000000001</c:v>
                </c:pt>
                <c:pt idx="6550">
                  <c:v>0.65815000000000001</c:v>
                </c:pt>
                <c:pt idx="6551">
                  <c:v>0.65815000000000001</c:v>
                </c:pt>
                <c:pt idx="6552">
                  <c:v>0.65815000000000001</c:v>
                </c:pt>
                <c:pt idx="6553">
                  <c:v>0.65815000000000001</c:v>
                </c:pt>
                <c:pt idx="6554">
                  <c:v>0.64842999999999995</c:v>
                </c:pt>
                <c:pt idx="6555">
                  <c:v>0.64842999999999995</c:v>
                </c:pt>
                <c:pt idx="6556">
                  <c:v>0.64842999999999995</c:v>
                </c:pt>
                <c:pt idx="6557">
                  <c:v>0.64842999999999995</c:v>
                </c:pt>
                <c:pt idx="6558">
                  <c:v>0.64842999999999995</c:v>
                </c:pt>
                <c:pt idx="6559">
                  <c:v>0.64842999999999995</c:v>
                </c:pt>
                <c:pt idx="6560">
                  <c:v>0.64842999999999995</c:v>
                </c:pt>
                <c:pt idx="6561">
                  <c:v>0.64842999999999995</c:v>
                </c:pt>
                <c:pt idx="6562">
                  <c:v>0.65363000000000004</c:v>
                </c:pt>
                <c:pt idx="6563">
                  <c:v>0.65363000000000004</c:v>
                </c:pt>
                <c:pt idx="6564">
                  <c:v>0.65363000000000004</c:v>
                </c:pt>
                <c:pt idx="6565">
                  <c:v>0.65363000000000004</c:v>
                </c:pt>
                <c:pt idx="6566">
                  <c:v>0.65363000000000004</c:v>
                </c:pt>
                <c:pt idx="6567">
                  <c:v>0.65871999999999997</c:v>
                </c:pt>
                <c:pt idx="6568">
                  <c:v>0.65871999999999997</c:v>
                </c:pt>
                <c:pt idx="6569">
                  <c:v>0.65871999999999997</c:v>
                </c:pt>
                <c:pt idx="6570">
                  <c:v>0.65871999999999997</c:v>
                </c:pt>
                <c:pt idx="6571">
                  <c:v>0.65871999999999997</c:v>
                </c:pt>
                <c:pt idx="6572">
                  <c:v>0.65871999999999997</c:v>
                </c:pt>
                <c:pt idx="6573">
                  <c:v>0.64905999999999997</c:v>
                </c:pt>
                <c:pt idx="6574">
                  <c:v>0.64905999999999997</c:v>
                </c:pt>
                <c:pt idx="6575">
                  <c:v>0.65415000000000001</c:v>
                </c:pt>
                <c:pt idx="6576">
                  <c:v>0.65415000000000001</c:v>
                </c:pt>
                <c:pt idx="6577">
                  <c:v>0.65415000000000001</c:v>
                </c:pt>
                <c:pt idx="6578">
                  <c:v>0.65415000000000001</c:v>
                </c:pt>
                <c:pt idx="6579">
                  <c:v>0.65415000000000001</c:v>
                </c:pt>
                <c:pt idx="6580">
                  <c:v>0.65415000000000001</c:v>
                </c:pt>
                <c:pt idx="6581">
                  <c:v>0.65415000000000001</c:v>
                </c:pt>
                <c:pt idx="6582">
                  <c:v>0.65415000000000001</c:v>
                </c:pt>
                <c:pt idx="6583">
                  <c:v>0.65415000000000001</c:v>
                </c:pt>
                <c:pt idx="6584">
                  <c:v>0.64461999999999997</c:v>
                </c:pt>
                <c:pt idx="6585">
                  <c:v>0.64461999999999997</c:v>
                </c:pt>
                <c:pt idx="6586">
                  <c:v>0.64461999999999997</c:v>
                </c:pt>
                <c:pt idx="6587">
                  <c:v>0.64461999999999997</c:v>
                </c:pt>
                <c:pt idx="6588">
                  <c:v>0.64461999999999997</c:v>
                </c:pt>
                <c:pt idx="6589">
                  <c:v>0.64461999999999997</c:v>
                </c:pt>
                <c:pt idx="6590">
                  <c:v>0.64461999999999997</c:v>
                </c:pt>
                <c:pt idx="6591">
                  <c:v>0.64461999999999997</c:v>
                </c:pt>
                <c:pt idx="6592">
                  <c:v>0.64461999999999997</c:v>
                </c:pt>
                <c:pt idx="6593">
                  <c:v>0.63519999999999999</c:v>
                </c:pt>
                <c:pt idx="6594">
                  <c:v>0.63519999999999999</c:v>
                </c:pt>
                <c:pt idx="6595">
                  <c:v>0.63519999999999999</c:v>
                </c:pt>
                <c:pt idx="6596">
                  <c:v>0.63519999999999999</c:v>
                </c:pt>
                <c:pt idx="6597">
                  <c:v>0.63519999999999999</c:v>
                </c:pt>
                <c:pt idx="6598">
                  <c:v>0.62597000000000003</c:v>
                </c:pt>
                <c:pt idx="6599">
                  <c:v>0.62597000000000003</c:v>
                </c:pt>
                <c:pt idx="6600">
                  <c:v>0.62597000000000003</c:v>
                </c:pt>
                <c:pt idx="6601">
                  <c:v>0.62597000000000003</c:v>
                </c:pt>
                <c:pt idx="6602">
                  <c:v>0.62597000000000003</c:v>
                </c:pt>
                <c:pt idx="6603">
                  <c:v>0.63138000000000005</c:v>
                </c:pt>
                <c:pt idx="6604">
                  <c:v>0.63138000000000005</c:v>
                </c:pt>
                <c:pt idx="6605">
                  <c:v>0.63138000000000005</c:v>
                </c:pt>
                <c:pt idx="6606">
                  <c:v>0.63138000000000005</c:v>
                </c:pt>
                <c:pt idx="6607">
                  <c:v>0.63138000000000005</c:v>
                </c:pt>
                <c:pt idx="6608">
                  <c:v>0.63668999999999998</c:v>
                </c:pt>
                <c:pt idx="6609">
                  <c:v>0.63668999999999998</c:v>
                </c:pt>
                <c:pt idx="6610">
                  <c:v>0.63668999999999998</c:v>
                </c:pt>
                <c:pt idx="6611">
                  <c:v>0.63668999999999998</c:v>
                </c:pt>
                <c:pt idx="6612">
                  <c:v>0.63668999999999998</c:v>
                </c:pt>
                <c:pt idx="6613">
                  <c:v>0.63668999999999998</c:v>
                </c:pt>
                <c:pt idx="6614">
                  <c:v>0.63668999999999998</c:v>
                </c:pt>
                <c:pt idx="6615">
                  <c:v>0.63668999999999998</c:v>
                </c:pt>
                <c:pt idx="6616">
                  <c:v>0.63668999999999998</c:v>
                </c:pt>
                <c:pt idx="6617">
                  <c:v>0.63668999999999998</c:v>
                </c:pt>
                <c:pt idx="6618">
                  <c:v>0.64195999999999998</c:v>
                </c:pt>
                <c:pt idx="6619">
                  <c:v>0.64195999999999998</c:v>
                </c:pt>
                <c:pt idx="6620">
                  <c:v>0.64195999999999998</c:v>
                </c:pt>
                <c:pt idx="6621">
                  <c:v>0.64710000000000001</c:v>
                </c:pt>
                <c:pt idx="6622">
                  <c:v>0.64710000000000001</c:v>
                </c:pt>
                <c:pt idx="6623">
                  <c:v>0.65212000000000003</c:v>
                </c:pt>
                <c:pt idx="6624">
                  <c:v>0.65212000000000003</c:v>
                </c:pt>
                <c:pt idx="6625">
                  <c:v>0.65702000000000005</c:v>
                </c:pt>
                <c:pt idx="6626">
                  <c:v>0.66178999999999999</c:v>
                </c:pt>
                <c:pt idx="6627">
                  <c:v>0.66178999999999999</c:v>
                </c:pt>
                <c:pt idx="6628">
                  <c:v>0.66178999999999999</c:v>
                </c:pt>
                <c:pt idx="6629">
                  <c:v>0.65266000000000002</c:v>
                </c:pt>
                <c:pt idx="6630">
                  <c:v>0.65739999999999998</c:v>
                </c:pt>
                <c:pt idx="6631">
                  <c:v>0.66202000000000005</c:v>
                </c:pt>
                <c:pt idx="6632">
                  <c:v>0.66202000000000005</c:v>
                </c:pt>
                <c:pt idx="6633">
                  <c:v>0.66202000000000005</c:v>
                </c:pt>
                <c:pt idx="6634">
                  <c:v>0.66202000000000005</c:v>
                </c:pt>
                <c:pt idx="6635">
                  <c:v>0.66202000000000005</c:v>
                </c:pt>
                <c:pt idx="6636">
                  <c:v>0.66202000000000005</c:v>
                </c:pt>
                <c:pt idx="6637">
                  <c:v>0.66202000000000005</c:v>
                </c:pt>
                <c:pt idx="6638">
                  <c:v>0.66202000000000005</c:v>
                </c:pt>
                <c:pt idx="6639">
                  <c:v>0.66202000000000005</c:v>
                </c:pt>
                <c:pt idx="6640">
                  <c:v>0.66202000000000005</c:v>
                </c:pt>
                <c:pt idx="6641">
                  <c:v>0.66659999999999997</c:v>
                </c:pt>
                <c:pt idx="6642">
                  <c:v>0.65766000000000002</c:v>
                </c:pt>
                <c:pt idx="6643">
                  <c:v>0.65766000000000002</c:v>
                </c:pt>
                <c:pt idx="6644">
                  <c:v>0.65766000000000002</c:v>
                </c:pt>
                <c:pt idx="6645">
                  <c:v>0.65766000000000002</c:v>
                </c:pt>
                <c:pt idx="6646">
                  <c:v>0.65766000000000002</c:v>
                </c:pt>
                <c:pt idx="6647">
                  <c:v>0.65766000000000002</c:v>
                </c:pt>
                <c:pt idx="6648">
                  <c:v>0.65766000000000002</c:v>
                </c:pt>
                <c:pt idx="6649">
                  <c:v>0.65766000000000002</c:v>
                </c:pt>
                <c:pt idx="6650">
                  <c:v>0.65766000000000002</c:v>
                </c:pt>
                <c:pt idx="6651">
                  <c:v>0.65766000000000002</c:v>
                </c:pt>
                <c:pt idx="6652">
                  <c:v>0.65766000000000002</c:v>
                </c:pt>
                <c:pt idx="6653">
                  <c:v>0.66229000000000005</c:v>
                </c:pt>
                <c:pt idx="6654">
                  <c:v>0.66229000000000005</c:v>
                </c:pt>
                <c:pt idx="6655">
                  <c:v>0.66229000000000005</c:v>
                </c:pt>
                <c:pt idx="6656">
                  <c:v>0.66229000000000005</c:v>
                </c:pt>
                <c:pt idx="6657">
                  <c:v>0.66229000000000005</c:v>
                </c:pt>
                <c:pt idx="6658">
                  <c:v>0.65336000000000005</c:v>
                </c:pt>
                <c:pt idx="6659">
                  <c:v>0.65336000000000005</c:v>
                </c:pt>
                <c:pt idx="6660">
                  <c:v>0.65336000000000005</c:v>
                </c:pt>
                <c:pt idx="6661">
                  <c:v>0.65800000000000003</c:v>
                </c:pt>
                <c:pt idx="6662">
                  <c:v>0.65800000000000003</c:v>
                </c:pt>
                <c:pt idx="6663">
                  <c:v>0.65800000000000003</c:v>
                </c:pt>
                <c:pt idx="6664">
                  <c:v>0.65800000000000003</c:v>
                </c:pt>
                <c:pt idx="6665">
                  <c:v>0.65800000000000003</c:v>
                </c:pt>
                <c:pt idx="6666">
                  <c:v>0.66256000000000004</c:v>
                </c:pt>
                <c:pt idx="6667">
                  <c:v>0.66256000000000004</c:v>
                </c:pt>
                <c:pt idx="6668">
                  <c:v>0.66256000000000004</c:v>
                </c:pt>
                <c:pt idx="6669">
                  <c:v>0.66256000000000004</c:v>
                </c:pt>
                <c:pt idx="6670">
                  <c:v>0.66256000000000004</c:v>
                </c:pt>
                <c:pt idx="6671">
                  <c:v>0.66256000000000004</c:v>
                </c:pt>
                <c:pt idx="6672">
                  <c:v>0.66256000000000004</c:v>
                </c:pt>
                <c:pt idx="6673">
                  <c:v>0.66256000000000004</c:v>
                </c:pt>
                <c:pt idx="6674">
                  <c:v>0.66256000000000004</c:v>
                </c:pt>
                <c:pt idx="6675">
                  <c:v>0.66256000000000004</c:v>
                </c:pt>
                <c:pt idx="6676">
                  <c:v>0.66256000000000004</c:v>
                </c:pt>
                <c:pt idx="6677">
                  <c:v>0.66256000000000004</c:v>
                </c:pt>
                <c:pt idx="6678">
                  <c:v>0.66256000000000004</c:v>
                </c:pt>
                <c:pt idx="6679">
                  <c:v>0.66256000000000004</c:v>
                </c:pt>
                <c:pt idx="6680">
                  <c:v>0.66256000000000004</c:v>
                </c:pt>
                <c:pt idx="6681">
                  <c:v>0.66256000000000004</c:v>
                </c:pt>
                <c:pt idx="6682">
                  <c:v>0.66256000000000004</c:v>
                </c:pt>
                <c:pt idx="6683">
                  <c:v>0.66256000000000004</c:v>
                </c:pt>
                <c:pt idx="6684">
                  <c:v>0.66715999999999998</c:v>
                </c:pt>
                <c:pt idx="6685">
                  <c:v>0.66715999999999998</c:v>
                </c:pt>
                <c:pt idx="6686">
                  <c:v>0.66715999999999998</c:v>
                </c:pt>
                <c:pt idx="6687">
                  <c:v>0.66715999999999998</c:v>
                </c:pt>
                <c:pt idx="6688">
                  <c:v>0.66715999999999998</c:v>
                </c:pt>
                <c:pt idx="6689">
                  <c:v>0.66715999999999998</c:v>
                </c:pt>
                <c:pt idx="6690">
                  <c:v>0.67169000000000001</c:v>
                </c:pt>
                <c:pt idx="6691">
                  <c:v>0.67169000000000001</c:v>
                </c:pt>
                <c:pt idx="6692">
                  <c:v>0.67169000000000001</c:v>
                </c:pt>
                <c:pt idx="6693">
                  <c:v>0.67169000000000001</c:v>
                </c:pt>
                <c:pt idx="6694">
                  <c:v>0.67613999999999996</c:v>
                </c:pt>
                <c:pt idx="6695">
                  <c:v>0.67613999999999996</c:v>
                </c:pt>
                <c:pt idx="6696">
                  <c:v>0.67613999999999996</c:v>
                </c:pt>
                <c:pt idx="6697">
                  <c:v>0.67613999999999996</c:v>
                </c:pt>
                <c:pt idx="6698">
                  <c:v>0.67613999999999996</c:v>
                </c:pt>
                <c:pt idx="6699">
                  <c:v>0.67613999999999996</c:v>
                </c:pt>
                <c:pt idx="6700">
                  <c:v>0.67613999999999996</c:v>
                </c:pt>
                <c:pt idx="6701">
                  <c:v>0.67613999999999996</c:v>
                </c:pt>
                <c:pt idx="6702">
                  <c:v>0.67613999999999996</c:v>
                </c:pt>
                <c:pt idx="6703">
                  <c:v>0.66695000000000004</c:v>
                </c:pt>
                <c:pt idx="6704">
                  <c:v>0.66695000000000004</c:v>
                </c:pt>
                <c:pt idx="6705">
                  <c:v>0.66695000000000004</c:v>
                </c:pt>
                <c:pt idx="6706">
                  <c:v>0.66695000000000004</c:v>
                </c:pt>
                <c:pt idx="6707">
                  <c:v>0.66695000000000004</c:v>
                </c:pt>
                <c:pt idx="6708">
                  <c:v>0.66695000000000004</c:v>
                </c:pt>
                <c:pt idx="6709">
                  <c:v>0.66695000000000004</c:v>
                </c:pt>
                <c:pt idx="6710">
                  <c:v>0.66695000000000004</c:v>
                </c:pt>
                <c:pt idx="6711">
                  <c:v>0.66695000000000004</c:v>
                </c:pt>
                <c:pt idx="6712">
                  <c:v>0.66695000000000004</c:v>
                </c:pt>
                <c:pt idx="6713">
                  <c:v>0.66695000000000004</c:v>
                </c:pt>
                <c:pt idx="6714">
                  <c:v>0.66695000000000004</c:v>
                </c:pt>
                <c:pt idx="6715">
                  <c:v>0.67152000000000001</c:v>
                </c:pt>
                <c:pt idx="6716">
                  <c:v>0.67152000000000001</c:v>
                </c:pt>
                <c:pt idx="6717">
                  <c:v>0.67152000000000001</c:v>
                </c:pt>
                <c:pt idx="6718">
                  <c:v>0.67152000000000001</c:v>
                </c:pt>
                <c:pt idx="6719">
                  <c:v>0.67152000000000001</c:v>
                </c:pt>
                <c:pt idx="6720">
                  <c:v>0.67152000000000001</c:v>
                </c:pt>
                <c:pt idx="6721">
                  <c:v>0.67152000000000001</c:v>
                </c:pt>
                <c:pt idx="6722">
                  <c:v>0.67152000000000001</c:v>
                </c:pt>
                <c:pt idx="6723">
                  <c:v>0.67152000000000001</c:v>
                </c:pt>
                <c:pt idx="6724">
                  <c:v>0.67605000000000004</c:v>
                </c:pt>
                <c:pt idx="6725">
                  <c:v>0.67605000000000004</c:v>
                </c:pt>
                <c:pt idx="6726">
                  <c:v>0.67605000000000004</c:v>
                </c:pt>
                <c:pt idx="6727">
                  <c:v>0.67605000000000004</c:v>
                </c:pt>
                <c:pt idx="6728">
                  <c:v>0.67605000000000004</c:v>
                </c:pt>
                <c:pt idx="6729">
                  <c:v>0.68049999999999999</c:v>
                </c:pt>
                <c:pt idx="6730">
                  <c:v>0.68049999999999999</c:v>
                </c:pt>
                <c:pt idx="6731">
                  <c:v>0.68484999999999996</c:v>
                </c:pt>
                <c:pt idx="6732">
                  <c:v>0.68484999999999996</c:v>
                </c:pt>
                <c:pt idx="6733">
                  <c:v>0.68484999999999996</c:v>
                </c:pt>
                <c:pt idx="6734">
                  <c:v>0.68910000000000005</c:v>
                </c:pt>
                <c:pt idx="6735">
                  <c:v>0.68910000000000005</c:v>
                </c:pt>
                <c:pt idx="6736">
                  <c:v>0.68910000000000005</c:v>
                </c:pt>
                <c:pt idx="6737">
                  <c:v>0.68910000000000005</c:v>
                </c:pt>
                <c:pt idx="6738">
                  <c:v>0.68910000000000005</c:v>
                </c:pt>
                <c:pt idx="6739">
                  <c:v>0.68910000000000005</c:v>
                </c:pt>
                <c:pt idx="6740">
                  <c:v>0.68910000000000005</c:v>
                </c:pt>
                <c:pt idx="6741">
                  <c:v>0.68910000000000005</c:v>
                </c:pt>
                <c:pt idx="6742">
                  <c:v>0.68910000000000005</c:v>
                </c:pt>
                <c:pt idx="6743">
                  <c:v>0.68910000000000005</c:v>
                </c:pt>
                <c:pt idx="6744">
                  <c:v>0.68910000000000005</c:v>
                </c:pt>
                <c:pt idx="6745">
                  <c:v>0.68910000000000005</c:v>
                </c:pt>
                <c:pt idx="6746">
                  <c:v>0.68910000000000005</c:v>
                </c:pt>
                <c:pt idx="6747">
                  <c:v>0.68910000000000005</c:v>
                </c:pt>
                <c:pt idx="6748">
                  <c:v>0.68910000000000005</c:v>
                </c:pt>
                <c:pt idx="6749">
                  <c:v>0.68910000000000005</c:v>
                </c:pt>
                <c:pt idx="6750">
                  <c:v>0.68910000000000005</c:v>
                </c:pt>
                <c:pt idx="6751">
                  <c:v>0.68910000000000005</c:v>
                </c:pt>
                <c:pt idx="6752">
                  <c:v>0.68910000000000005</c:v>
                </c:pt>
                <c:pt idx="6753">
                  <c:v>0.68910000000000005</c:v>
                </c:pt>
                <c:pt idx="6754">
                  <c:v>0.68910000000000005</c:v>
                </c:pt>
                <c:pt idx="6755">
                  <c:v>0.68910000000000005</c:v>
                </c:pt>
                <c:pt idx="6756">
                  <c:v>0.68910000000000005</c:v>
                </c:pt>
                <c:pt idx="6757">
                  <c:v>0.68910000000000005</c:v>
                </c:pt>
                <c:pt idx="6758">
                  <c:v>0.68910000000000005</c:v>
                </c:pt>
                <c:pt idx="6759">
                  <c:v>0.68910000000000005</c:v>
                </c:pt>
                <c:pt idx="6760">
                  <c:v>0.68910000000000005</c:v>
                </c:pt>
                <c:pt idx="6761">
                  <c:v>0.68910000000000005</c:v>
                </c:pt>
                <c:pt idx="6762">
                  <c:v>0.68910000000000005</c:v>
                </c:pt>
                <c:pt idx="6763">
                  <c:v>0.68910000000000005</c:v>
                </c:pt>
                <c:pt idx="6764">
                  <c:v>0.68910000000000005</c:v>
                </c:pt>
                <c:pt idx="6765">
                  <c:v>0.68910000000000005</c:v>
                </c:pt>
                <c:pt idx="6766">
                  <c:v>0.68910000000000005</c:v>
                </c:pt>
                <c:pt idx="6767">
                  <c:v>0.69352000000000003</c:v>
                </c:pt>
                <c:pt idx="6768">
                  <c:v>0.69352000000000003</c:v>
                </c:pt>
                <c:pt idx="6769">
                  <c:v>0.69352000000000003</c:v>
                </c:pt>
                <c:pt idx="6770">
                  <c:v>0.68374000000000001</c:v>
                </c:pt>
                <c:pt idx="6771">
                  <c:v>0.68374000000000001</c:v>
                </c:pt>
                <c:pt idx="6772">
                  <c:v>0.68815999999999999</c:v>
                </c:pt>
                <c:pt idx="6773">
                  <c:v>0.68815999999999999</c:v>
                </c:pt>
                <c:pt idx="6774">
                  <c:v>0.68815999999999999</c:v>
                </c:pt>
                <c:pt idx="6775">
                  <c:v>0.68815999999999999</c:v>
                </c:pt>
                <c:pt idx="6776">
                  <c:v>0.68815999999999999</c:v>
                </c:pt>
                <c:pt idx="6777">
                  <c:v>0.68815999999999999</c:v>
                </c:pt>
                <c:pt idx="6778">
                  <c:v>0.68815999999999999</c:v>
                </c:pt>
                <c:pt idx="6779">
                  <c:v>0.68815999999999999</c:v>
                </c:pt>
                <c:pt idx="6780">
                  <c:v>0.68815999999999999</c:v>
                </c:pt>
                <c:pt idx="6781">
                  <c:v>0.68815999999999999</c:v>
                </c:pt>
                <c:pt idx="6782">
                  <c:v>0.69254000000000004</c:v>
                </c:pt>
                <c:pt idx="6783">
                  <c:v>0.69254000000000004</c:v>
                </c:pt>
                <c:pt idx="6784">
                  <c:v>0.69254000000000004</c:v>
                </c:pt>
                <c:pt idx="6785">
                  <c:v>0.69254000000000004</c:v>
                </c:pt>
                <c:pt idx="6786">
                  <c:v>0.69254000000000004</c:v>
                </c:pt>
                <c:pt idx="6787">
                  <c:v>0.69254000000000004</c:v>
                </c:pt>
                <c:pt idx="6788">
                  <c:v>0.69254000000000004</c:v>
                </c:pt>
                <c:pt idx="6789">
                  <c:v>0.69254000000000004</c:v>
                </c:pt>
                <c:pt idx="6790">
                  <c:v>0.69254000000000004</c:v>
                </c:pt>
                <c:pt idx="6791">
                  <c:v>0.69254000000000004</c:v>
                </c:pt>
                <c:pt idx="6792">
                  <c:v>0.69254000000000004</c:v>
                </c:pt>
                <c:pt idx="6793">
                  <c:v>0.69689000000000001</c:v>
                </c:pt>
                <c:pt idx="6794">
                  <c:v>0.68713999999999997</c:v>
                </c:pt>
                <c:pt idx="6795">
                  <c:v>0.68713999999999997</c:v>
                </c:pt>
                <c:pt idx="6796">
                  <c:v>0.68713999999999997</c:v>
                </c:pt>
                <c:pt idx="6797">
                  <c:v>0.68713999999999997</c:v>
                </c:pt>
                <c:pt idx="6798">
                  <c:v>0.68713999999999997</c:v>
                </c:pt>
                <c:pt idx="6799">
                  <c:v>0.68713999999999997</c:v>
                </c:pt>
                <c:pt idx="6800">
                  <c:v>0.68713999999999997</c:v>
                </c:pt>
                <c:pt idx="6801">
                  <c:v>0.68713999999999997</c:v>
                </c:pt>
                <c:pt idx="6802">
                  <c:v>0.68713999999999997</c:v>
                </c:pt>
                <c:pt idx="6803">
                  <c:v>0.68713999999999997</c:v>
                </c:pt>
                <c:pt idx="6804">
                  <c:v>0.68713999999999997</c:v>
                </c:pt>
                <c:pt idx="6805">
                  <c:v>0.68713999999999997</c:v>
                </c:pt>
                <c:pt idx="6806">
                  <c:v>0.67744000000000004</c:v>
                </c:pt>
                <c:pt idx="6807">
                  <c:v>0.67744000000000004</c:v>
                </c:pt>
                <c:pt idx="6808">
                  <c:v>0.68194999999999995</c:v>
                </c:pt>
                <c:pt idx="6809">
                  <c:v>0.68194999999999995</c:v>
                </c:pt>
                <c:pt idx="6810">
                  <c:v>0.68194999999999995</c:v>
                </c:pt>
                <c:pt idx="6811">
                  <c:v>0.68635999999999997</c:v>
                </c:pt>
                <c:pt idx="6812">
                  <c:v>0.67695000000000005</c:v>
                </c:pt>
                <c:pt idx="6813">
                  <c:v>0.67695000000000005</c:v>
                </c:pt>
                <c:pt idx="6814">
                  <c:v>0.67695000000000005</c:v>
                </c:pt>
                <c:pt idx="6815">
                  <c:v>0.66774999999999995</c:v>
                </c:pt>
                <c:pt idx="6816">
                  <c:v>0.66774999999999995</c:v>
                </c:pt>
                <c:pt idx="6817">
                  <c:v>0.65874999999999995</c:v>
                </c:pt>
                <c:pt idx="6818">
                  <c:v>0.65874999999999995</c:v>
                </c:pt>
                <c:pt idx="6819">
                  <c:v>0.65874999999999995</c:v>
                </c:pt>
                <c:pt idx="6820">
                  <c:v>0.65874999999999995</c:v>
                </c:pt>
                <c:pt idx="6821">
                  <c:v>0.65874999999999995</c:v>
                </c:pt>
                <c:pt idx="6822">
                  <c:v>0.65874999999999995</c:v>
                </c:pt>
                <c:pt idx="6823">
                  <c:v>0.65874999999999995</c:v>
                </c:pt>
                <c:pt idx="6824">
                  <c:v>0.65874999999999995</c:v>
                </c:pt>
                <c:pt idx="6825">
                  <c:v>0.65874999999999995</c:v>
                </c:pt>
                <c:pt idx="6826">
                  <c:v>0.65874999999999995</c:v>
                </c:pt>
                <c:pt idx="6827">
                  <c:v>0.65874999999999995</c:v>
                </c:pt>
                <c:pt idx="6828">
                  <c:v>0.65874999999999995</c:v>
                </c:pt>
                <c:pt idx="6829">
                  <c:v>0.65874999999999995</c:v>
                </c:pt>
                <c:pt idx="6830">
                  <c:v>0.65874999999999995</c:v>
                </c:pt>
                <c:pt idx="6831">
                  <c:v>0.65874999999999995</c:v>
                </c:pt>
                <c:pt idx="6832">
                  <c:v>0.66342000000000001</c:v>
                </c:pt>
                <c:pt idx="6833">
                  <c:v>0.66342000000000001</c:v>
                </c:pt>
                <c:pt idx="6834">
                  <c:v>0.65442999999999996</c:v>
                </c:pt>
                <c:pt idx="6835">
                  <c:v>0.65442999999999996</c:v>
                </c:pt>
                <c:pt idx="6836">
                  <c:v>0.65442999999999996</c:v>
                </c:pt>
                <c:pt idx="6837">
                  <c:v>0.65442999999999996</c:v>
                </c:pt>
                <c:pt idx="6838">
                  <c:v>0.65442999999999996</c:v>
                </c:pt>
                <c:pt idx="6839">
                  <c:v>0.65442999999999996</c:v>
                </c:pt>
                <c:pt idx="6840">
                  <c:v>0.65442999999999996</c:v>
                </c:pt>
                <c:pt idx="6841">
                  <c:v>0.65442999999999996</c:v>
                </c:pt>
                <c:pt idx="6842">
                  <c:v>0.65442999999999996</c:v>
                </c:pt>
                <c:pt idx="6843">
                  <c:v>0.65912999999999999</c:v>
                </c:pt>
                <c:pt idx="6844">
                  <c:v>0.65912999999999999</c:v>
                </c:pt>
                <c:pt idx="6845">
                  <c:v>0.65912999999999999</c:v>
                </c:pt>
                <c:pt idx="6846">
                  <c:v>0.65912999999999999</c:v>
                </c:pt>
                <c:pt idx="6847">
                  <c:v>0.6502</c:v>
                </c:pt>
                <c:pt idx="6848">
                  <c:v>0.64149999999999996</c:v>
                </c:pt>
                <c:pt idx="6849">
                  <c:v>0.64149999999999996</c:v>
                </c:pt>
                <c:pt idx="6850">
                  <c:v>0.64149999999999996</c:v>
                </c:pt>
                <c:pt idx="6851">
                  <c:v>0.64625999999999995</c:v>
                </c:pt>
                <c:pt idx="6852">
                  <c:v>0.64625999999999995</c:v>
                </c:pt>
                <c:pt idx="6853">
                  <c:v>0.64625999999999995</c:v>
                </c:pt>
                <c:pt idx="6854">
                  <c:v>0.64625999999999995</c:v>
                </c:pt>
                <c:pt idx="6855">
                  <c:v>0.63771999999999995</c:v>
                </c:pt>
                <c:pt idx="6856">
                  <c:v>0.63771999999999995</c:v>
                </c:pt>
                <c:pt idx="6857">
                  <c:v>0.63771999999999995</c:v>
                </c:pt>
                <c:pt idx="6858">
                  <c:v>0.62934999999999997</c:v>
                </c:pt>
                <c:pt idx="6859">
                  <c:v>0.62934999999999997</c:v>
                </c:pt>
                <c:pt idx="6860">
                  <c:v>0.62934999999999997</c:v>
                </c:pt>
                <c:pt idx="6861">
                  <c:v>0.62114999999999998</c:v>
                </c:pt>
                <c:pt idx="6862">
                  <c:v>0.62114999999999998</c:v>
                </c:pt>
                <c:pt idx="6863">
                  <c:v>0.62114999999999998</c:v>
                </c:pt>
                <c:pt idx="6864">
                  <c:v>0.61311000000000004</c:v>
                </c:pt>
                <c:pt idx="6865">
                  <c:v>0.61311000000000004</c:v>
                </c:pt>
                <c:pt idx="6866">
                  <c:v>0.61311000000000004</c:v>
                </c:pt>
                <c:pt idx="6867">
                  <c:v>0.61807999999999996</c:v>
                </c:pt>
                <c:pt idx="6868">
                  <c:v>0.61021999999999998</c:v>
                </c:pt>
                <c:pt idx="6869">
                  <c:v>0.61021999999999998</c:v>
                </c:pt>
                <c:pt idx="6870">
                  <c:v>0.61021999999999998</c:v>
                </c:pt>
                <c:pt idx="6871">
                  <c:v>0.61021999999999998</c:v>
                </c:pt>
                <c:pt idx="6872">
                  <c:v>0.61021999999999998</c:v>
                </c:pt>
                <c:pt idx="6873">
                  <c:v>0.61021999999999998</c:v>
                </c:pt>
                <c:pt idx="6874">
                  <c:v>0.61021999999999998</c:v>
                </c:pt>
                <c:pt idx="6875">
                  <c:v>0.61021999999999998</c:v>
                </c:pt>
                <c:pt idx="6876">
                  <c:v>0.61021999999999998</c:v>
                </c:pt>
                <c:pt idx="6877">
                  <c:v>0.61021999999999998</c:v>
                </c:pt>
                <c:pt idx="6878">
                  <c:v>0.61021999999999998</c:v>
                </c:pt>
                <c:pt idx="6879">
                  <c:v>0.61021999999999998</c:v>
                </c:pt>
                <c:pt idx="6880">
                  <c:v>0.61021999999999998</c:v>
                </c:pt>
                <c:pt idx="6881">
                  <c:v>0.61021999999999998</c:v>
                </c:pt>
                <c:pt idx="6882">
                  <c:v>0.61021999999999998</c:v>
                </c:pt>
                <c:pt idx="6883">
                  <c:v>0.61021999999999998</c:v>
                </c:pt>
                <c:pt idx="6884">
                  <c:v>0.61021999999999998</c:v>
                </c:pt>
                <c:pt idx="6885">
                  <c:v>0.61021999999999998</c:v>
                </c:pt>
                <c:pt idx="6886">
                  <c:v>0.61021999999999998</c:v>
                </c:pt>
                <c:pt idx="6887">
                  <c:v>0.61529999999999996</c:v>
                </c:pt>
                <c:pt idx="6888">
                  <c:v>0.61529999999999996</c:v>
                </c:pt>
                <c:pt idx="6889">
                  <c:v>0.62026999999999999</c:v>
                </c:pt>
                <c:pt idx="6890">
                  <c:v>0.62026999999999999</c:v>
                </c:pt>
                <c:pt idx="6891">
                  <c:v>0.62026999999999999</c:v>
                </c:pt>
                <c:pt idx="6892">
                  <c:v>0.62026999999999999</c:v>
                </c:pt>
                <c:pt idx="6893">
                  <c:v>0.62516000000000005</c:v>
                </c:pt>
                <c:pt idx="6894">
                  <c:v>0.62516000000000005</c:v>
                </c:pt>
                <c:pt idx="6895">
                  <c:v>0.62516000000000005</c:v>
                </c:pt>
                <c:pt idx="6896">
                  <c:v>0.62516000000000005</c:v>
                </c:pt>
                <c:pt idx="6897">
                  <c:v>0.62516000000000005</c:v>
                </c:pt>
                <c:pt idx="6898">
                  <c:v>0.62516000000000005</c:v>
                </c:pt>
                <c:pt idx="6899">
                  <c:v>0.62516000000000005</c:v>
                </c:pt>
                <c:pt idx="6900">
                  <c:v>0.62516000000000005</c:v>
                </c:pt>
                <c:pt idx="6901">
                  <c:v>0.62516000000000005</c:v>
                </c:pt>
                <c:pt idx="6902">
                  <c:v>0.63</c:v>
                </c:pt>
                <c:pt idx="6903">
                  <c:v>0.63</c:v>
                </c:pt>
                <c:pt idx="6904">
                  <c:v>0.63</c:v>
                </c:pt>
                <c:pt idx="6905">
                  <c:v>0.62192000000000003</c:v>
                </c:pt>
                <c:pt idx="6906">
                  <c:v>0.62670999999999999</c:v>
                </c:pt>
                <c:pt idx="6907">
                  <c:v>0.62670999999999999</c:v>
                </c:pt>
                <c:pt idx="6908">
                  <c:v>0.62670999999999999</c:v>
                </c:pt>
                <c:pt idx="6909">
                  <c:v>0.62670999999999999</c:v>
                </c:pt>
                <c:pt idx="6910">
                  <c:v>0.62670999999999999</c:v>
                </c:pt>
                <c:pt idx="6911">
                  <c:v>0.63144</c:v>
                </c:pt>
                <c:pt idx="6912">
                  <c:v>0.63144</c:v>
                </c:pt>
                <c:pt idx="6913">
                  <c:v>0.63605999999999996</c:v>
                </c:pt>
                <c:pt idx="6914">
                  <c:v>0.63605999999999996</c:v>
                </c:pt>
                <c:pt idx="6915">
                  <c:v>0.63605999999999996</c:v>
                </c:pt>
                <c:pt idx="6916">
                  <c:v>0.63605999999999996</c:v>
                </c:pt>
                <c:pt idx="6917">
                  <c:v>0.63605999999999996</c:v>
                </c:pt>
                <c:pt idx="6918">
                  <c:v>0.63605999999999996</c:v>
                </c:pt>
                <c:pt idx="6919">
                  <c:v>0.63605999999999996</c:v>
                </c:pt>
                <c:pt idx="6920">
                  <c:v>0.63605999999999996</c:v>
                </c:pt>
                <c:pt idx="6921">
                  <c:v>0.63605999999999996</c:v>
                </c:pt>
                <c:pt idx="6922">
                  <c:v>0.63605999999999996</c:v>
                </c:pt>
                <c:pt idx="6923">
                  <c:v>0.63605999999999996</c:v>
                </c:pt>
                <c:pt idx="6924">
                  <c:v>0.63605999999999996</c:v>
                </c:pt>
                <c:pt idx="6925">
                  <c:v>0.63605999999999996</c:v>
                </c:pt>
                <c:pt idx="6926">
                  <c:v>0.62797999999999998</c:v>
                </c:pt>
                <c:pt idx="6927">
                  <c:v>0.62797999999999998</c:v>
                </c:pt>
                <c:pt idx="6928">
                  <c:v>0.62797999999999998</c:v>
                </c:pt>
                <c:pt idx="6929">
                  <c:v>0.62797999999999998</c:v>
                </c:pt>
                <c:pt idx="6930">
                  <c:v>0.62797999999999998</c:v>
                </c:pt>
                <c:pt idx="6931">
                  <c:v>0.62797999999999998</c:v>
                </c:pt>
                <c:pt idx="6932">
                  <c:v>0.62797999999999998</c:v>
                </c:pt>
                <c:pt idx="6933">
                  <c:v>0.62797999999999998</c:v>
                </c:pt>
                <c:pt idx="6934">
                  <c:v>0.62797999999999998</c:v>
                </c:pt>
                <c:pt idx="6935">
                  <c:v>0.62797999999999998</c:v>
                </c:pt>
                <c:pt idx="6936">
                  <c:v>0.62797999999999998</c:v>
                </c:pt>
                <c:pt idx="6937">
                  <c:v>0.62797999999999998</c:v>
                </c:pt>
                <c:pt idx="6938">
                  <c:v>0.62797999999999998</c:v>
                </c:pt>
                <c:pt idx="6939">
                  <c:v>0.62797999999999998</c:v>
                </c:pt>
                <c:pt idx="6940">
                  <c:v>0.62797999999999998</c:v>
                </c:pt>
                <c:pt idx="6941">
                  <c:v>0.63278999999999996</c:v>
                </c:pt>
                <c:pt idx="6942">
                  <c:v>0.63278999999999996</c:v>
                </c:pt>
                <c:pt idx="6943">
                  <c:v>0.62468000000000001</c:v>
                </c:pt>
                <c:pt idx="6944">
                  <c:v>0.62468000000000001</c:v>
                </c:pt>
                <c:pt idx="6945">
                  <c:v>0.62468000000000001</c:v>
                </c:pt>
                <c:pt idx="6946">
                  <c:v>0.62468000000000001</c:v>
                </c:pt>
                <c:pt idx="6947">
                  <c:v>0.62468000000000001</c:v>
                </c:pt>
                <c:pt idx="6948">
                  <c:v>0.62468000000000001</c:v>
                </c:pt>
                <c:pt idx="6949">
                  <c:v>0.62468000000000001</c:v>
                </c:pt>
                <c:pt idx="6950">
                  <c:v>0.62468000000000001</c:v>
                </c:pt>
                <c:pt idx="6951">
                  <c:v>0.62468000000000001</c:v>
                </c:pt>
                <c:pt idx="6952">
                  <c:v>0.61663000000000001</c:v>
                </c:pt>
                <c:pt idx="6953">
                  <c:v>0.61663000000000001</c:v>
                </c:pt>
                <c:pt idx="6954">
                  <c:v>0.61663000000000001</c:v>
                </c:pt>
                <c:pt idx="6955">
                  <c:v>0.61663000000000001</c:v>
                </c:pt>
                <c:pt idx="6956">
                  <c:v>0.61663000000000001</c:v>
                </c:pt>
                <c:pt idx="6957">
                  <c:v>0.62155000000000005</c:v>
                </c:pt>
                <c:pt idx="6958">
                  <c:v>0.62155000000000005</c:v>
                </c:pt>
                <c:pt idx="6959">
                  <c:v>0.62155000000000005</c:v>
                </c:pt>
                <c:pt idx="6960">
                  <c:v>0.62155000000000005</c:v>
                </c:pt>
                <c:pt idx="6961">
                  <c:v>0.62155000000000005</c:v>
                </c:pt>
                <c:pt idx="6962">
                  <c:v>0.61358999999999997</c:v>
                </c:pt>
                <c:pt idx="6963">
                  <c:v>0.61358999999999997</c:v>
                </c:pt>
                <c:pt idx="6964">
                  <c:v>0.61358999999999997</c:v>
                </c:pt>
                <c:pt idx="6965">
                  <c:v>0.61358999999999997</c:v>
                </c:pt>
                <c:pt idx="6966">
                  <c:v>0.61851999999999996</c:v>
                </c:pt>
                <c:pt idx="6967">
                  <c:v>0.61851999999999996</c:v>
                </c:pt>
                <c:pt idx="6968">
                  <c:v>0.61851999999999996</c:v>
                </c:pt>
                <c:pt idx="6969">
                  <c:v>0.61851999999999996</c:v>
                </c:pt>
                <c:pt idx="6970">
                  <c:v>0.62336000000000003</c:v>
                </c:pt>
                <c:pt idx="6971">
                  <c:v>0.62336000000000003</c:v>
                </c:pt>
                <c:pt idx="6972">
                  <c:v>0.62809000000000004</c:v>
                </c:pt>
                <c:pt idx="6973">
                  <c:v>0.62809000000000004</c:v>
                </c:pt>
                <c:pt idx="6974">
                  <c:v>0.62809000000000004</c:v>
                </c:pt>
                <c:pt idx="6975">
                  <c:v>0.62809000000000004</c:v>
                </c:pt>
                <c:pt idx="6976">
                  <c:v>0.62809000000000004</c:v>
                </c:pt>
                <c:pt idx="6977">
                  <c:v>0.62809000000000004</c:v>
                </c:pt>
                <c:pt idx="6978">
                  <c:v>0.62809000000000004</c:v>
                </c:pt>
                <c:pt idx="6979">
                  <c:v>0.62809000000000004</c:v>
                </c:pt>
                <c:pt idx="6980">
                  <c:v>0.62809000000000004</c:v>
                </c:pt>
                <c:pt idx="6981">
                  <c:v>0.62809000000000004</c:v>
                </c:pt>
                <c:pt idx="6982">
                  <c:v>0.62809000000000004</c:v>
                </c:pt>
                <c:pt idx="6983">
                  <c:v>0.62809000000000004</c:v>
                </c:pt>
                <c:pt idx="6984">
                  <c:v>0.62809000000000004</c:v>
                </c:pt>
                <c:pt idx="6985">
                  <c:v>0.62809000000000004</c:v>
                </c:pt>
                <c:pt idx="6986">
                  <c:v>0.62809000000000004</c:v>
                </c:pt>
                <c:pt idx="6987">
                  <c:v>0.62809000000000004</c:v>
                </c:pt>
                <c:pt idx="6988">
                  <c:v>0.62809000000000004</c:v>
                </c:pt>
                <c:pt idx="6989">
                  <c:v>0.62809000000000004</c:v>
                </c:pt>
                <c:pt idx="6990">
                  <c:v>0.62809000000000004</c:v>
                </c:pt>
                <c:pt idx="6991">
                  <c:v>0.62809000000000004</c:v>
                </c:pt>
                <c:pt idx="6992">
                  <c:v>0.61997999999999998</c:v>
                </c:pt>
                <c:pt idx="6993">
                  <c:v>0.61997999999999998</c:v>
                </c:pt>
                <c:pt idx="6994">
                  <c:v>0.62483999999999995</c:v>
                </c:pt>
                <c:pt idx="6995">
                  <c:v>0.62483999999999995</c:v>
                </c:pt>
                <c:pt idx="6996">
                  <c:v>0.62961</c:v>
                </c:pt>
                <c:pt idx="6997">
                  <c:v>0.63426000000000005</c:v>
                </c:pt>
                <c:pt idx="6998">
                  <c:v>0.63426000000000005</c:v>
                </c:pt>
                <c:pt idx="6999">
                  <c:v>0.63426000000000005</c:v>
                </c:pt>
                <c:pt idx="7000">
                  <c:v>0.63426000000000005</c:v>
                </c:pt>
                <c:pt idx="7001">
                  <c:v>0.63426000000000005</c:v>
                </c:pt>
                <c:pt idx="7002">
                  <c:v>0.63426000000000005</c:v>
                </c:pt>
                <c:pt idx="7003">
                  <c:v>0.63426000000000005</c:v>
                </c:pt>
                <c:pt idx="7004">
                  <c:v>0.63426000000000005</c:v>
                </c:pt>
                <c:pt idx="7005">
                  <c:v>0.63887000000000005</c:v>
                </c:pt>
                <c:pt idx="7006">
                  <c:v>0.63887000000000005</c:v>
                </c:pt>
                <c:pt idx="7007">
                  <c:v>0.63088999999999995</c:v>
                </c:pt>
                <c:pt idx="7008">
                  <c:v>0.63088999999999995</c:v>
                </c:pt>
                <c:pt idx="7009">
                  <c:v>0.63088999999999995</c:v>
                </c:pt>
                <c:pt idx="7010">
                  <c:v>0.63088999999999995</c:v>
                </c:pt>
                <c:pt idx="7011">
                  <c:v>0.63088999999999995</c:v>
                </c:pt>
                <c:pt idx="7012">
                  <c:v>0.63088999999999995</c:v>
                </c:pt>
                <c:pt idx="7013">
                  <c:v>0.62300999999999995</c:v>
                </c:pt>
                <c:pt idx="7014">
                  <c:v>0.62300999999999995</c:v>
                </c:pt>
                <c:pt idx="7015">
                  <c:v>0.62300999999999995</c:v>
                </c:pt>
                <c:pt idx="7016">
                  <c:v>0.62300999999999995</c:v>
                </c:pt>
                <c:pt idx="7017">
                  <c:v>0.62300999999999995</c:v>
                </c:pt>
                <c:pt idx="7018">
                  <c:v>0.62300999999999995</c:v>
                </c:pt>
                <c:pt idx="7019">
                  <c:v>0.62300999999999995</c:v>
                </c:pt>
                <c:pt idx="7020">
                  <c:v>0.62300999999999995</c:v>
                </c:pt>
                <c:pt idx="7021">
                  <c:v>0.62300999999999995</c:v>
                </c:pt>
                <c:pt idx="7022">
                  <c:v>0.62300999999999995</c:v>
                </c:pt>
                <c:pt idx="7023">
                  <c:v>0.62300999999999995</c:v>
                </c:pt>
                <c:pt idx="7024">
                  <c:v>0.62775999999999998</c:v>
                </c:pt>
                <c:pt idx="7025">
                  <c:v>0.62775999999999998</c:v>
                </c:pt>
                <c:pt idx="7026">
                  <c:v>0.62775999999999998</c:v>
                </c:pt>
                <c:pt idx="7027">
                  <c:v>0.62775999999999998</c:v>
                </c:pt>
                <c:pt idx="7028">
                  <c:v>0.62775999999999998</c:v>
                </c:pt>
                <c:pt idx="7029">
                  <c:v>0.62775999999999998</c:v>
                </c:pt>
                <c:pt idx="7030">
                  <c:v>0.62775999999999998</c:v>
                </c:pt>
                <c:pt idx="7031">
                  <c:v>0.62775999999999998</c:v>
                </c:pt>
                <c:pt idx="7032">
                  <c:v>0.62775999999999998</c:v>
                </c:pt>
                <c:pt idx="7033">
                  <c:v>0.62775999999999998</c:v>
                </c:pt>
                <c:pt idx="7034">
                  <c:v>0.62775999999999998</c:v>
                </c:pt>
                <c:pt idx="7035">
                  <c:v>0.62775999999999998</c:v>
                </c:pt>
                <c:pt idx="7036">
                  <c:v>0.61975999999999998</c:v>
                </c:pt>
                <c:pt idx="7037">
                  <c:v>0.61975999999999998</c:v>
                </c:pt>
                <c:pt idx="7038">
                  <c:v>0.61975999999999998</c:v>
                </c:pt>
                <c:pt idx="7039">
                  <c:v>0.61975999999999998</c:v>
                </c:pt>
                <c:pt idx="7040">
                  <c:v>0.61975999999999998</c:v>
                </c:pt>
                <c:pt idx="7041">
                  <c:v>0.61975999999999998</c:v>
                </c:pt>
                <c:pt idx="7042">
                  <c:v>0.61975999999999998</c:v>
                </c:pt>
                <c:pt idx="7043">
                  <c:v>0.61975999999999998</c:v>
                </c:pt>
                <c:pt idx="7044">
                  <c:v>0.61975999999999998</c:v>
                </c:pt>
                <c:pt idx="7045">
                  <c:v>0.61180999999999996</c:v>
                </c:pt>
                <c:pt idx="7046">
                  <c:v>0.61180999999999996</c:v>
                </c:pt>
                <c:pt idx="7047">
                  <c:v>0.61180999999999996</c:v>
                </c:pt>
                <c:pt idx="7048">
                  <c:v>0.61180999999999996</c:v>
                </c:pt>
                <c:pt idx="7049">
                  <c:v>0.61180999999999996</c:v>
                </c:pt>
                <c:pt idx="7050">
                  <c:v>0.60399999999999998</c:v>
                </c:pt>
                <c:pt idx="7051">
                  <c:v>0.59636</c:v>
                </c:pt>
                <c:pt idx="7052">
                  <c:v>0.59636</c:v>
                </c:pt>
                <c:pt idx="7053">
                  <c:v>0.59636</c:v>
                </c:pt>
                <c:pt idx="7054">
                  <c:v>0.59636</c:v>
                </c:pt>
                <c:pt idx="7055">
                  <c:v>0.58886000000000005</c:v>
                </c:pt>
                <c:pt idx="7056">
                  <c:v>0.58886000000000005</c:v>
                </c:pt>
                <c:pt idx="7057">
                  <c:v>0.58886000000000005</c:v>
                </c:pt>
                <c:pt idx="7058">
                  <c:v>0.58150000000000002</c:v>
                </c:pt>
                <c:pt idx="7059">
                  <c:v>0.58150000000000002</c:v>
                </c:pt>
                <c:pt idx="7060">
                  <c:v>0.58150000000000002</c:v>
                </c:pt>
                <c:pt idx="7061">
                  <c:v>0.58150000000000002</c:v>
                </c:pt>
                <c:pt idx="7062">
                  <c:v>0.5867</c:v>
                </c:pt>
                <c:pt idx="7063">
                  <c:v>0.5867</c:v>
                </c:pt>
                <c:pt idx="7064">
                  <c:v>0.5867</c:v>
                </c:pt>
                <c:pt idx="7065">
                  <c:v>0.5867</c:v>
                </c:pt>
                <c:pt idx="7066">
                  <c:v>0.5867</c:v>
                </c:pt>
                <c:pt idx="7067">
                  <c:v>0.5867</c:v>
                </c:pt>
                <c:pt idx="7068">
                  <c:v>0.5867</c:v>
                </c:pt>
                <c:pt idx="7069">
                  <c:v>0.5867</c:v>
                </c:pt>
                <c:pt idx="7070">
                  <c:v>0.59187000000000001</c:v>
                </c:pt>
                <c:pt idx="7071">
                  <c:v>0.59187000000000001</c:v>
                </c:pt>
                <c:pt idx="7072">
                  <c:v>0.59186000000000005</c:v>
                </c:pt>
                <c:pt idx="7073">
                  <c:v>0.59187000000000001</c:v>
                </c:pt>
                <c:pt idx="7074">
                  <c:v>0.59187000000000001</c:v>
                </c:pt>
                <c:pt idx="7075">
                  <c:v>0.59187000000000001</c:v>
                </c:pt>
                <c:pt idx="7076">
                  <c:v>0.59186000000000005</c:v>
                </c:pt>
                <c:pt idx="7077">
                  <c:v>0.58445999999999998</c:v>
                </c:pt>
                <c:pt idx="7078">
                  <c:v>0.58445999999999998</c:v>
                </c:pt>
                <c:pt idx="7079">
                  <c:v>0.58445999999999998</c:v>
                </c:pt>
                <c:pt idx="7080">
                  <c:v>0.58445999999999998</c:v>
                </c:pt>
                <c:pt idx="7081">
                  <c:v>0.58445999999999998</c:v>
                </c:pt>
                <c:pt idx="7082">
                  <c:v>0.58445999999999998</c:v>
                </c:pt>
                <c:pt idx="7083">
                  <c:v>0.58445999999999998</c:v>
                </c:pt>
                <c:pt idx="7084">
                  <c:v>0.58445999999999998</c:v>
                </c:pt>
                <c:pt idx="7085">
                  <c:v>0.58445999999999998</c:v>
                </c:pt>
                <c:pt idx="7086">
                  <c:v>0.58445999999999998</c:v>
                </c:pt>
                <c:pt idx="7087">
                  <c:v>0.58445999999999998</c:v>
                </c:pt>
                <c:pt idx="7088">
                  <c:v>0.58445999999999998</c:v>
                </c:pt>
                <c:pt idx="7089">
                  <c:v>0.58445999999999998</c:v>
                </c:pt>
                <c:pt idx="7090">
                  <c:v>0.58445999999999998</c:v>
                </c:pt>
                <c:pt idx="7091">
                  <c:v>0.58445999999999998</c:v>
                </c:pt>
                <c:pt idx="7092">
                  <c:v>0.58445999999999998</c:v>
                </c:pt>
                <c:pt idx="7093">
                  <c:v>0.58975999999999995</c:v>
                </c:pt>
                <c:pt idx="7094">
                  <c:v>0.58975999999999995</c:v>
                </c:pt>
                <c:pt idx="7095">
                  <c:v>0.58975999999999995</c:v>
                </c:pt>
                <c:pt idx="7096">
                  <c:v>0.58975999999999995</c:v>
                </c:pt>
                <c:pt idx="7097">
                  <c:v>0.58975999999999995</c:v>
                </c:pt>
                <c:pt idx="7098">
                  <c:v>0.58975999999999995</c:v>
                </c:pt>
                <c:pt idx="7099">
                  <c:v>0.58975999999999995</c:v>
                </c:pt>
                <c:pt idx="7100">
                  <c:v>0.58975999999999995</c:v>
                </c:pt>
                <c:pt idx="7101">
                  <c:v>0.58975999999999995</c:v>
                </c:pt>
                <c:pt idx="7102">
                  <c:v>0.58975999999999995</c:v>
                </c:pt>
                <c:pt idx="7103">
                  <c:v>0.58975999999999995</c:v>
                </c:pt>
                <c:pt idx="7104">
                  <c:v>0.58975999999999995</c:v>
                </c:pt>
                <c:pt idx="7105">
                  <c:v>0.59504999999999997</c:v>
                </c:pt>
                <c:pt idx="7106">
                  <c:v>0.59504999999999997</c:v>
                </c:pt>
                <c:pt idx="7107">
                  <c:v>0.59504999999999997</c:v>
                </c:pt>
                <c:pt idx="7108">
                  <c:v>0.59504999999999997</c:v>
                </c:pt>
                <c:pt idx="7109">
                  <c:v>0.59504999999999997</c:v>
                </c:pt>
                <c:pt idx="7110">
                  <c:v>0.59504999999999997</c:v>
                </c:pt>
                <c:pt idx="7111">
                  <c:v>0.60026000000000002</c:v>
                </c:pt>
                <c:pt idx="7112">
                  <c:v>0.60026000000000002</c:v>
                </c:pt>
                <c:pt idx="7113">
                  <c:v>0.60026000000000002</c:v>
                </c:pt>
                <c:pt idx="7114">
                  <c:v>0.60026000000000002</c:v>
                </c:pt>
                <c:pt idx="7115">
                  <c:v>0.60026000000000002</c:v>
                </c:pt>
                <c:pt idx="7116">
                  <c:v>0.60540000000000005</c:v>
                </c:pt>
                <c:pt idx="7117">
                  <c:v>0.60540000000000005</c:v>
                </c:pt>
                <c:pt idx="7118">
                  <c:v>0.60540000000000005</c:v>
                </c:pt>
                <c:pt idx="7119">
                  <c:v>0.60540000000000005</c:v>
                </c:pt>
                <c:pt idx="7120">
                  <c:v>0.60540000000000005</c:v>
                </c:pt>
                <c:pt idx="7121">
                  <c:v>0.60540000000000005</c:v>
                </c:pt>
                <c:pt idx="7122">
                  <c:v>0.60540000000000005</c:v>
                </c:pt>
                <c:pt idx="7123">
                  <c:v>0.60540000000000005</c:v>
                </c:pt>
                <c:pt idx="7124">
                  <c:v>0.60540000000000005</c:v>
                </c:pt>
                <c:pt idx="7125">
                  <c:v>0.60540000000000005</c:v>
                </c:pt>
                <c:pt idx="7126">
                  <c:v>0.60540000000000005</c:v>
                </c:pt>
                <c:pt idx="7127">
                  <c:v>0.60540000000000005</c:v>
                </c:pt>
                <c:pt idx="7128">
                  <c:v>0.59753999999999996</c:v>
                </c:pt>
                <c:pt idx="7129">
                  <c:v>0.59753999999999996</c:v>
                </c:pt>
                <c:pt idx="7130">
                  <c:v>0.59753999999999996</c:v>
                </c:pt>
                <c:pt idx="7131">
                  <c:v>0.59753999999999996</c:v>
                </c:pt>
                <c:pt idx="7132">
                  <c:v>0.59753999999999996</c:v>
                </c:pt>
                <c:pt idx="7133">
                  <c:v>0.59753999999999996</c:v>
                </c:pt>
                <c:pt idx="7134">
                  <c:v>0.59753999999999996</c:v>
                </c:pt>
                <c:pt idx="7135">
                  <c:v>0.59753999999999996</c:v>
                </c:pt>
                <c:pt idx="7136">
                  <c:v>0.59753999999999996</c:v>
                </c:pt>
                <c:pt idx="7137">
                  <c:v>0.59753999999999996</c:v>
                </c:pt>
                <c:pt idx="7138">
                  <c:v>0.6028</c:v>
                </c:pt>
                <c:pt idx="7139">
                  <c:v>0.6028</c:v>
                </c:pt>
                <c:pt idx="7140">
                  <c:v>0.6028</c:v>
                </c:pt>
                <c:pt idx="7141">
                  <c:v>0.6028</c:v>
                </c:pt>
                <c:pt idx="7142">
                  <c:v>0.6028</c:v>
                </c:pt>
                <c:pt idx="7143">
                  <c:v>0.6028</c:v>
                </c:pt>
                <c:pt idx="7144">
                  <c:v>0.6028</c:v>
                </c:pt>
                <c:pt idx="7145">
                  <c:v>0.6028</c:v>
                </c:pt>
                <c:pt idx="7146">
                  <c:v>0.6028</c:v>
                </c:pt>
                <c:pt idx="7147">
                  <c:v>0.6028</c:v>
                </c:pt>
                <c:pt idx="7148">
                  <c:v>0.6028</c:v>
                </c:pt>
                <c:pt idx="7149">
                  <c:v>0.6028</c:v>
                </c:pt>
                <c:pt idx="7150">
                  <c:v>0.6028</c:v>
                </c:pt>
                <c:pt idx="7151">
                  <c:v>0.60806000000000004</c:v>
                </c:pt>
                <c:pt idx="7152">
                  <c:v>0.61319000000000001</c:v>
                </c:pt>
                <c:pt idx="7153">
                  <c:v>0.61319000000000001</c:v>
                </c:pt>
                <c:pt idx="7154">
                  <c:v>0.61319000000000001</c:v>
                </c:pt>
                <c:pt idx="7155">
                  <c:v>0.61319000000000001</c:v>
                </c:pt>
                <c:pt idx="7156">
                  <c:v>0.61319000000000001</c:v>
                </c:pt>
                <c:pt idx="7157">
                  <c:v>0.61319000000000001</c:v>
                </c:pt>
                <c:pt idx="7158">
                  <c:v>0.61319000000000001</c:v>
                </c:pt>
                <c:pt idx="7159">
                  <c:v>0.61824999999999997</c:v>
                </c:pt>
                <c:pt idx="7160">
                  <c:v>0.61824999999999997</c:v>
                </c:pt>
                <c:pt idx="7161">
                  <c:v>0.61824999999999997</c:v>
                </c:pt>
                <c:pt idx="7162">
                  <c:v>0.61824999999999997</c:v>
                </c:pt>
                <c:pt idx="7163">
                  <c:v>0.61824999999999997</c:v>
                </c:pt>
                <c:pt idx="7164">
                  <c:v>0.61824999999999997</c:v>
                </c:pt>
                <c:pt idx="7165">
                  <c:v>0.61824999999999997</c:v>
                </c:pt>
                <c:pt idx="7166">
                  <c:v>0.62326000000000004</c:v>
                </c:pt>
                <c:pt idx="7167">
                  <c:v>0.62326000000000004</c:v>
                </c:pt>
                <c:pt idx="7168">
                  <c:v>0.62326000000000004</c:v>
                </c:pt>
                <c:pt idx="7169">
                  <c:v>0.62326000000000004</c:v>
                </c:pt>
                <c:pt idx="7170">
                  <c:v>0.62326000000000004</c:v>
                </c:pt>
                <c:pt idx="7171">
                  <c:v>0.62326000000000004</c:v>
                </c:pt>
                <c:pt idx="7172">
                  <c:v>0.62326000000000004</c:v>
                </c:pt>
                <c:pt idx="7173">
                  <c:v>0.62326000000000004</c:v>
                </c:pt>
                <c:pt idx="7174">
                  <c:v>0.62326000000000004</c:v>
                </c:pt>
                <c:pt idx="7175">
                  <c:v>0.62822</c:v>
                </c:pt>
                <c:pt idx="7176">
                  <c:v>0.62822</c:v>
                </c:pt>
                <c:pt idx="7177">
                  <c:v>0.62822</c:v>
                </c:pt>
                <c:pt idx="7178">
                  <c:v>0.63309000000000004</c:v>
                </c:pt>
                <c:pt idx="7179">
                  <c:v>0.63309000000000004</c:v>
                </c:pt>
                <c:pt idx="7180">
                  <c:v>0.63309000000000004</c:v>
                </c:pt>
                <c:pt idx="7181">
                  <c:v>0.63309000000000004</c:v>
                </c:pt>
                <c:pt idx="7182">
                  <c:v>0.63309000000000004</c:v>
                </c:pt>
                <c:pt idx="7183">
                  <c:v>0.63309000000000004</c:v>
                </c:pt>
                <c:pt idx="7184">
                  <c:v>0.63309000000000004</c:v>
                </c:pt>
                <c:pt idx="7185">
                  <c:v>0.63309000000000004</c:v>
                </c:pt>
                <c:pt idx="7186">
                  <c:v>0.63309000000000004</c:v>
                </c:pt>
                <c:pt idx="7187">
                  <c:v>0.63309000000000004</c:v>
                </c:pt>
                <c:pt idx="7188">
                  <c:v>0.63309000000000004</c:v>
                </c:pt>
                <c:pt idx="7189">
                  <c:v>0.63309000000000004</c:v>
                </c:pt>
                <c:pt idx="7190">
                  <c:v>0.63309000000000004</c:v>
                </c:pt>
                <c:pt idx="7191">
                  <c:v>0.63309000000000004</c:v>
                </c:pt>
                <c:pt idx="7192">
                  <c:v>0.63309000000000004</c:v>
                </c:pt>
                <c:pt idx="7193">
                  <c:v>0.63309000000000004</c:v>
                </c:pt>
                <c:pt idx="7194">
                  <c:v>0.63797999999999999</c:v>
                </c:pt>
                <c:pt idx="7195">
                  <c:v>0.63797999999999999</c:v>
                </c:pt>
                <c:pt idx="7196">
                  <c:v>0.62955000000000005</c:v>
                </c:pt>
                <c:pt idx="7197">
                  <c:v>0.62955000000000005</c:v>
                </c:pt>
                <c:pt idx="7198">
                  <c:v>0.62955000000000005</c:v>
                </c:pt>
                <c:pt idx="7199">
                  <c:v>0.62955000000000005</c:v>
                </c:pt>
                <c:pt idx="7200">
                  <c:v>0.62955000000000005</c:v>
                </c:pt>
                <c:pt idx="7201">
                  <c:v>0.62955000000000005</c:v>
                </c:pt>
                <c:pt idx="7202">
                  <c:v>0.62955000000000005</c:v>
                </c:pt>
                <c:pt idx="7203">
                  <c:v>0.62955000000000005</c:v>
                </c:pt>
                <c:pt idx="7204">
                  <c:v>0.62955000000000005</c:v>
                </c:pt>
                <c:pt idx="7205">
                  <c:v>0.62955000000000005</c:v>
                </c:pt>
                <c:pt idx="7206">
                  <c:v>0.62955000000000005</c:v>
                </c:pt>
                <c:pt idx="7207">
                  <c:v>0.62955000000000005</c:v>
                </c:pt>
                <c:pt idx="7208">
                  <c:v>0.62955000000000005</c:v>
                </c:pt>
                <c:pt idx="7209">
                  <c:v>0.62955000000000005</c:v>
                </c:pt>
                <c:pt idx="7210">
                  <c:v>0.62955000000000005</c:v>
                </c:pt>
                <c:pt idx="7211">
                  <c:v>0.62955000000000005</c:v>
                </c:pt>
                <c:pt idx="7212">
                  <c:v>0.62955000000000005</c:v>
                </c:pt>
                <c:pt idx="7213">
                  <c:v>0.62955000000000005</c:v>
                </c:pt>
                <c:pt idx="7214">
                  <c:v>0.62955000000000005</c:v>
                </c:pt>
                <c:pt idx="7215">
                  <c:v>0.62102999999999997</c:v>
                </c:pt>
                <c:pt idx="7216">
                  <c:v>0.62102999999999997</c:v>
                </c:pt>
                <c:pt idx="7217">
                  <c:v>0.62102999999999997</c:v>
                </c:pt>
                <c:pt idx="7218">
                  <c:v>0.62102999999999997</c:v>
                </c:pt>
                <c:pt idx="7219">
                  <c:v>0.62102999999999997</c:v>
                </c:pt>
                <c:pt idx="7220">
                  <c:v>0.62102999999999997</c:v>
                </c:pt>
                <c:pt idx="7221">
                  <c:v>0.62102999999999997</c:v>
                </c:pt>
                <c:pt idx="7222">
                  <c:v>0.62102999999999997</c:v>
                </c:pt>
                <c:pt idx="7223">
                  <c:v>0.62102999999999997</c:v>
                </c:pt>
                <c:pt idx="7224">
                  <c:v>0.62102999999999997</c:v>
                </c:pt>
                <c:pt idx="7225">
                  <c:v>0.62102999999999997</c:v>
                </c:pt>
                <c:pt idx="7226">
                  <c:v>0.62102999999999997</c:v>
                </c:pt>
                <c:pt idx="7227">
                  <c:v>0.62102999999999997</c:v>
                </c:pt>
                <c:pt idx="7228">
                  <c:v>0.62102999999999997</c:v>
                </c:pt>
                <c:pt idx="7229">
                  <c:v>0.62102999999999997</c:v>
                </c:pt>
                <c:pt idx="7230">
                  <c:v>0.62624999999999997</c:v>
                </c:pt>
                <c:pt idx="7231">
                  <c:v>0.62624999999999997</c:v>
                </c:pt>
                <c:pt idx="7232">
                  <c:v>0.62624999999999997</c:v>
                </c:pt>
                <c:pt idx="7233">
                  <c:v>0.62624999999999997</c:v>
                </c:pt>
                <c:pt idx="7234">
                  <c:v>0.62624999999999997</c:v>
                </c:pt>
                <c:pt idx="7235">
                  <c:v>0.61767000000000005</c:v>
                </c:pt>
                <c:pt idx="7236">
                  <c:v>0.61767000000000005</c:v>
                </c:pt>
                <c:pt idx="7237">
                  <c:v>0.61767000000000005</c:v>
                </c:pt>
                <c:pt idx="7238">
                  <c:v>0.61767000000000005</c:v>
                </c:pt>
                <c:pt idx="7239">
                  <c:v>0.61767000000000005</c:v>
                </c:pt>
                <c:pt idx="7240">
                  <c:v>0.61767000000000005</c:v>
                </c:pt>
                <c:pt idx="7241">
                  <c:v>0.61767000000000005</c:v>
                </c:pt>
                <c:pt idx="7242">
                  <c:v>0.61767000000000005</c:v>
                </c:pt>
                <c:pt idx="7243">
                  <c:v>0.61767000000000005</c:v>
                </c:pt>
                <c:pt idx="7244">
                  <c:v>0.61767000000000005</c:v>
                </c:pt>
                <c:pt idx="7245">
                  <c:v>0.61767000000000005</c:v>
                </c:pt>
                <c:pt idx="7246">
                  <c:v>0.62295</c:v>
                </c:pt>
                <c:pt idx="7247">
                  <c:v>0.62295</c:v>
                </c:pt>
                <c:pt idx="7248">
                  <c:v>0.62295</c:v>
                </c:pt>
                <c:pt idx="7249">
                  <c:v>0.62810999999999995</c:v>
                </c:pt>
                <c:pt idx="7250">
                  <c:v>0.63314999999999999</c:v>
                </c:pt>
                <c:pt idx="7251">
                  <c:v>0.63314999999999999</c:v>
                </c:pt>
                <c:pt idx="7252">
                  <c:v>0.63314999999999999</c:v>
                </c:pt>
                <c:pt idx="7253">
                  <c:v>0.63314999999999999</c:v>
                </c:pt>
                <c:pt idx="7254">
                  <c:v>0.62461999999999995</c:v>
                </c:pt>
                <c:pt idx="7255">
                  <c:v>0.62461999999999995</c:v>
                </c:pt>
                <c:pt idx="7256">
                  <c:v>0.62963000000000002</c:v>
                </c:pt>
                <c:pt idx="7257">
                  <c:v>0.63451999999999997</c:v>
                </c:pt>
                <c:pt idx="7258">
                  <c:v>0.63451999999999997</c:v>
                </c:pt>
                <c:pt idx="7259">
                  <c:v>0.63451999999999997</c:v>
                </c:pt>
                <c:pt idx="7260">
                  <c:v>0.63451999999999997</c:v>
                </c:pt>
                <c:pt idx="7261">
                  <c:v>0.63451999999999997</c:v>
                </c:pt>
                <c:pt idx="7262">
                  <c:v>0.63451999999999997</c:v>
                </c:pt>
                <c:pt idx="7263">
                  <c:v>0.63451999999999997</c:v>
                </c:pt>
                <c:pt idx="7264">
                  <c:v>0.63451999999999997</c:v>
                </c:pt>
                <c:pt idx="7265">
                  <c:v>0.63451999999999997</c:v>
                </c:pt>
                <c:pt idx="7266">
                  <c:v>0.63451999999999997</c:v>
                </c:pt>
                <c:pt idx="7267">
                  <c:v>0.63451999999999997</c:v>
                </c:pt>
                <c:pt idx="7268">
                  <c:v>0.63451999999999997</c:v>
                </c:pt>
                <c:pt idx="7269">
                  <c:v>0.63451999999999997</c:v>
                </c:pt>
                <c:pt idx="7270">
                  <c:v>0.63451999999999997</c:v>
                </c:pt>
                <c:pt idx="7271">
                  <c:v>0.63941000000000003</c:v>
                </c:pt>
                <c:pt idx="7272">
                  <c:v>0.63941000000000003</c:v>
                </c:pt>
                <c:pt idx="7273">
                  <c:v>0.63941000000000003</c:v>
                </c:pt>
                <c:pt idx="7274">
                  <c:v>0.63941000000000003</c:v>
                </c:pt>
                <c:pt idx="7275">
                  <c:v>0.63941000000000003</c:v>
                </c:pt>
                <c:pt idx="7276">
                  <c:v>0.63941000000000003</c:v>
                </c:pt>
                <c:pt idx="7277">
                  <c:v>0.63941000000000003</c:v>
                </c:pt>
                <c:pt idx="7278">
                  <c:v>0.63941000000000003</c:v>
                </c:pt>
                <c:pt idx="7279">
                  <c:v>0.63941000000000003</c:v>
                </c:pt>
                <c:pt idx="7280">
                  <c:v>0.63941000000000003</c:v>
                </c:pt>
                <c:pt idx="7281">
                  <c:v>0.63941000000000003</c:v>
                </c:pt>
                <c:pt idx="7282">
                  <c:v>0.63941000000000003</c:v>
                </c:pt>
                <c:pt idx="7283">
                  <c:v>0.63941000000000003</c:v>
                </c:pt>
                <c:pt idx="7284">
                  <c:v>0.63941000000000003</c:v>
                </c:pt>
                <c:pt idx="7285">
                  <c:v>0.63941000000000003</c:v>
                </c:pt>
                <c:pt idx="7286">
                  <c:v>0.63941000000000003</c:v>
                </c:pt>
                <c:pt idx="7287">
                  <c:v>0.63941000000000003</c:v>
                </c:pt>
                <c:pt idx="7288">
                  <c:v>0.63941000000000003</c:v>
                </c:pt>
                <c:pt idx="7289">
                  <c:v>0.63941000000000003</c:v>
                </c:pt>
                <c:pt idx="7290">
                  <c:v>0.63941000000000003</c:v>
                </c:pt>
                <c:pt idx="7291">
                  <c:v>0.63941000000000003</c:v>
                </c:pt>
                <c:pt idx="7292">
                  <c:v>0.63941000000000003</c:v>
                </c:pt>
                <c:pt idx="7293">
                  <c:v>0.63941000000000003</c:v>
                </c:pt>
                <c:pt idx="7294">
                  <c:v>0.63056999999999996</c:v>
                </c:pt>
                <c:pt idx="7295">
                  <c:v>0.63056999999999996</c:v>
                </c:pt>
                <c:pt idx="7296">
                  <c:v>0.63056999999999996</c:v>
                </c:pt>
                <c:pt idx="7297">
                  <c:v>0.63056999999999996</c:v>
                </c:pt>
                <c:pt idx="7298">
                  <c:v>0.63056999999999996</c:v>
                </c:pt>
                <c:pt idx="7299">
                  <c:v>0.63056999999999996</c:v>
                </c:pt>
                <c:pt idx="7300">
                  <c:v>0.63056999999999996</c:v>
                </c:pt>
                <c:pt idx="7301">
                  <c:v>0.63568000000000002</c:v>
                </c:pt>
                <c:pt idx="7302">
                  <c:v>0.63568000000000002</c:v>
                </c:pt>
                <c:pt idx="7303">
                  <c:v>0.63568000000000002</c:v>
                </c:pt>
                <c:pt idx="7304">
                  <c:v>0.63568000000000002</c:v>
                </c:pt>
                <c:pt idx="7305">
                  <c:v>0.63568000000000002</c:v>
                </c:pt>
                <c:pt idx="7306">
                  <c:v>0.63568000000000002</c:v>
                </c:pt>
                <c:pt idx="7307">
                  <c:v>0.63568000000000002</c:v>
                </c:pt>
                <c:pt idx="7308">
                  <c:v>0.63568000000000002</c:v>
                </c:pt>
                <c:pt idx="7309">
                  <c:v>0.63568000000000002</c:v>
                </c:pt>
                <c:pt idx="7310">
                  <c:v>0.63568000000000002</c:v>
                </c:pt>
                <c:pt idx="7311">
                  <c:v>0.63568000000000002</c:v>
                </c:pt>
                <c:pt idx="7312">
                  <c:v>0.64076</c:v>
                </c:pt>
                <c:pt idx="7313">
                  <c:v>0.64076</c:v>
                </c:pt>
                <c:pt idx="7314">
                  <c:v>0.64571000000000001</c:v>
                </c:pt>
                <c:pt idx="7315">
                  <c:v>0.64571000000000001</c:v>
                </c:pt>
                <c:pt idx="7316">
                  <c:v>0.65054999999999996</c:v>
                </c:pt>
                <c:pt idx="7317">
                  <c:v>0.65527000000000002</c:v>
                </c:pt>
                <c:pt idx="7318">
                  <c:v>0.65527000000000002</c:v>
                </c:pt>
                <c:pt idx="7319">
                  <c:v>0.65527000000000002</c:v>
                </c:pt>
                <c:pt idx="7320">
                  <c:v>0.65527000000000002</c:v>
                </c:pt>
                <c:pt idx="7321">
                  <c:v>0.65527000000000002</c:v>
                </c:pt>
                <c:pt idx="7322">
                  <c:v>0.65527000000000002</c:v>
                </c:pt>
                <c:pt idx="7323">
                  <c:v>0.65527000000000002</c:v>
                </c:pt>
                <c:pt idx="7324">
                  <c:v>0.65527000000000002</c:v>
                </c:pt>
                <c:pt idx="7325">
                  <c:v>0.65527000000000002</c:v>
                </c:pt>
                <c:pt idx="7326">
                  <c:v>0.65527000000000002</c:v>
                </c:pt>
                <c:pt idx="7327">
                  <c:v>0.65527000000000002</c:v>
                </c:pt>
                <c:pt idx="7328">
                  <c:v>0.64634999999999998</c:v>
                </c:pt>
                <c:pt idx="7329">
                  <c:v>0.64634999999999998</c:v>
                </c:pt>
                <c:pt idx="7330">
                  <c:v>0.64634999999999998</c:v>
                </c:pt>
                <c:pt idx="7331">
                  <c:v>0.64634999999999998</c:v>
                </c:pt>
                <c:pt idx="7332">
                  <c:v>0.64634999999999998</c:v>
                </c:pt>
                <c:pt idx="7333">
                  <c:v>0.64634999999999998</c:v>
                </c:pt>
                <c:pt idx="7334">
                  <c:v>0.64634999999999998</c:v>
                </c:pt>
                <c:pt idx="7335">
                  <c:v>0.64634999999999998</c:v>
                </c:pt>
                <c:pt idx="7336">
                  <c:v>0.64634999999999998</c:v>
                </c:pt>
                <c:pt idx="7337">
                  <c:v>0.64634999999999998</c:v>
                </c:pt>
                <c:pt idx="7338">
                  <c:v>0.64634999999999998</c:v>
                </c:pt>
                <c:pt idx="7339">
                  <c:v>0.64634999999999998</c:v>
                </c:pt>
                <c:pt idx="7340">
                  <c:v>0.64634999999999998</c:v>
                </c:pt>
                <c:pt idx="7341">
                  <c:v>0.64634999999999998</c:v>
                </c:pt>
                <c:pt idx="7342">
                  <c:v>0.63741999999999999</c:v>
                </c:pt>
                <c:pt idx="7343">
                  <c:v>0.63741999999999999</c:v>
                </c:pt>
                <c:pt idx="7344">
                  <c:v>0.63741999999999999</c:v>
                </c:pt>
                <c:pt idx="7345">
                  <c:v>0.63741999999999999</c:v>
                </c:pt>
                <c:pt idx="7346">
                  <c:v>0.63741999999999999</c:v>
                </c:pt>
                <c:pt idx="7347">
                  <c:v>0.63741999999999999</c:v>
                </c:pt>
                <c:pt idx="7348">
                  <c:v>0.63741999999999999</c:v>
                </c:pt>
                <c:pt idx="7349">
                  <c:v>0.63741999999999999</c:v>
                </c:pt>
                <c:pt idx="7350">
                  <c:v>0.64244000000000001</c:v>
                </c:pt>
                <c:pt idx="7351">
                  <c:v>0.64244000000000001</c:v>
                </c:pt>
                <c:pt idx="7352">
                  <c:v>0.63363000000000003</c:v>
                </c:pt>
                <c:pt idx="7353">
                  <c:v>0.63363000000000003</c:v>
                </c:pt>
                <c:pt idx="7354">
                  <c:v>0.62502999999999997</c:v>
                </c:pt>
                <c:pt idx="7355">
                  <c:v>0.62502999999999997</c:v>
                </c:pt>
                <c:pt idx="7356">
                  <c:v>0.62502999999999997</c:v>
                </c:pt>
                <c:pt idx="7357">
                  <c:v>0.62502999999999997</c:v>
                </c:pt>
                <c:pt idx="7358">
                  <c:v>0.62502999999999997</c:v>
                </c:pt>
                <c:pt idx="7359">
                  <c:v>0.62502999999999997</c:v>
                </c:pt>
                <c:pt idx="7360">
                  <c:v>0.62502999999999997</c:v>
                </c:pt>
                <c:pt idx="7361">
                  <c:v>0.62502999999999997</c:v>
                </c:pt>
                <c:pt idx="7362">
                  <c:v>0.62502999999999997</c:v>
                </c:pt>
                <c:pt idx="7363">
                  <c:v>0.62502999999999997</c:v>
                </c:pt>
                <c:pt idx="7364">
                  <c:v>0.62502999999999997</c:v>
                </c:pt>
                <c:pt idx="7365">
                  <c:v>0.62502999999999997</c:v>
                </c:pt>
                <c:pt idx="7366">
                  <c:v>0.62502999999999997</c:v>
                </c:pt>
                <c:pt idx="7367">
                  <c:v>0.62502999999999997</c:v>
                </c:pt>
                <c:pt idx="7368">
                  <c:v>0.63019000000000003</c:v>
                </c:pt>
                <c:pt idx="7369">
                  <c:v>0.63019000000000003</c:v>
                </c:pt>
                <c:pt idx="7370">
                  <c:v>0.63019000000000003</c:v>
                </c:pt>
                <c:pt idx="7371">
                  <c:v>0.63019000000000003</c:v>
                </c:pt>
                <c:pt idx="7372">
                  <c:v>0.63019000000000003</c:v>
                </c:pt>
                <c:pt idx="7373">
                  <c:v>0.63019000000000003</c:v>
                </c:pt>
                <c:pt idx="7374">
                  <c:v>0.63019000000000003</c:v>
                </c:pt>
                <c:pt idx="7375">
                  <c:v>0.63019000000000003</c:v>
                </c:pt>
                <c:pt idx="7376">
                  <c:v>0.63019000000000003</c:v>
                </c:pt>
                <c:pt idx="7377">
                  <c:v>0.63019000000000003</c:v>
                </c:pt>
                <c:pt idx="7378">
                  <c:v>0.63019000000000003</c:v>
                </c:pt>
                <c:pt idx="7379">
                  <c:v>0.63019000000000003</c:v>
                </c:pt>
                <c:pt idx="7380">
                  <c:v>0.63019000000000003</c:v>
                </c:pt>
                <c:pt idx="7381">
                  <c:v>0.63019000000000003</c:v>
                </c:pt>
                <c:pt idx="7382">
                  <c:v>0.63019000000000003</c:v>
                </c:pt>
                <c:pt idx="7383">
                  <c:v>0.63019000000000003</c:v>
                </c:pt>
                <c:pt idx="7384">
                  <c:v>0.63019000000000003</c:v>
                </c:pt>
                <c:pt idx="7385">
                  <c:v>0.62134</c:v>
                </c:pt>
                <c:pt idx="7386">
                  <c:v>0.62134</c:v>
                </c:pt>
                <c:pt idx="7387">
                  <c:v>0.62134</c:v>
                </c:pt>
                <c:pt idx="7388">
                  <c:v>0.62134</c:v>
                </c:pt>
                <c:pt idx="7389">
                  <c:v>0.62134</c:v>
                </c:pt>
                <c:pt idx="7390">
                  <c:v>0.62663999999999997</c:v>
                </c:pt>
                <c:pt idx="7391">
                  <c:v>0.62663999999999997</c:v>
                </c:pt>
                <c:pt idx="7392">
                  <c:v>0.62663999999999997</c:v>
                </c:pt>
                <c:pt idx="7393">
                  <c:v>0.62663999999999997</c:v>
                </c:pt>
                <c:pt idx="7394">
                  <c:v>0.62663999999999997</c:v>
                </c:pt>
                <c:pt idx="7395">
                  <c:v>0.63183999999999996</c:v>
                </c:pt>
                <c:pt idx="7396">
                  <c:v>0.63183999999999996</c:v>
                </c:pt>
                <c:pt idx="7397">
                  <c:v>0.63183999999999996</c:v>
                </c:pt>
                <c:pt idx="7398">
                  <c:v>0.63183999999999996</c:v>
                </c:pt>
                <c:pt idx="7399">
                  <c:v>0.63183999999999996</c:v>
                </c:pt>
                <c:pt idx="7400">
                  <c:v>0.63183999999999996</c:v>
                </c:pt>
                <c:pt idx="7401">
                  <c:v>0.63183999999999996</c:v>
                </c:pt>
                <c:pt idx="7402">
                  <c:v>0.63183999999999996</c:v>
                </c:pt>
                <c:pt idx="7403">
                  <c:v>0.63183999999999996</c:v>
                </c:pt>
                <c:pt idx="7404">
                  <c:v>0.63183999999999996</c:v>
                </c:pt>
                <c:pt idx="7405">
                  <c:v>0.63700000000000001</c:v>
                </c:pt>
                <c:pt idx="7406">
                  <c:v>0.63700000000000001</c:v>
                </c:pt>
                <c:pt idx="7407">
                  <c:v>0.63700000000000001</c:v>
                </c:pt>
                <c:pt idx="7408">
                  <c:v>0.63700000000000001</c:v>
                </c:pt>
                <c:pt idx="7409">
                  <c:v>0.63700000000000001</c:v>
                </c:pt>
                <c:pt idx="7410">
                  <c:v>0.63700000000000001</c:v>
                </c:pt>
                <c:pt idx="7411">
                  <c:v>0.63700000000000001</c:v>
                </c:pt>
                <c:pt idx="7412">
                  <c:v>0.63700000000000001</c:v>
                </c:pt>
                <c:pt idx="7413">
                  <c:v>0.63700000000000001</c:v>
                </c:pt>
                <c:pt idx="7414">
                  <c:v>0.64210999999999996</c:v>
                </c:pt>
                <c:pt idx="7415">
                  <c:v>0.64210999999999996</c:v>
                </c:pt>
                <c:pt idx="7416">
                  <c:v>0.64210999999999996</c:v>
                </c:pt>
                <c:pt idx="7417">
                  <c:v>0.64210999999999996</c:v>
                </c:pt>
                <c:pt idx="7418">
                  <c:v>0.64210999999999996</c:v>
                </c:pt>
                <c:pt idx="7419">
                  <c:v>0.64210999999999996</c:v>
                </c:pt>
                <c:pt idx="7420">
                  <c:v>0.64712999999999998</c:v>
                </c:pt>
                <c:pt idx="7421">
                  <c:v>0.64712999999999998</c:v>
                </c:pt>
                <c:pt idx="7422">
                  <c:v>0.64712999999999998</c:v>
                </c:pt>
                <c:pt idx="7423">
                  <c:v>0.64712999999999998</c:v>
                </c:pt>
                <c:pt idx="7424">
                  <c:v>0.64712999999999998</c:v>
                </c:pt>
                <c:pt idx="7425">
                  <c:v>0.64712999999999998</c:v>
                </c:pt>
                <c:pt idx="7426">
                  <c:v>0.64712999999999998</c:v>
                </c:pt>
                <c:pt idx="7427">
                  <c:v>0.65208999999999995</c:v>
                </c:pt>
                <c:pt idx="7428">
                  <c:v>0.65208999999999995</c:v>
                </c:pt>
                <c:pt idx="7429">
                  <c:v>0.65691999999999995</c:v>
                </c:pt>
                <c:pt idx="7430">
                  <c:v>0.65691999999999995</c:v>
                </c:pt>
                <c:pt idx="7431">
                  <c:v>0.65691999999999995</c:v>
                </c:pt>
                <c:pt idx="7432">
                  <c:v>0.65691999999999995</c:v>
                </c:pt>
                <c:pt idx="7433">
                  <c:v>0.65691999999999995</c:v>
                </c:pt>
                <c:pt idx="7434">
                  <c:v>0.65691999999999995</c:v>
                </c:pt>
                <c:pt idx="7435">
                  <c:v>0.65691999999999995</c:v>
                </c:pt>
                <c:pt idx="7436">
                  <c:v>0.66169</c:v>
                </c:pt>
                <c:pt idx="7437">
                  <c:v>0.66169</c:v>
                </c:pt>
                <c:pt idx="7438">
                  <c:v>0.66169</c:v>
                </c:pt>
                <c:pt idx="7439">
                  <c:v>0.66169</c:v>
                </c:pt>
                <c:pt idx="7440">
                  <c:v>0.66169</c:v>
                </c:pt>
                <c:pt idx="7441">
                  <c:v>0.66169</c:v>
                </c:pt>
                <c:pt idx="7442">
                  <c:v>0.66169</c:v>
                </c:pt>
                <c:pt idx="7443">
                  <c:v>0.66639000000000004</c:v>
                </c:pt>
                <c:pt idx="7444">
                  <c:v>0.66639000000000004</c:v>
                </c:pt>
                <c:pt idx="7445">
                  <c:v>0.66639000000000004</c:v>
                </c:pt>
                <c:pt idx="7446">
                  <c:v>0.66639000000000004</c:v>
                </c:pt>
                <c:pt idx="7447">
                  <c:v>0.66639000000000004</c:v>
                </c:pt>
                <c:pt idx="7448">
                  <c:v>0.66639000000000004</c:v>
                </c:pt>
                <c:pt idx="7449">
                  <c:v>0.67101999999999995</c:v>
                </c:pt>
                <c:pt idx="7450">
                  <c:v>0.66181999999999996</c:v>
                </c:pt>
                <c:pt idx="7451">
                  <c:v>0.66181999999999996</c:v>
                </c:pt>
                <c:pt idx="7452">
                  <c:v>0.66181999999999996</c:v>
                </c:pt>
                <c:pt idx="7453">
                  <c:v>0.66181999999999996</c:v>
                </c:pt>
                <c:pt idx="7454">
                  <c:v>0.66181999999999996</c:v>
                </c:pt>
                <c:pt idx="7455">
                  <c:v>0.66181999999999996</c:v>
                </c:pt>
                <c:pt idx="7456">
                  <c:v>0.66181999999999996</c:v>
                </c:pt>
                <c:pt idx="7457">
                  <c:v>0.66181999999999996</c:v>
                </c:pt>
                <c:pt idx="7458">
                  <c:v>0.66181999999999996</c:v>
                </c:pt>
                <c:pt idx="7459">
                  <c:v>0.66181999999999996</c:v>
                </c:pt>
                <c:pt idx="7460">
                  <c:v>0.66181999999999996</c:v>
                </c:pt>
                <c:pt idx="7461">
                  <c:v>0.66181999999999996</c:v>
                </c:pt>
                <c:pt idx="7462">
                  <c:v>0.66181999999999996</c:v>
                </c:pt>
                <c:pt idx="7463">
                  <c:v>0.66181999999999996</c:v>
                </c:pt>
                <c:pt idx="7464">
                  <c:v>0.66181999999999996</c:v>
                </c:pt>
                <c:pt idx="7465">
                  <c:v>0.66181999999999996</c:v>
                </c:pt>
                <c:pt idx="7466">
                  <c:v>0.66654000000000002</c:v>
                </c:pt>
                <c:pt idx="7467">
                  <c:v>0.66654000000000002</c:v>
                </c:pt>
                <c:pt idx="7468">
                  <c:v>0.66654000000000002</c:v>
                </c:pt>
                <c:pt idx="7469">
                  <c:v>0.66654000000000002</c:v>
                </c:pt>
                <c:pt idx="7470">
                  <c:v>0.66654000000000002</c:v>
                </c:pt>
                <c:pt idx="7471">
                  <c:v>0.66654000000000002</c:v>
                </c:pt>
                <c:pt idx="7472">
                  <c:v>0.65725999999999996</c:v>
                </c:pt>
                <c:pt idx="7473">
                  <c:v>0.65725999999999996</c:v>
                </c:pt>
                <c:pt idx="7474">
                  <c:v>0.64819000000000004</c:v>
                </c:pt>
                <c:pt idx="7475">
                  <c:v>0.64819000000000004</c:v>
                </c:pt>
                <c:pt idx="7476">
                  <c:v>0.64819000000000004</c:v>
                </c:pt>
                <c:pt idx="7477">
                  <c:v>0.64819000000000004</c:v>
                </c:pt>
                <c:pt idx="7478">
                  <c:v>0.64819000000000004</c:v>
                </c:pt>
                <c:pt idx="7479">
                  <c:v>0.64819000000000004</c:v>
                </c:pt>
                <c:pt idx="7480">
                  <c:v>0.64819000000000004</c:v>
                </c:pt>
                <c:pt idx="7481">
                  <c:v>0.64819000000000004</c:v>
                </c:pt>
                <c:pt idx="7482">
                  <c:v>0.64819000000000004</c:v>
                </c:pt>
                <c:pt idx="7483">
                  <c:v>0.64819000000000004</c:v>
                </c:pt>
                <c:pt idx="7484">
                  <c:v>0.63919999999999999</c:v>
                </c:pt>
                <c:pt idx="7485">
                  <c:v>0.64414000000000005</c:v>
                </c:pt>
                <c:pt idx="7486">
                  <c:v>0.64414000000000005</c:v>
                </c:pt>
                <c:pt idx="7487">
                  <c:v>0.64414000000000005</c:v>
                </c:pt>
                <c:pt idx="7488">
                  <c:v>0.64414000000000005</c:v>
                </c:pt>
                <c:pt idx="7489">
                  <c:v>0.64414000000000005</c:v>
                </c:pt>
                <c:pt idx="7490">
                  <c:v>0.64414000000000005</c:v>
                </c:pt>
                <c:pt idx="7491">
                  <c:v>0.64414000000000005</c:v>
                </c:pt>
                <c:pt idx="7492">
                  <c:v>0.63531000000000004</c:v>
                </c:pt>
                <c:pt idx="7493">
                  <c:v>0.63531000000000004</c:v>
                </c:pt>
                <c:pt idx="7494">
                  <c:v>0.62668000000000001</c:v>
                </c:pt>
                <c:pt idx="7495">
                  <c:v>0.63168999999999997</c:v>
                </c:pt>
                <c:pt idx="7496">
                  <c:v>0.63168999999999997</c:v>
                </c:pt>
                <c:pt idx="7497">
                  <c:v>0.63168999999999997</c:v>
                </c:pt>
                <c:pt idx="7498">
                  <c:v>0.63168999999999997</c:v>
                </c:pt>
                <c:pt idx="7499">
                  <c:v>0.63168999999999997</c:v>
                </c:pt>
                <c:pt idx="7500">
                  <c:v>0.63168999999999997</c:v>
                </c:pt>
                <c:pt idx="7501">
                  <c:v>0.63663000000000003</c:v>
                </c:pt>
                <c:pt idx="7502">
                  <c:v>0.63663000000000003</c:v>
                </c:pt>
                <c:pt idx="7503">
                  <c:v>0.63663000000000003</c:v>
                </c:pt>
                <c:pt idx="7504">
                  <c:v>0.63663000000000003</c:v>
                </c:pt>
                <c:pt idx="7505">
                  <c:v>0.63663000000000003</c:v>
                </c:pt>
                <c:pt idx="7506">
                  <c:v>0.63663000000000003</c:v>
                </c:pt>
                <c:pt idx="7507">
                  <c:v>0.63663000000000003</c:v>
                </c:pt>
                <c:pt idx="7508">
                  <c:v>0.63663000000000003</c:v>
                </c:pt>
                <c:pt idx="7509">
                  <c:v>0.63663000000000003</c:v>
                </c:pt>
                <c:pt idx="7510">
                  <c:v>0.63663000000000003</c:v>
                </c:pt>
                <c:pt idx="7511">
                  <c:v>0.63663000000000003</c:v>
                </c:pt>
                <c:pt idx="7512">
                  <c:v>0.63663000000000003</c:v>
                </c:pt>
                <c:pt idx="7513">
                  <c:v>0.63663000000000003</c:v>
                </c:pt>
                <c:pt idx="7514">
                  <c:v>0.63663000000000003</c:v>
                </c:pt>
                <c:pt idx="7515">
                  <c:v>0.63663000000000003</c:v>
                </c:pt>
                <c:pt idx="7516">
                  <c:v>0.63663000000000003</c:v>
                </c:pt>
                <c:pt idx="7517">
                  <c:v>0.63663000000000003</c:v>
                </c:pt>
                <c:pt idx="7518">
                  <c:v>0.63663000000000003</c:v>
                </c:pt>
                <c:pt idx="7519">
                  <c:v>0.63663000000000003</c:v>
                </c:pt>
                <c:pt idx="7520">
                  <c:v>0.63663000000000003</c:v>
                </c:pt>
                <c:pt idx="7521">
                  <c:v>0.63663000000000003</c:v>
                </c:pt>
                <c:pt idx="7522">
                  <c:v>0.63663000000000003</c:v>
                </c:pt>
                <c:pt idx="7523">
                  <c:v>0.63663000000000003</c:v>
                </c:pt>
                <c:pt idx="7524">
                  <c:v>0.63663000000000003</c:v>
                </c:pt>
                <c:pt idx="7525">
                  <c:v>0.63663000000000003</c:v>
                </c:pt>
                <c:pt idx="7526">
                  <c:v>0.63663000000000003</c:v>
                </c:pt>
                <c:pt idx="7527">
                  <c:v>0.63663000000000003</c:v>
                </c:pt>
                <c:pt idx="7528">
                  <c:v>0.62775000000000003</c:v>
                </c:pt>
                <c:pt idx="7529">
                  <c:v>0.62775000000000003</c:v>
                </c:pt>
                <c:pt idx="7530">
                  <c:v>0.62775000000000003</c:v>
                </c:pt>
                <c:pt idx="7531">
                  <c:v>0.62775000000000003</c:v>
                </c:pt>
                <c:pt idx="7532">
                  <c:v>0.62775000000000003</c:v>
                </c:pt>
                <c:pt idx="7533">
                  <c:v>0.62775000000000003</c:v>
                </c:pt>
                <c:pt idx="7534">
                  <c:v>0.62775000000000003</c:v>
                </c:pt>
                <c:pt idx="7535">
                  <c:v>0.62775000000000003</c:v>
                </c:pt>
                <c:pt idx="7536">
                  <c:v>0.62775000000000003</c:v>
                </c:pt>
                <c:pt idx="7537">
                  <c:v>0.62775000000000003</c:v>
                </c:pt>
                <c:pt idx="7538">
                  <c:v>0.62775000000000003</c:v>
                </c:pt>
                <c:pt idx="7539">
                  <c:v>0.62775000000000003</c:v>
                </c:pt>
                <c:pt idx="7540">
                  <c:v>0.62775000000000003</c:v>
                </c:pt>
                <c:pt idx="7541">
                  <c:v>0.61887999999999999</c:v>
                </c:pt>
                <c:pt idx="7542">
                  <c:v>0.61887999999999999</c:v>
                </c:pt>
                <c:pt idx="7543">
                  <c:v>0.62421000000000004</c:v>
                </c:pt>
                <c:pt idx="7544">
                  <c:v>0.62421000000000004</c:v>
                </c:pt>
                <c:pt idx="7545">
                  <c:v>0.62421000000000004</c:v>
                </c:pt>
                <c:pt idx="7546">
                  <c:v>0.62421000000000004</c:v>
                </c:pt>
                <c:pt idx="7547">
                  <c:v>0.62421000000000004</c:v>
                </c:pt>
                <c:pt idx="7548">
                  <c:v>0.62421000000000004</c:v>
                </c:pt>
                <c:pt idx="7549">
                  <c:v>0.62421000000000004</c:v>
                </c:pt>
                <c:pt idx="7550">
                  <c:v>0.62421000000000004</c:v>
                </c:pt>
                <c:pt idx="7551">
                  <c:v>0.62421000000000004</c:v>
                </c:pt>
                <c:pt idx="7552">
                  <c:v>0.62948000000000004</c:v>
                </c:pt>
                <c:pt idx="7553">
                  <c:v>0.62948000000000004</c:v>
                </c:pt>
                <c:pt idx="7554">
                  <c:v>0.62948000000000004</c:v>
                </c:pt>
                <c:pt idx="7555">
                  <c:v>0.62948000000000004</c:v>
                </c:pt>
                <c:pt idx="7556">
                  <c:v>0.62948000000000004</c:v>
                </c:pt>
                <c:pt idx="7557">
                  <c:v>0.62948000000000004</c:v>
                </c:pt>
                <c:pt idx="7558">
                  <c:v>0.62948000000000004</c:v>
                </c:pt>
                <c:pt idx="7559">
                  <c:v>0.63468000000000002</c:v>
                </c:pt>
                <c:pt idx="7560">
                  <c:v>0.63468000000000002</c:v>
                </c:pt>
                <c:pt idx="7561">
                  <c:v>0.63468000000000002</c:v>
                </c:pt>
                <c:pt idx="7562">
                  <c:v>0.63468000000000002</c:v>
                </c:pt>
                <c:pt idx="7563">
                  <c:v>0.63468000000000002</c:v>
                </c:pt>
                <c:pt idx="7564">
                  <c:v>0.63468000000000002</c:v>
                </c:pt>
                <c:pt idx="7565">
                  <c:v>0.63980000000000004</c:v>
                </c:pt>
                <c:pt idx="7566">
                  <c:v>0.63980000000000004</c:v>
                </c:pt>
                <c:pt idx="7567">
                  <c:v>0.63980000000000004</c:v>
                </c:pt>
                <c:pt idx="7568">
                  <c:v>0.63980000000000004</c:v>
                </c:pt>
                <c:pt idx="7569">
                  <c:v>0.63980000000000004</c:v>
                </c:pt>
                <c:pt idx="7570">
                  <c:v>0.63980000000000004</c:v>
                </c:pt>
                <c:pt idx="7571">
                  <c:v>0.63980000000000004</c:v>
                </c:pt>
                <c:pt idx="7572">
                  <c:v>0.63083999999999996</c:v>
                </c:pt>
                <c:pt idx="7573">
                  <c:v>0.63083999999999996</c:v>
                </c:pt>
                <c:pt idx="7574">
                  <c:v>0.63083999999999996</c:v>
                </c:pt>
                <c:pt idx="7575">
                  <c:v>0.63083999999999996</c:v>
                </c:pt>
                <c:pt idx="7576">
                  <c:v>0.63083999999999996</c:v>
                </c:pt>
                <c:pt idx="7577">
                  <c:v>0.63599000000000006</c:v>
                </c:pt>
                <c:pt idx="7578">
                  <c:v>0.63599000000000006</c:v>
                </c:pt>
                <c:pt idx="7579">
                  <c:v>0.63599000000000006</c:v>
                </c:pt>
                <c:pt idx="7580">
                  <c:v>0.63599000000000006</c:v>
                </c:pt>
                <c:pt idx="7581">
                  <c:v>0.63599000000000006</c:v>
                </c:pt>
                <c:pt idx="7582">
                  <c:v>0.63599000000000006</c:v>
                </c:pt>
                <c:pt idx="7583">
                  <c:v>0.63599000000000006</c:v>
                </c:pt>
                <c:pt idx="7584">
                  <c:v>0.63599000000000006</c:v>
                </c:pt>
                <c:pt idx="7585">
                  <c:v>0.63599000000000006</c:v>
                </c:pt>
                <c:pt idx="7586">
                  <c:v>0.63599000000000006</c:v>
                </c:pt>
                <c:pt idx="7587">
                  <c:v>0.63599000000000006</c:v>
                </c:pt>
                <c:pt idx="7588">
                  <c:v>0.63599000000000006</c:v>
                </c:pt>
                <c:pt idx="7589">
                  <c:v>0.63599000000000006</c:v>
                </c:pt>
                <c:pt idx="7590">
                  <c:v>0.63599000000000006</c:v>
                </c:pt>
                <c:pt idx="7591">
                  <c:v>0.63599000000000006</c:v>
                </c:pt>
                <c:pt idx="7592">
                  <c:v>0.63599000000000006</c:v>
                </c:pt>
                <c:pt idx="7593">
                  <c:v>0.63599000000000006</c:v>
                </c:pt>
                <c:pt idx="7594">
                  <c:v>0.63599000000000006</c:v>
                </c:pt>
                <c:pt idx="7595">
                  <c:v>0.63599000000000006</c:v>
                </c:pt>
                <c:pt idx="7596">
                  <c:v>0.63599000000000006</c:v>
                </c:pt>
                <c:pt idx="7597">
                  <c:v>0.63599000000000006</c:v>
                </c:pt>
                <c:pt idx="7598">
                  <c:v>0.64120999999999995</c:v>
                </c:pt>
                <c:pt idx="7599">
                  <c:v>0.64120999999999995</c:v>
                </c:pt>
                <c:pt idx="7600">
                  <c:v>0.64120999999999995</c:v>
                </c:pt>
                <c:pt idx="7601">
                  <c:v>0.63209000000000004</c:v>
                </c:pt>
                <c:pt idx="7602">
                  <c:v>0.63209000000000004</c:v>
                </c:pt>
                <c:pt idx="7603">
                  <c:v>0.63209000000000004</c:v>
                </c:pt>
                <c:pt idx="7604">
                  <c:v>0.63209000000000004</c:v>
                </c:pt>
                <c:pt idx="7605">
                  <c:v>0.63209000000000004</c:v>
                </c:pt>
                <c:pt idx="7606">
                  <c:v>0.63209000000000004</c:v>
                </c:pt>
                <c:pt idx="7607">
                  <c:v>0.63209000000000004</c:v>
                </c:pt>
                <c:pt idx="7608">
                  <c:v>0.63209000000000004</c:v>
                </c:pt>
                <c:pt idx="7609">
                  <c:v>0.63209000000000004</c:v>
                </c:pt>
                <c:pt idx="7610">
                  <c:v>0.63734000000000002</c:v>
                </c:pt>
                <c:pt idx="7611">
                  <c:v>0.62836000000000003</c:v>
                </c:pt>
                <c:pt idx="7612">
                  <c:v>0.62836000000000003</c:v>
                </c:pt>
                <c:pt idx="7613">
                  <c:v>0.62836000000000003</c:v>
                </c:pt>
                <c:pt idx="7614">
                  <c:v>0.61956999999999995</c:v>
                </c:pt>
                <c:pt idx="7615">
                  <c:v>0.61956999999999995</c:v>
                </c:pt>
                <c:pt idx="7616">
                  <c:v>0.61956999999999995</c:v>
                </c:pt>
                <c:pt idx="7617">
                  <c:v>0.61956999999999995</c:v>
                </c:pt>
                <c:pt idx="7618">
                  <c:v>0.61956999999999995</c:v>
                </c:pt>
                <c:pt idx="7619">
                  <c:v>0.61956999999999995</c:v>
                </c:pt>
                <c:pt idx="7620">
                  <c:v>0.61956999999999995</c:v>
                </c:pt>
                <c:pt idx="7621">
                  <c:v>0.61956999999999995</c:v>
                </c:pt>
                <c:pt idx="7622">
                  <c:v>0.62490000000000001</c:v>
                </c:pt>
                <c:pt idx="7623">
                  <c:v>0.62490000000000001</c:v>
                </c:pt>
                <c:pt idx="7624">
                  <c:v>0.63009999999999999</c:v>
                </c:pt>
                <c:pt idx="7625">
                  <c:v>0.63009999999999999</c:v>
                </c:pt>
                <c:pt idx="7626">
                  <c:v>0.63009999999999999</c:v>
                </c:pt>
                <c:pt idx="7627">
                  <c:v>0.63009999999999999</c:v>
                </c:pt>
                <c:pt idx="7628">
                  <c:v>0.63009999999999999</c:v>
                </c:pt>
                <c:pt idx="7629">
                  <c:v>0.63009999999999999</c:v>
                </c:pt>
                <c:pt idx="7630">
                  <c:v>0.63009999999999999</c:v>
                </c:pt>
                <c:pt idx="7631">
                  <c:v>0.63009999999999999</c:v>
                </c:pt>
                <c:pt idx="7632">
                  <c:v>0.63009999999999999</c:v>
                </c:pt>
                <c:pt idx="7633">
                  <c:v>0.63009999999999999</c:v>
                </c:pt>
                <c:pt idx="7634">
                  <c:v>0.63009999999999999</c:v>
                </c:pt>
                <c:pt idx="7635">
                  <c:v>0.63009999999999999</c:v>
                </c:pt>
                <c:pt idx="7636">
                  <c:v>0.63009999999999999</c:v>
                </c:pt>
                <c:pt idx="7637">
                  <c:v>0.63009999999999999</c:v>
                </c:pt>
                <c:pt idx="7638">
                  <c:v>0.63009999999999999</c:v>
                </c:pt>
                <c:pt idx="7639">
                  <c:v>0.63009999999999999</c:v>
                </c:pt>
                <c:pt idx="7640">
                  <c:v>0.63009999999999999</c:v>
                </c:pt>
                <c:pt idx="7641">
                  <c:v>0.63009999999999999</c:v>
                </c:pt>
                <c:pt idx="7642">
                  <c:v>0.63009999999999999</c:v>
                </c:pt>
                <c:pt idx="7643">
                  <c:v>0.63009999999999999</c:v>
                </c:pt>
                <c:pt idx="7644">
                  <c:v>0.63009999999999999</c:v>
                </c:pt>
                <c:pt idx="7645">
                  <c:v>0.63009999999999999</c:v>
                </c:pt>
                <c:pt idx="7646">
                  <c:v>0.63009999999999999</c:v>
                </c:pt>
                <c:pt idx="7647">
                  <c:v>0.63009999999999999</c:v>
                </c:pt>
                <c:pt idx="7648">
                  <c:v>0.63009999999999999</c:v>
                </c:pt>
                <c:pt idx="7649">
                  <c:v>0.63009999999999999</c:v>
                </c:pt>
                <c:pt idx="7650">
                  <c:v>0.63009999999999999</c:v>
                </c:pt>
                <c:pt idx="7651">
                  <c:v>0.62100999999999995</c:v>
                </c:pt>
                <c:pt idx="7652">
                  <c:v>0.62641000000000002</c:v>
                </c:pt>
                <c:pt idx="7653">
                  <c:v>0.62641000000000002</c:v>
                </c:pt>
                <c:pt idx="7654">
                  <c:v>0.62641000000000002</c:v>
                </c:pt>
                <c:pt idx="7655">
                  <c:v>0.62641000000000002</c:v>
                </c:pt>
                <c:pt idx="7656">
                  <c:v>0.63170000000000004</c:v>
                </c:pt>
                <c:pt idx="7657">
                  <c:v>0.63170000000000004</c:v>
                </c:pt>
                <c:pt idx="7658">
                  <c:v>0.63170000000000004</c:v>
                </c:pt>
                <c:pt idx="7659">
                  <c:v>0.63170000000000004</c:v>
                </c:pt>
                <c:pt idx="7660">
                  <c:v>0.63170000000000004</c:v>
                </c:pt>
                <c:pt idx="7661">
                  <c:v>0.63170000000000004</c:v>
                </c:pt>
                <c:pt idx="7662">
                  <c:v>0.63170000000000004</c:v>
                </c:pt>
                <c:pt idx="7663">
                  <c:v>0.62275999999999998</c:v>
                </c:pt>
                <c:pt idx="7664">
                  <c:v>0.62275999999999998</c:v>
                </c:pt>
                <c:pt idx="7665">
                  <c:v>0.61402999999999996</c:v>
                </c:pt>
                <c:pt idx="7666">
                  <c:v>0.61402999999999996</c:v>
                </c:pt>
                <c:pt idx="7667">
                  <c:v>0.61939</c:v>
                </c:pt>
                <c:pt idx="7668">
                  <c:v>0.62461</c:v>
                </c:pt>
                <c:pt idx="7669">
                  <c:v>0.62461</c:v>
                </c:pt>
                <c:pt idx="7670">
                  <c:v>0.62461</c:v>
                </c:pt>
                <c:pt idx="7671">
                  <c:v>0.62461</c:v>
                </c:pt>
                <c:pt idx="7672">
                  <c:v>0.62973000000000001</c:v>
                </c:pt>
                <c:pt idx="7673">
                  <c:v>0.63471999999999995</c:v>
                </c:pt>
                <c:pt idx="7674">
                  <c:v>0.62626000000000004</c:v>
                </c:pt>
                <c:pt idx="7675">
                  <c:v>0.63117999999999996</c:v>
                </c:pt>
                <c:pt idx="7676">
                  <c:v>0.63117999999999996</c:v>
                </c:pt>
                <c:pt idx="7677">
                  <c:v>0.63117999999999996</c:v>
                </c:pt>
                <c:pt idx="7678">
                  <c:v>0.63117999999999996</c:v>
                </c:pt>
                <c:pt idx="7679">
                  <c:v>0.63117999999999996</c:v>
                </c:pt>
                <c:pt idx="7680">
                  <c:v>0.63117999999999996</c:v>
                </c:pt>
                <c:pt idx="7681">
                  <c:v>0.63117999999999996</c:v>
                </c:pt>
                <c:pt idx="7682">
                  <c:v>0.63117999999999996</c:v>
                </c:pt>
                <c:pt idx="7683">
                  <c:v>0.63117999999999996</c:v>
                </c:pt>
                <c:pt idx="7684">
                  <c:v>0.63117999999999996</c:v>
                </c:pt>
                <c:pt idx="7685">
                  <c:v>0.63117999999999996</c:v>
                </c:pt>
                <c:pt idx="7686">
                  <c:v>0.63117999999999996</c:v>
                </c:pt>
                <c:pt idx="7687">
                  <c:v>0.63117999999999996</c:v>
                </c:pt>
                <c:pt idx="7688">
                  <c:v>0.63117999999999996</c:v>
                </c:pt>
                <c:pt idx="7689">
                  <c:v>0.63117999999999996</c:v>
                </c:pt>
                <c:pt idx="7690">
                  <c:v>0.63117999999999996</c:v>
                </c:pt>
                <c:pt idx="7691">
                  <c:v>0.63117999999999996</c:v>
                </c:pt>
                <c:pt idx="7692">
                  <c:v>0.63117999999999996</c:v>
                </c:pt>
                <c:pt idx="7693">
                  <c:v>0.63117999999999996</c:v>
                </c:pt>
                <c:pt idx="7694">
                  <c:v>0.63117999999999996</c:v>
                </c:pt>
                <c:pt idx="7695">
                  <c:v>0.63617000000000001</c:v>
                </c:pt>
                <c:pt idx="7696">
                  <c:v>0.62766</c:v>
                </c:pt>
                <c:pt idx="7697">
                  <c:v>0.62766</c:v>
                </c:pt>
                <c:pt idx="7698">
                  <c:v>0.62766</c:v>
                </c:pt>
                <c:pt idx="7699">
                  <c:v>0.62766</c:v>
                </c:pt>
                <c:pt idx="7700">
                  <c:v>0.62766</c:v>
                </c:pt>
                <c:pt idx="7701">
                  <c:v>0.62766</c:v>
                </c:pt>
                <c:pt idx="7702">
                  <c:v>0.62766</c:v>
                </c:pt>
                <c:pt idx="7703">
                  <c:v>0.63265000000000005</c:v>
                </c:pt>
                <c:pt idx="7704">
                  <c:v>0.62427999999999995</c:v>
                </c:pt>
                <c:pt idx="7705">
                  <c:v>0.62426999999999999</c:v>
                </c:pt>
                <c:pt idx="7706">
                  <c:v>0.62426999999999999</c:v>
                </c:pt>
                <c:pt idx="7707">
                  <c:v>0.62426999999999999</c:v>
                </c:pt>
                <c:pt idx="7708">
                  <c:v>0.62426999999999999</c:v>
                </c:pt>
                <c:pt idx="7709">
                  <c:v>0.62427999999999995</c:v>
                </c:pt>
                <c:pt idx="7710">
                  <c:v>0.62427999999999995</c:v>
                </c:pt>
                <c:pt idx="7711">
                  <c:v>0.62426999999999999</c:v>
                </c:pt>
                <c:pt idx="7712">
                  <c:v>0.62427999999999995</c:v>
                </c:pt>
                <c:pt idx="7713">
                  <c:v>0.62427999999999995</c:v>
                </c:pt>
                <c:pt idx="7714">
                  <c:v>0.62427999999999995</c:v>
                </c:pt>
                <c:pt idx="7715">
                  <c:v>0.62427999999999995</c:v>
                </c:pt>
                <c:pt idx="7716">
                  <c:v>0.62427999999999995</c:v>
                </c:pt>
                <c:pt idx="7717">
                  <c:v>0.62427999999999995</c:v>
                </c:pt>
                <c:pt idx="7718">
                  <c:v>0.62427999999999995</c:v>
                </c:pt>
                <c:pt idx="7719">
                  <c:v>0.62427999999999995</c:v>
                </c:pt>
                <c:pt idx="7720">
                  <c:v>0.62427999999999995</c:v>
                </c:pt>
                <c:pt idx="7721">
                  <c:v>0.62427999999999995</c:v>
                </c:pt>
                <c:pt idx="7722">
                  <c:v>0.62427999999999995</c:v>
                </c:pt>
                <c:pt idx="7723">
                  <c:v>0.62426999999999999</c:v>
                </c:pt>
                <c:pt idx="7724">
                  <c:v>0.62426999999999999</c:v>
                </c:pt>
                <c:pt idx="7725">
                  <c:v>0.62427999999999995</c:v>
                </c:pt>
                <c:pt idx="7726">
                  <c:v>0.62426999999999999</c:v>
                </c:pt>
                <c:pt idx="7727">
                  <c:v>0.62426999999999999</c:v>
                </c:pt>
                <c:pt idx="7728">
                  <c:v>0.62426999999999999</c:v>
                </c:pt>
                <c:pt idx="7729">
                  <c:v>0.62426999999999999</c:v>
                </c:pt>
                <c:pt idx="7730">
                  <c:v>0.62426999999999999</c:v>
                </c:pt>
                <c:pt idx="7731">
                  <c:v>0.62944999999999995</c:v>
                </c:pt>
                <c:pt idx="7732">
                  <c:v>0.62944999999999995</c:v>
                </c:pt>
                <c:pt idx="7733">
                  <c:v>0.62944999999999995</c:v>
                </c:pt>
                <c:pt idx="7734">
                  <c:v>0.62944999999999995</c:v>
                </c:pt>
                <c:pt idx="7735">
                  <c:v>0.62944999999999995</c:v>
                </c:pt>
                <c:pt idx="7736">
                  <c:v>0.62080999999999997</c:v>
                </c:pt>
                <c:pt idx="7737">
                  <c:v>0.62080999999999997</c:v>
                </c:pt>
                <c:pt idx="7738">
                  <c:v>0.62080999999999997</c:v>
                </c:pt>
                <c:pt idx="7739">
                  <c:v>0.62597999999999998</c:v>
                </c:pt>
                <c:pt idx="7740">
                  <c:v>0.62597999999999998</c:v>
                </c:pt>
                <c:pt idx="7741">
                  <c:v>0.62597999999999998</c:v>
                </c:pt>
                <c:pt idx="7742">
                  <c:v>0.62597999999999998</c:v>
                </c:pt>
                <c:pt idx="7743">
                  <c:v>0.63104000000000005</c:v>
                </c:pt>
                <c:pt idx="7744">
                  <c:v>0.63104000000000005</c:v>
                </c:pt>
                <c:pt idx="7745">
                  <c:v>0.63104000000000005</c:v>
                </c:pt>
                <c:pt idx="7746">
                  <c:v>0.63104000000000005</c:v>
                </c:pt>
                <c:pt idx="7747">
                  <c:v>0.63104000000000005</c:v>
                </c:pt>
                <c:pt idx="7748">
                  <c:v>0.63104000000000005</c:v>
                </c:pt>
                <c:pt idx="7749">
                  <c:v>0.63104000000000005</c:v>
                </c:pt>
                <c:pt idx="7750">
                  <c:v>0.63104000000000005</c:v>
                </c:pt>
                <c:pt idx="7751">
                  <c:v>0.63104000000000005</c:v>
                </c:pt>
                <c:pt idx="7752">
                  <c:v>0.63104000000000005</c:v>
                </c:pt>
                <c:pt idx="7753">
                  <c:v>0.63104000000000005</c:v>
                </c:pt>
                <c:pt idx="7754">
                  <c:v>0.63104000000000005</c:v>
                </c:pt>
                <c:pt idx="7755">
                  <c:v>0.63104000000000005</c:v>
                </c:pt>
                <c:pt idx="7756">
                  <c:v>0.63104000000000005</c:v>
                </c:pt>
                <c:pt idx="7757">
                  <c:v>0.63104000000000005</c:v>
                </c:pt>
                <c:pt idx="7758">
                  <c:v>0.63104000000000005</c:v>
                </c:pt>
                <c:pt idx="7759">
                  <c:v>0.63104000000000005</c:v>
                </c:pt>
                <c:pt idx="7760">
                  <c:v>0.63104000000000005</c:v>
                </c:pt>
                <c:pt idx="7761">
                  <c:v>0.63104000000000005</c:v>
                </c:pt>
                <c:pt idx="7762">
                  <c:v>0.63104000000000005</c:v>
                </c:pt>
                <c:pt idx="7763">
                  <c:v>0.62226999999999999</c:v>
                </c:pt>
                <c:pt idx="7764">
                  <c:v>0.62226999999999999</c:v>
                </c:pt>
                <c:pt idx="7765">
                  <c:v>0.62226999999999999</c:v>
                </c:pt>
                <c:pt idx="7766">
                  <c:v>0.62226999999999999</c:v>
                </c:pt>
                <c:pt idx="7767">
                  <c:v>0.62226999999999999</c:v>
                </c:pt>
                <c:pt idx="7768">
                  <c:v>0.62226999999999999</c:v>
                </c:pt>
                <c:pt idx="7769">
                  <c:v>0.62226999999999999</c:v>
                </c:pt>
                <c:pt idx="7770">
                  <c:v>0.62226999999999999</c:v>
                </c:pt>
                <c:pt idx="7771">
                  <c:v>0.62226999999999999</c:v>
                </c:pt>
                <c:pt idx="7772">
                  <c:v>0.62226999999999999</c:v>
                </c:pt>
                <c:pt idx="7773">
                  <c:v>0.62226999999999999</c:v>
                </c:pt>
                <c:pt idx="7774">
                  <c:v>0.62226999999999999</c:v>
                </c:pt>
                <c:pt idx="7775">
                  <c:v>0.62226999999999999</c:v>
                </c:pt>
                <c:pt idx="7776">
                  <c:v>0.62226999999999999</c:v>
                </c:pt>
                <c:pt idx="7777">
                  <c:v>0.62226999999999999</c:v>
                </c:pt>
                <c:pt idx="7778">
                  <c:v>0.62760000000000005</c:v>
                </c:pt>
                <c:pt idx="7779">
                  <c:v>0.62760000000000005</c:v>
                </c:pt>
                <c:pt idx="7780">
                  <c:v>0.62760000000000005</c:v>
                </c:pt>
                <c:pt idx="7781">
                  <c:v>0.62760000000000005</c:v>
                </c:pt>
                <c:pt idx="7782">
                  <c:v>0.62760000000000005</c:v>
                </c:pt>
                <c:pt idx="7783">
                  <c:v>0.63283999999999996</c:v>
                </c:pt>
                <c:pt idx="7784">
                  <c:v>0.63283999999999996</c:v>
                </c:pt>
                <c:pt idx="7785">
                  <c:v>0.63283999999999996</c:v>
                </c:pt>
                <c:pt idx="7786">
                  <c:v>0.63795999999999997</c:v>
                </c:pt>
                <c:pt idx="7787">
                  <c:v>0.63795999999999997</c:v>
                </c:pt>
                <c:pt idx="7788">
                  <c:v>0.63795999999999997</c:v>
                </c:pt>
                <c:pt idx="7789">
                  <c:v>0.63795999999999997</c:v>
                </c:pt>
                <c:pt idx="7790">
                  <c:v>0.63795999999999997</c:v>
                </c:pt>
                <c:pt idx="7791">
                  <c:v>0.63795999999999997</c:v>
                </c:pt>
                <c:pt idx="7792">
                  <c:v>0.63795999999999997</c:v>
                </c:pt>
                <c:pt idx="7793">
                  <c:v>0.63795999999999997</c:v>
                </c:pt>
                <c:pt idx="7794">
                  <c:v>0.63795999999999997</c:v>
                </c:pt>
                <c:pt idx="7795">
                  <c:v>0.63795999999999997</c:v>
                </c:pt>
                <c:pt idx="7796">
                  <c:v>0.63795999999999997</c:v>
                </c:pt>
                <c:pt idx="7797">
                  <c:v>0.63795999999999997</c:v>
                </c:pt>
                <c:pt idx="7798">
                  <c:v>0.63795999999999997</c:v>
                </c:pt>
                <c:pt idx="7799">
                  <c:v>0.63795999999999997</c:v>
                </c:pt>
                <c:pt idx="7800">
                  <c:v>0.62894000000000005</c:v>
                </c:pt>
                <c:pt idx="7801">
                  <c:v>0.62894000000000005</c:v>
                </c:pt>
                <c:pt idx="7802">
                  <c:v>0.62894000000000005</c:v>
                </c:pt>
                <c:pt idx="7803">
                  <c:v>0.62894000000000005</c:v>
                </c:pt>
                <c:pt idx="7804">
                  <c:v>0.62894000000000005</c:v>
                </c:pt>
                <c:pt idx="7805">
                  <c:v>0.63417000000000001</c:v>
                </c:pt>
                <c:pt idx="7806">
                  <c:v>0.63417000000000001</c:v>
                </c:pt>
                <c:pt idx="7807">
                  <c:v>0.63417000000000001</c:v>
                </c:pt>
                <c:pt idx="7808">
                  <c:v>0.63927999999999996</c:v>
                </c:pt>
                <c:pt idx="7809">
                  <c:v>0.63927999999999996</c:v>
                </c:pt>
                <c:pt idx="7810">
                  <c:v>0.63927999999999996</c:v>
                </c:pt>
                <c:pt idx="7811">
                  <c:v>0.63927999999999996</c:v>
                </c:pt>
                <c:pt idx="7812">
                  <c:v>0.63927999999999996</c:v>
                </c:pt>
                <c:pt idx="7813">
                  <c:v>0.63927999999999996</c:v>
                </c:pt>
                <c:pt idx="7814">
                  <c:v>0.63927999999999996</c:v>
                </c:pt>
                <c:pt idx="7815">
                  <c:v>0.63927999999999996</c:v>
                </c:pt>
                <c:pt idx="7816">
                  <c:v>0.63927999999999996</c:v>
                </c:pt>
                <c:pt idx="7817">
                  <c:v>0.63927999999999996</c:v>
                </c:pt>
                <c:pt idx="7818">
                  <c:v>0.63029000000000002</c:v>
                </c:pt>
                <c:pt idx="7819">
                  <c:v>0.63029000000000002</c:v>
                </c:pt>
                <c:pt idx="7820">
                  <c:v>0.63029000000000002</c:v>
                </c:pt>
                <c:pt idx="7821">
                  <c:v>0.63029000000000002</c:v>
                </c:pt>
                <c:pt idx="7822">
                  <c:v>0.63029000000000002</c:v>
                </c:pt>
                <c:pt idx="7823">
                  <c:v>0.63029000000000002</c:v>
                </c:pt>
                <c:pt idx="7824">
                  <c:v>0.63029000000000002</c:v>
                </c:pt>
                <c:pt idx="7825">
                  <c:v>0.63029000000000002</c:v>
                </c:pt>
                <c:pt idx="7826">
                  <c:v>0.63029000000000002</c:v>
                </c:pt>
                <c:pt idx="7827">
                  <c:v>0.63029000000000002</c:v>
                </c:pt>
                <c:pt idx="7828">
                  <c:v>0.63029000000000002</c:v>
                </c:pt>
                <c:pt idx="7829">
                  <c:v>0.63029000000000002</c:v>
                </c:pt>
                <c:pt idx="7830">
                  <c:v>0.63029000000000002</c:v>
                </c:pt>
                <c:pt idx="7831">
                  <c:v>0.63029000000000002</c:v>
                </c:pt>
                <c:pt idx="7832">
                  <c:v>0.63029000000000002</c:v>
                </c:pt>
                <c:pt idx="7833">
                  <c:v>0.63029000000000002</c:v>
                </c:pt>
                <c:pt idx="7834">
                  <c:v>0.63029000000000002</c:v>
                </c:pt>
                <c:pt idx="7835">
                  <c:v>0.63029000000000002</c:v>
                </c:pt>
                <c:pt idx="7836">
                  <c:v>0.63029000000000002</c:v>
                </c:pt>
                <c:pt idx="7837">
                  <c:v>0.63029000000000002</c:v>
                </c:pt>
                <c:pt idx="7838">
                  <c:v>0.63561999999999996</c:v>
                </c:pt>
                <c:pt idx="7839">
                  <c:v>0.63561999999999996</c:v>
                </c:pt>
                <c:pt idx="7840">
                  <c:v>0.63561999999999996</c:v>
                </c:pt>
                <c:pt idx="7841">
                  <c:v>0.63561999999999996</c:v>
                </c:pt>
                <c:pt idx="7842">
                  <c:v>0.63561999999999996</c:v>
                </c:pt>
                <c:pt idx="7843">
                  <c:v>0.63561999999999996</c:v>
                </c:pt>
                <c:pt idx="7844">
                  <c:v>0.63561999999999996</c:v>
                </c:pt>
                <c:pt idx="7845">
                  <c:v>0.64087000000000005</c:v>
                </c:pt>
                <c:pt idx="7846">
                  <c:v>0.64087000000000005</c:v>
                </c:pt>
                <c:pt idx="7847">
                  <c:v>0.64087000000000005</c:v>
                </c:pt>
                <c:pt idx="7848">
                  <c:v>0.64087000000000005</c:v>
                </c:pt>
                <c:pt idx="7849">
                  <c:v>0.64087000000000005</c:v>
                </c:pt>
                <c:pt idx="7850">
                  <c:v>0.64087000000000005</c:v>
                </c:pt>
                <c:pt idx="7851">
                  <c:v>0.64087000000000005</c:v>
                </c:pt>
                <c:pt idx="7852">
                  <c:v>0.63163999999999998</c:v>
                </c:pt>
                <c:pt idx="7853">
                  <c:v>0.63163999999999998</c:v>
                </c:pt>
                <c:pt idx="7854">
                  <c:v>0.63163999999999998</c:v>
                </c:pt>
                <c:pt idx="7855">
                  <c:v>0.63163999999999998</c:v>
                </c:pt>
                <c:pt idx="7856">
                  <c:v>0.62260000000000004</c:v>
                </c:pt>
                <c:pt idx="7857">
                  <c:v>0.62260000000000004</c:v>
                </c:pt>
                <c:pt idx="7858">
                  <c:v>0.62260000000000004</c:v>
                </c:pt>
                <c:pt idx="7859">
                  <c:v>0.62260000000000004</c:v>
                </c:pt>
                <c:pt idx="7860">
                  <c:v>0.62260000000000004</c:v>
                </c:pt>
                <c:pt idx="7861">
                  <c:v>0.62260000000000004</c:v>
                </c:pt>
                <c:pt idx="7862">
                  <c:v>0.62260000000000004</c:v>
                </c:pt>
                <c:pt idx="7863">
                  <c:v>0.62260000000000004</c:v>
                </c:pt>
                <c:pt idx="7864">
                  <c:v>0.62260000000000004</c:v>
                </c:pt>
                <c:pt idx="7865">
                  <c:v>0.62260000000000004</c:v>
                </c:pt>
                <c:pt idx="7866">
                  <c:v>0.62260000000000004</c:v>
                </c:pt>
                <c:pt idx="7867">
                  <c:v>0.62260000000000004</c:v>
                </c:pt>
                <c:pt idx="7868">
                  <c:v>0.62805999999999995</c:v>
                </c:pt>
                <c:pt idx="7869">
                  <c:v>0.62805999999999995</c:v>
                </c:pt>
                <c:pt idx="7870">
                  <c:v>0.62805999999999995</c:v>
                </c:pt>
                <c:pt idx="7871">
                  <c:v>0.62805999999999995</c:v>
                </c:pt>
                <c:pt idx="7872">
                  <c:v>0.62805999999999995</c:v>
                </c:pt>
                <c:pt idx="7873">
                  <c:v>0.63341000000000003</c:v>
                </c:pt>
                <c:pt idx="7874">
                  <c:v>0.63341000000000003</c:v>
                </c:pt>
                <c:pt idx="7875">
                  <c:v>0.63341000000000003</c:v>
                </c:pt>
                <c:pt idx="7876">
                  <c:v>0.63341000000000003</c:v>
                </c:pt>
                <c:pt idx="7877">
                  <c:v>0.63341000000000003</c:v>
                </c:pt>
                <c:pt idx="7878">
                  <c:v>0.62434000000000001</c:v>
                </c:pt>
                <c:pt idx="7879">
                  <c:v>0.62434000000000001</c:v>
                </c:pt>
                <c:pt idx="7880">
                  <c:v>0.62966</c:v>
                </c:pt>
                <c:pt idx="7881">
                  <c:v>0.62966</c:v>
                </c:pt>
                <c:pt idx="7882">
                  <c:v>0.62966</c:v>
                </c:pt>
                <c:pt idx="7883">
                  <c:v>0.62966</c:v>
                </c:pt>
                <c:pt idx="7884">
                  <c:v>0.62966</c:v>
                </c:pt>
                <c:pt idx="7885">
                  <c:v>0.62966</c:v>
                </c:pt>
                <c:pt idx="7886">
                  <c:v>0.62966</c:v>
                </c:pt>
                <c:pt idx="7887">
                  <c:v>0.62966</c:v>
                </c:pt>
                <c:pt idx="7888">
                  <c:v>0.62966</c:v>
                </c:pt>
                <c:pt idx="7889">
                  <c:v>0.62966</c:v>
                </c:pt>
                <c:pt idx="7890">
                  <c:v>0.62966</c:v>
                </c:pt>
                <c:pt idx="7891">
                  <c:v>0.63495000000000001</c:v>
                </c:pt>
                <c:pt idx="7892">
                  <c:v>0.63495000000000001</c:v>
                </c:pt>
                <c:pt idx="7893">
                  <c:v>0.63495000000000001</c:v>
                </c:pt>
                <c:pt idx="7894">
                  <c:v>0.63495000000000001</c:v>
                </c:pt>
                <c:pt idx="7895">
                  <c:v>0.63495000000000001</c:v>
                </c:pt>
                <c:pt idx="7896">
                  <c:v>0.63495000000000001</c:v>
                </c:pt>
                <c:pt idx="7897">
                  <c:v>0.63495000000000001</c:v>
                </c:pt>
                <c:pt idx="7898">
                  <c:v>0.63495000000000001</c:v>
                </c:pt>
                <c:pt idx="7899">
                  <c:v>0.63495000000000001</c:v>
                </c:pt>
                <c:pt idx="7900">
                  <c:v>0.63495000000000001</c:v>
                </c:pt>
                <c:pt idx="7901">
                  <c:v>0.63495000000000001</c:v>
                </c:pt>
                <c:pt idx="7902">
                  <c:v>0.63495000000000001</c:v>
                </c:pt>
                <c:pt idx="7903">
                  <c:v>0.63495000000000001</c:v>
                </c:pt>
                <c:pt idx="7904">
                  <c:v>0.63495000000000001</c:v>
                </c:pt>
                <c:pt idx="7905">
                  <c:v>0.63495000000000001</c:v>
                </c:pt>
                <c:pt idx="7906">
                  <c:v>0.63495000000000001</c:v>
                </c:pt>
                <c:pt idx="7907">
                  <c:v>0.63495000000000001</c:v>
                </c:pt>
                <c:pt idx="7908">
                  <c:v>0.63495000000000001</c:v>
                </c:pt>
                <c:pt idx="7909">
                  <c:v>0.63495000000000001</c:v>
                </c:pt>
                <c:pt idx="7910">
                  <c:v>0.63495000000000001</c:v>
                </c:pt>
                <c:pt idx="7911">
                  <c:v>0.63495000000000001</c:v>
                </c:pt>
                <c:pt idx="7912">
                  <c:v>0.63495000000000001</c:v>
                </c:pt>
                <c:pt idx="7913">
                  <c:v>0.63495000000000001</c:v>
                </c:pt>
                <c:pt idx="7914">
                  <c:v>0.63495000000000001</c:v>
                </c:pt>
                <c:pt idx="7915">
                  <c:v>0.63495000000000001</c:v>
                </c:pt>
                <c:pt idx="7916">
                  <c:v>0.63495000000000001</c:v>
                </c:pt>
                <c:pt idx="7917">
                  <c:v>0.63495000000000001</c:v>
                </c:pt>
                <c:pt idx="7918">
                  <c:v>0.63495000000000001</c:v>
                </c:pt>
                <c:pt idx="7919">
                  <c:v>0.63495000000000001</c:v>
                </c:pt>
                <c:pt idx="7920">
                  <c:v>0.63495000000000001</c:v>
                </c:pt>
                <c:pt idx="7921">
                  <c:v>0.63495000000000001</c:v>
                </c:pt>
                <c:pt idx="7922">
                  <c:v>0.63495000000000001</c:v>
                </c:pt>
                <c:pt idx="7923">
                  <c:v>0.63495000000000001</c:v>
                </c:pt>
                <c:pt idx="7924">
                  <c:v>0.63495000000000001</c:v>
                </c:pt>
                <c:pt idx="7925">
                  <c:v>0.63495000000000001</c:v>
                </c:pt>
                <c:pt idx="7926">
                  <c:v>0.63495000000000001</c:v>
                </c:pt>
                <c:pt idx="7927">
                  <c:v>0.63495000000000001</c:v>
                </c:pt>
                <c:pt idx="7928">
                  <c:v>0.63495000000000001</c:v>
                </c:pt>
                <c:pt idx="7929">
                  <c:v>0.63495000000000001</c:v>
                </c:pt>
                <c:pt idx="7930">
                  <c:v>0.63495000000000001</c:v>
                </c:pt>
                <c:pt idx="7931">
                  <c:v>0.63495000000000001</c:v>
                </c:pt>
                <c:pt idx="7932">
                  <c:v>0.63495000000000001</c:v>
                </c:pt>
                <c:pt idx="7933">
                  <c:v>0.63495000000000001</c:v>
                </c:pt>
                <c:pt idx="7934">
                  <c:v>0.63495000000000001</c:v>
                </c:pt>
                <c:pt idx="7935">
                  <c:v>0.63495000000000001</c:v>
                </c:pt>
                <c:pt idx="7936">
                  <c:v>0.63495000000000001</c:v>
                </c:pt>
                <c:pt idx="7937">
                  <c:v>0.62516000000000005</c:v>
                </c:pt>
                <c:pt idx="7938">
                  <c:v>0.62516000000000005</c:v>
                </c:pt>
                <c:pt idx="7939">
                  <c:v>0.62516000000000005</c:v>
                </c:pt>
                <c:pt idx="7940">
                  <c:v>0.62516000000000005</c:v>
                </c:pt>
                <c:pt idx="7941">
                  <c:v>0.62516000000000005</c:v>
                </c:pt>
                <c:pt idx="7942">
                  <c:v>0.62516000000000005</c:v>
                </c:pt>
                <c:pt idx="7943">
                  <c:v>0.62516000000000005</c:v>
                </c:pt>
                <c:pt idx="7944">
                  <c:v>0.62516000000000005</c:v>
                </c:pt>
                <c:pt idx="7945">
                  <c:v>0.62516000000000005</c:v>
                </c:pt>
                <c:pt idx="7946">
                  <c:v>0.62516000000000005</c:v>
                </c:pt>
                <c:pt idx="7947">
                  <c:v>0.62516000000000005</c:v>
                </c:pt>
                <c:pt idx="7948">
                  <c:v>0.62516000000000005</c:v>
                </c:pt>
                <c:pt idx="7949">
                  <c:v>0.62516000000000005</c:v>
                </c:pt>
                <c:pt idx="7950">
                  <c:v>0.62516000000000005</c:v>
                </c:pt>
                <c:pt idx="7951">
                  <c:v>0.62516000000000005</c:v>
                </c:pt>
                <c:pt idx="7952">
                  <c:v>0.62516000000000005</c:v>
                </c:pt>
                <c:pt idx="7953">
                  <c:v>0.62516000000000005</c:v>
                </c:pt>
                <c:pt idx="7954">
                  <c:v>0.62516000000000005</c:v>
                </c:pt>
                <c:pt idx="7955">
                  <c:v>0.62516000000000005</c:v>
                </c:pt>
                <c:pt idx="7956">
                  <c:v>0.62516000000000005</c:v>
                </c:pt>
                <c:pt idx="7957">
                  <c:v>0.61529</c:v>
                </c:pt>
                <c:pt idx="7958">
                  <c:v>0.61529</c:v>
                </c:pt>
                <c:pt idx="7959">
                  <c:v>0.60568</c:v>
                </c:pt>
                <c:pt idx="7960">
                  <c:v>0.60568</c:v>
                </c:pt>
                <c:pt idx="7961">
                  <c:v>0.61177000000000004</c:v>
                </c:pt>
                <c:pt idx="7962">
                  <c:v>0.61177000000000004</c:v>
                </c:pt>
                <c:pt idx="7963">
                  <c:v>0.61177000000000004</c:v>
                </c:pt>
                <c:pt idx="7964">
                  <c:v>0.61177000000000004</c:v>
                </c:pt>
                <c:pt idx="7965">
                  <c:v>0.61177000000000004</c:v>
                </c:pt>
                <c:pt idx="7966">
                  <c:v>0.61177000000000004</c:v>
                </c:pt>
                <c:pt idx="7967">
                  <c:v>0.61177000000000004</c:v>
                </c:pt>
                <c:pt idx="7968">
                  <c:v>0.61177000000000004</c:v>
                </c:pt>
                <c:pt idx="7969">
                  <c:v>0.61177000000000004</c:v>
                </c:pt>
                <c:pt idx="7970">
                  <c:v>0.61177000000000004</c:v>
                </c:pt>
                <c:pt idx="7971">
                  <c:v>0.60228999999999999</c:v>
                </c:pt>
                <c:pt idx="7972">
                  <c:v>0.60228999999999999</c:v>
                </c:pt>
                <c:pt idx="7973">
                  <c:v>0.60228999999999999</c:v>
                </c:pt>
                <c:pt idx="7974">
                  <c:v>0.60838999999999999</c:v>
                </c:pt>
                <c:pt idx="7975">
                  <c:v>0.60838999999999999</c:v>
                </c:pt>
                <c:pt idx="7976">
                  <c:v>0.61434</c:v>
                </c:pt>
                <c:pt idx="7977">
                  <c:v>0.61434</c:v>
                </c:pt>
                <c:pt idx="7978">
                  <c:v>0.61434</c:v>
                </c:pt>
                <c:pt idx="7979">
                  <c:v>0.62014000000000002</c:v>
                </c:pt>
                <c:pt idx="7980">
                  <c:v>0.62014000000000002</c:v>
                </c:pt>
                <c:pt idx="7981">
                  <c:v>0.62014000000000002</c:v>
                </c:pt>
                <c:pt idx="7982">
                  <c:v>0.62014000000000002</c:v>
                </c:pt>
                <c:pt idx="7983">
                  <c:v>0.62014000000000002</c:v>
                </c:pt>
                <c:pt idx="7984">
                  <c:v>0.62014000000000002</c:v>
                </c:pt>
                <c:pt idx="7985">
                  <c:v>0.62014000000000002</c:v>
                </c:pt>
                <c:pt idx="7986">
                  <c:v>0.62014000000000002</c:v>
                </c:pt>
                <c:pt idx="7987">
                  <c:v>0.62014000000000002</c:v>
                </c:pt>
                <c:pt idx="7988">
                  <c:v>0.62014000000000002</c:v>
                </c:pt>
                <c:pt idx="7989">
                  <c:v>0.62014000000000002</c:v>
                </c:pt>
                <c:pt idx="7990">
                  <c:v>0.62014000000000002</c:v>
                </c:pt>
                <c:pt idx="7991">
                  <c:v>0.62014000000000002</c:v>
                </c:pt>
                <c:pt idx="7992">
                  <c:v>0.62014000000000002</c:v>
                </c:pt>
                <c:pt idx="7993">
                  <c:v>0.62014000000000002</c:v>
                </c:pt>
                <c:pt idx="7994">
                  <c:v>0.62014000000000002</c:v>
                </c:pt>
                <c:pt idx="7995">
                  <c:v>0.62014000000000002</c:v>
                </c:pt>
                <c:pt idx="7996">
                  <c:v>0.62595999999999996</c:v>
                </c:pt>
                <c:pt idx="7997">
                  <c:v>0.63161</c:v>
                </c:pt>
                <c:pt idx="7998">
                  <c:v>0.63161</c:v>
                </c:pt>
                <c:pt idx="7999">
                  <c:v>0.63161</c:v>
                </c:pt>
                <c:pt idx="8000">
                  <c:v>0.63161</c:v>
                </c:pt>
                <c:pt idx="8001">
                  <c:v>0.63161</c:v>
                </c:pt>
                <c:pt idx="8002">
                  <c:v>0.63161</c:v>
                </c:pt>
                <c:pt idx="8003">
                  <c:v>0.63161</c:v>
                </c:pt>
                <c:pt idx="8004">
                  <c:v>0.63161</c:v>
                </c:pt>
                <c:pt idx="8005">
                  <c:v>0.63161</c:v>
                </c:pt>
                <c:pt idx="8006">
                  <c:v>0.63161</c:v>
                </c:pt>
                <c:pt idx="8007">
                  <c:v>0.63161</c:v>
                </c:pt>
                <c:pt idx="8008">
                  <c:v>0.63161</c:v>
                </c:pt>
                <c:pt idx="8009">
                  <c:v>0.63161</c:v>
                </c:pt>
                <c:pt idx="8010">
                  <c:v>0.63161</c:v>
                </c:pt>
                <c:pt idx="8011">
                  <c:v>0.63161</c:v>
                </c:pt>
                <c:pt idx="8012">
                  <c:v>0.63161</c:v>
                </c:pt>
                <c:pt idx="8013">
                  <c:v>0.63161</c:v>
                </c:pt>
                <c:pt idx="8014">
                  <c:v>0.63161</c:v>
                </c:pt>
                <c:pt idx="8015">
                  <c:v>0.63161</c:v>
                </c:pt>
                <c:pt idx="8016">
                  <c:v>0.63161</c:v>
                </c:pt>
                <c:pt idx="8017">
                  <c:v>0.63161</c:v>
                </c:pt>
                <c:pt idx="8018">
                  <c:v>0.62180999999999997</c:v>
                </c:pt>
                <c:pt idx="8019">
                  <c:v>0.62760000000000005</c:v>
                </c:pt>
                <c:pt idx="8020">
                  <c:v>0.62760000000000005</c:v>
                </c:pt>
                <c:pt idx="8021">
                  <c:v>0.62760000000000005</c:v>
                </c:pt>
                <c:pt idx="8022">
                  <c:v>0.63324999999999998</c:v>
                </c:pt>
                <c:pt idx="8023">
                  <c:v>0.63324999999999998</c:v>
                </c:pt>
                <c:pt idx="8024">
                  <c:v>0.63324999999999998</c:v>
                </c:pt>
                <c:pt idx="8025">
                  <c:v>0.63324999999999998</c:v>
                </c:pt>
                <c:pt idx="8026">
                  <c:v>0.63324999999999998</c:v>
                </c:pt>
                <c:pt idx="8027">
                  <c:v>0.63324999999999998</c:v>
                </c:pt>
                <c:pt idx="8028">
                  <c:v>0.63324999999999998</c:v>
                </c:pt>
                <c:pt idx="8029">
                  <c:v>0.63324999999999998</c:v>
                </c:pt>
                <c:pt idx="8030">
                  <c:v>0.63882000000000005</c:v>
                </c:pt>
                <c:pt idx="8031">
                  <c:v>0.63882000000000005</c:v>
                </c:pt>
                <c:pt idx="8032">
                  <c:v>0.63882000000000005</c:v>
                </c:pt>
                <c:pt idx="8033">
                  <c:v>0.64426000000000005</c:v>
                </c:pt>
                <c:pt idx="8034">
                  <c:v>0.64426000000000005</c:v>
                </c:pt>
                <c:pt idx="8035">
                  <c:v>0.64426000000000005</c:v>
                </c:pt>
                <c:pt idx="8036">
                  <c:v>0.64426000000000005</c:v>
                </c:pt>
                <c:pt idx="8037">
                  <c:v>0.64426000000000005</c:v>
                </c:pt>
                <c:pt idx="8038">
                  <c:v>0.64426000000000005</c:v>
                </c:pt>
                <c:pt idx="8039">
                  <c:v>0.64426000000000005</c:v>
                </c:pt>
                <c:pt idx="8040">
                  <c:v>0.64426000000000005</c:v>
                </c:pt>
                <c:pt idx="8041">
                  <c:v>0.64426000000000005</c:v>
                </c:pt>
                <c:pt idx="8042">
                  <c:v>0.64963000000000004</c:v>
                </c:pt>
                <c:pt idx="8043">
                  <c:v>0.64963000000000004</c:v>
                </c:pt>
                <c:pt idx="8044">
                  <c:v>0.64963000000000004</c:v>
                </c:pt>
                <c:pt idx="8045">
                  <c:v>0.64963000000000004</c:v>
                </c:pt>
                <c:pt idx="8046">
                  <c:v>0.64963000000000004</c:v>
                </c:pt>
                <c:pt idx="8047">
                  <c:v>0.64963000000000004</c:v>
                </c:pt>
                <c:pt idx="8048">
                  <c:v>0.64963000000000004</c:v>
                </c:pt>
                <c:pt idx="8049">
                  <c:v>0.64963000000000004</c:v>
                </c:pt>
                <c:pt idx="8050">
                  <c:v>0.64963000000000004</c:v>
                </c:pt>
                <c:pt idx="8051">
                  <c:v>0.64963000000000004</c:v>
                </c:pt>
                <c:pt idx="8052">
                  <c:v>0.64963000000000004</c:v>
                </c:pt>
                <c:pt idx="8053">
                  <c:v>0.65495000000000003</c:v>
                </c:pt>
                <c:pt idx="8054">
                  <c:v>0.65495000000000003</c:v>
                </c:pt>
                <c:pt idx="8055">
                  <c:v>0.65495000000000003</c:v>
                </c:pt>
                <c:pt idx="8056">
                  <c:v>0.65495000000000003</c:v>
                </c:pt>
                <c:pt idx="8057">
                  <c:v>0.65495000000000003</c:v>
                </c:pt>
                <c:pt idx="8058">
                  <c:v>0.65495000000000003</c:v>
                </c:pt>
                <c:pt idx="8059">
                  <c:v>0.65495000000000003</c:v>
                </c:pt>
                <c:pt idx="8060">
                  <c:v>0.65495000000000003</c:v>
                </c:pt>
                <c:pt idx="8061">
                  <c:v>0.65495000000000003</c:v>
                </c:pt>
                <c:pt idx="8062">
                  <c:v>0.65495000000000003</c:v>
                </c:pt>
                <c:pt idx="8063">
                  <c:v>0.65495000000000003</c:v>
                </c:pt>
                <c:pt idx="8064">
                  <c:v>0.64493</c:v>
                </c:pt>
                <c:pt idx="8065">
                  <c:v>0.64493</c:v>
                </c:pt>
                <c:pt idx="8066">
                  <c:v>0.64493</c:v>
                </c:pt>
                <c:pt idx="8067">
                  <c:v>0.64493</c:v>
                </c:pt>
                <c:pt idx="8068">
                  <c:v>0.64493</c:v>
                </c:pt>
                <c:pt idx="8069">
                  <c:v>0.64493</c:v>
                </c:pt>
                <c:pt idx="8070">
                  <c:v>0.65034999999999998</c:v>
                </c:pt>
                <c:pt idx="8071">
                  <c:v>0.65034999999999998</c:v>
                </c:pt>
                <c:pt idx="8072">
                  <c:v>0.65034999999999998</c:v>
                </c:pt>
                <c:pt idx="8073">
                  <c:v>0.65034999999999998</c:v>
                </c:pt>
                <c:pt idx="8074">
                  <c:v>0.65034999999999998</c:v>
                </c:pt>
                <c:pt idx="8075">
                  <c:v>0.65034999999999998</c:v>
                </c:pt>
                <c:pt idx="8076">
                  <c:v>0.65034999999999998</c:v>
                </c:pt>
                <c:pt idx="8077">
                  <c:v>0.65034999999999998</c:v>
                </c:pt>
                <c:pt idx="8078">
                  <c:v>0.65034999999999998</c:v>
                </c:pt>
                <c:pt idx="8079">
                  <c:v>0.65569</c:v>
                </c:pt>
                <c:pt idx="8080">
                  <c:v>0.65569</c:v>
                </c:pt>
                <c:pt idx="8081">
                  <c:v>0.66088999999999998</c:v>
                </c:pt>
                <c:pt idx="8082">
                  <c:v>0.66088999999999998</c:v>
                </c:pt>
                <c:pt idx="8083">
                  <c:v>0.66596</c:v>
                </c:pt>
                <c:pt idx="8084">
                  <c:v>0.66596</c:v>
                </c:pt>
                <c:pt idx="8085">
                  <c:v>0.66596</c:v>
                </c:pt>
                <c:pt idx="8086">
                  <c:v>0.66596</c:v>
                </c:pt>
                <c:pt idx="8087">
                  <c:v>0.66596</c:v>
                </c:pt>
                <c:pt idx="8088">
                  <c:v>0.66596</c:v>
                </c:pt>
                <c:pt idx="8089">
                  <c:v>0.66596</c:v>
                </c:pt>
                <c:pt idx="8090">
                  <c:v>0.67095000000000005</c:v>
                </c:pt>
                <c:pt idx="8091">
                  <c:v>0.67095000000000005</c:v>
                </c:pt>
                <c:pt idx="8092">
                  <c:v>0.67095000000000005</c:v>
                </c:pt>
                <c:pt idx="8093">
                  <c:v>0.67095000000000005</c:v>
                </c:pt>
                <c:pt idx="8094">
                  <c:v>0.67095000000000005</c:v>
                </c:pt>
                <c:pt idx="8095">
                  <c:v>0.67095000000000005</c:v>
                </c:pt>
                <c:pt idx="8096">
                  <c:v>0.67095000000000005</c:v>
                </c:pt>
                <c:pt idx="8097">
                  <c:v>0.67586000000000002</c:v>
                </c:pt>
                <c:pt idx="8098">
                  <c:v>0.67586000000000002</c:v>
                </c:pt>
                <c:pt idx="8099">
                  <c:v>0.68064000000000002</c:v>
                </c:pt>
                <c:pt idx="8100">
                  <c:v>0.68064000000000002</c:v>
                </c:pt>
                <c:pt idx="8101">
                  <c:v>0.68064000000000002</c:v>
                </c:pt>
                <c:pt idx="8102">
                  <c:v>0.68064000000000002</c:v>
                </c:pt>
                <c:pt idx="8103">
                  <c:v>0.68064000000000002</c:v>
                </c:pt>
                <c:pt idx="8104">
                  <c:v>0.68064000000000002</c:v>
                </c:pt>
                <c:pt idx="8105">
                  <c:v>0.68064000000000002</c:v>
                </c:pt>
                <c:pt idx="8106">
                  <c:v>0.68535000000000001</c:v>
                </c:pt>
                <c:pt idx="8107">
                  <c:v>0.68535000000000001</c:v>
                </c:pt>
                <c:pt idx="8108">
                  <c:v>0.68535000000000001</c:v>
                </c:pt>
                <c:pt idx="8109">
                  <c:v>0.68535000000000001</c:v>
                </c:pt>
                <c:pt idx="8110">
                  <c:v>0.68535000000000001</c:v>
                </c:pt>
                <c:pt idx="8111">
                  <c:v>0.68535000000000001</c:v>
                </c:pt>
                <c:pt idx="8112">
                  <c:v>0.68998000000000004</c:v>
                </c:pt>
                <c:pt idx="8113">
                  <c:v>0.68998000000000004</c:v>
                </c:pt>
                <c:pt idx="8114">
                  <c:v>0.68998000000000004</c:v>
                </c:pt>
                <c:pt idx="8115">
                  <c:v>0.69449000000000005</c:v>
                </c:pt>
                <c:pt idx="8116">
                  <c:v>0.69449000000000005</c:v>
                </c:pt>
                <c:pt idx="8117">
                  <c:v>0.69449000000000005</c:v>
                </c:pt>
                <c:pt idx="8118">
                  <c:v>0.69891000000000003</c:v>
                </c:pt>
                <c:pt idx="8119">
                  <c:v>0.69891000000000003</c:v>
                </c:pt>
                <c:pt idx="8120">
                  <c:v>0.69891000000000003</c:v>
                </c:pt>
                <c:pt idx="8121">
                  <c:v>0.69891000000000003</c:v>
                </c:pt>
                <c:pt idx="8122">
                  <c:v>0.69891000000000003</c:v>
                </c:pt>
                <c:pt idx="8123">
                  <c:v>0.69891000000000003</c:v>
                </c:pt>
                <c:pt idx="8124">
                  <c:v>0.69891000000000003</c:v>
                </c:pt>
                <c:pt idx="8125">
                  <c:v>0.69891000000000003</c:v>
                </c:pt>
                <c:pt idx="8126">
                  <c:v>0.69891000000000003</c:v>
                </c:pt>
                <c:pt idx="8127">
                  <c:v>0.69891000000000003</c:v>
                </c:pt>
                <c:pt idx="8128">
                  <c:v>0.69891000000000003</c:v>
                </c:pt>
                <c:pt idx="8129">
                  <c:v>0.69891000000000003</c:v>
                </c:pt>
                <c:pt idx="8130">
                  <c:v>0.69891000000000003</c:v>
                </c:pt>
                <c:pt idx="8131">
                  <c:v>0.70330999999999999</c:v>
                </c:pt>
                <c:pt idx="8132">
                  <c:v>0.70330999999999999</c:v>
                </c:pt>
                <c:pt idx="8133">
                  <c:v>0.70760000000000001</c:v>
                </c:pt>
                <c:pt idx="8134">
                  <c:v>0.70760000000000001</c:v>
                </c:pt>
                <c:pt idx="8135">
                  <c:v>0.70760000000000001</c:v>
                </c:pt>
                <c:pt idx="8136">
                  <c:v>0.70760000000000001</c:v>
                </c:pt>
                <c:pt idx="8137">
                  <c:v>0.70760000000000001</c:v>
                </c:pt>
                <c:pt idx="8138">
                  <c:v>0.71181000000000005</c:v>
                </c:pt>
                <c:pt idx="8139">
                  <c:v>0.71181000000000005</c:v>
                </c:pt>
                <c:pt idx="8140">
                  <c:v>0.71181000000000005</c:v>
                </c:pt>
                <c:pt idx="8141">
                  <c:v>0.71181000000000005</c:v>
                </c:pt>
                <c:pt idx="8142">
                  <c:v>0.71181000000000005</c:v>
                </c:pt>
                <c:pt idx="8143">
                  <c:v>0.71181000000000005</c:v>
                </c:pt>
                <c:pt idx="8144">
                  <c:v>0.71181000000000005</c:v>
                </c:pt>
                <c:pt idx="8145">
                  <c:v>0.71181000000000005</c:v>
                </c:pt>
                <c:pt idx="8146">
                  <c:v>0.71181000000000005</c:v>
                </c:pt>
                <c:pt idx="8147">
                  <c:v>0.71181000000000005</c:v>
                </c:pt>
                <c:pt idx="8148">
                  <c:v>0.71181000000000005</c:v>
                </c:pt>
                <c:pt idx="8149">
                  <c:v>0.70148999999999995</c:v>
                </c:pt>
                <c:pt idx="8150">
                  <c:v>0.70148999999999995</c:v>
                </c:pt>
                <c:pt idx="8151">
                  <c:v>0.70148999999999995</c:v>
                </c:pt>
                <c:pt idx="8152">
                  <c:v>0.70577999999999996</c:v>
                </c:pt>
                <c:pt idx="8153">
                  <c:v>0.70996000000000004</c:v>
                </c:pt>
                <c:pt idx="8154">
                  <c:v>0.70996000000000004</c:v>
                </c:pt>
                <c:pt idx="8155">
                  <c:v>0.69996999999999998</c:v>
                </c:pt>
                <c:pt idx="8156">
                  <c:v>0.69996999999999998</c:v>
                </c:pt>
                <c:pt idx="8157">
                  <c:v>0.69996999999999998</c:v>
                </c:pt>
                <c:pt idx="8158">
                  <c:v>0.69996999999999998</c:v>
                </c:pt>
                <c:pt idx="8159">
                  <c:v>0.69996999999999998</c:v>
                </c:pt>
                <c:pt idx="8160">
                  <c:v>0.69996999999999998</c:v>
                </c:pt>
                <c:pt idx="8161">
                  <c:v>0.70418000000000003</c:v>
                </c:pt>
                <c:pt idx="8162">
                  <c:v>0.70418000000000003</c:v>
                </c:pt>
                <c:pt idx="8163">
                  <c:v>0.70418000000000003</c:v>
                </c:pt>
                <c:pt idx="8164">
                  <c:v>0.70418000000000003</c:v>
                </c:pt>
                <c:pt idx="8165">
                  <c:v>0.70418000000000003</c:v>
                </c:pt>
                <c:pt idx="8166">
                  <c:v>0.70418000000000003</c:v>
                </c:pt>
                <c:pt idx="8167">
                  <c:v>0.70418000000000003</c:v>
                </c:pt>
                <c:pt idx="8168">
                  <c:v>0.70833999999999997</c:v>
                </c:pt>
                <c:pt idx="8169">
                  <c:v>0.70833999999999997</c:v>
                </c:pt>
                <c:pt idx="8170">
                  <c:v>0.70833999999999997</c:v>
                </c:pt>
                <c:pt idx="8171">
                  <c:v>0.70833999999999997</c:v>
                </c:pt>
                <c:pt idx="8172">
                  <c:v>0.70833999999999997</c:v>
                </c:pt>
                <c:pt idx="8173">
                  <c:v>0.70833999999999997</c:v>
                </c:pt>
                <c:pt idx="8174">
                  <c:v>0.70833999999999997</c:v>
                </c:pt>
                <c:pt idx="8175">
                  <c:v>0.70833999999999997</c:v>
                </c:pt>
                <c:pt idx="8176">
                  <c:v>0.70833999999999997</c:v>
                </c:pt>
                <c:pt idx="8177">
                  <c:v>0.70833999999999997</c:v>
                </c:pt>
                <c:pt idx="8178">
                  <c:v>0.70833999999999997</c:v>
                </c:pt>
                <c:pt idx="8179">
                  <c:v>0.70833999999999997</c:v>
                </c:pt>
                <c:pt idx="8180">
                  <c:v>0.70833999999999997</c:v>
                </c:pt>
                <c:pt idx="8181">
                  <c:v>0.70833999999999997</c:v>
                </c:pt>
                <c:pt idx="8182">
                  <c:v>0.70833999999999997</c:v>
                </c:pt>
                <c:pt idx="8183">
                  <c:v>0.70833999999999997</c:v>
                </c:pt>
                <c:pt idx="8184">
                  <c:v>0.70833999999999997</c:v>
                </c:pt>
                <c:pt idx="8185">
                  <c:v>0.70833999999999997</c:v>
                </c:pt>
                <c:pt idx="8186">
                  <c:v>0.70833999999999997</c:v>
                </c:pt>
                <c:pt idx="8187">
                  <c:v>0.70833999999999997</c:v>
                </c:pt>
                <c:pt idx="8188">
                  <c:v>0.70833999999999997</c:v>
                </c:pt>
                <c:pt idx="8189">
                  <c:v>0.70833999999999997</c:v>
                </c:pt>
                <c:pt idx="8190">
                  <c:v>0.69810000000000005</c:v>
                </c:pt>
                <c:pt idx="8191">
                  <c:v>0.69810000000000005</c:v>
                </c:pt>
                <c:pt idx="8192">
                  <c:v>0.70242000000000004</c:v>
                </c:pt>
                <c:pt idx="8193">
                  <c:v>0.70242000000000004</c:v>
                </c:pt>
                <c:pt idx="8194">
                  <c:v>0.70242000000000004</c:v>
                </c:pt>
                <c:pt idx="8195">
                  <c:v>0.70242000000000004</c:v>
                </c:pt>
                <c:pt idx="8196">
                  <c:v>0.70242000000000004</c:v>
                </c:pt>
                <c:pt idx="8197">
                  <c:v>0.70242000000000004</c:v>
                </c:pt>
                <c:pt idx="8198">
                  <c:v>0.70242000000000004</c:v>
                </c:pt>
                <c:pt idx="8199">
                  <c:v>0.70242000000000004</c:v>
                </c:pt>
                <c:pt idx="8200">
                  <c:v>0.70242000000000004</c:v>
                </c:pt>
                <c:pt idx="8201">
                  <c:v>0.70242000000000004</c:v>
                </c:pt>
                <c:pt idx="8202">
                  <c:v>0.70242000000000004</c:v>
                </c:pt>
                <c:pt idx="8203">
                  <c:v>0.70669999999999999</c:v>
                </c:pt>
                <c:pt idx="8204">
                  <c:v>0.69664999999999999</c:v>
                </c:pt>
                <c:pt idx="8205">
                  <c:v>0.69664999999999999</c:v>
                </c:pt>
                <c:pt idx="8206">
                  <c:v>0.69664999999999999</c:v>
                </c:pt>
                <c:pt idx="8207">
                  <c:v>0.69664999999999999</c:v>
                </c:pt>
                <c:pt idx="8208">
                  <c:v>0.69664999999999999</c:v>
                </c:pt>
                <c:pt idx="8209">
                  <c:v>0.69664999999999999</c:v>
                </c:pt>
                <c:pt idx="8210">
                  <c:v>0.70094999999999996</c:v>
                </c:pt>
                <c:pt idx="8211">
                  <c:v>0.70094999999999996</c:v>
                </c:pt>
                <c:pt idx="8212">
                  <c:v>0.70094999999999996</c:v>
                </c:pt>
                <c:pt idx="8213">
                  <c:v>0.70516999999999996</c:v>
                </c:pt>
                <c:pt idx="8214">
                  <c:v>0.70516999999999996</c:v>
                </c:pt>
                <c:pt idx="8215">
                  <c:v>0.70516999999999996</c:v>
                </c:pt>
                <c:pt idx="8216">
                  <c:v>0.70516999999999996</c:v>
                </c:pt>
                <c:pt idx="8217">
                  <c:v>0.70516999999999996</c:v>
                </c:pt>
                <c:pt idx="8218">
                  <c:v>0.69528000000000001</c:v>
                </c:pt>
                <c:pt idx="8219">
                  <c:v>0.69528000000000001</c:v>
                </c:pt>
                <c:pt idx="8220">
                  <c:v>0.69528000000000001</c:v>
                </c:pt>
                <c:pt idx="8221">
                  <c:v>0.68559999999999999</c:v>
                </c:pt>
                <c:pt idx="8222">
                  <c:v>0.68559999999999999</c:v>
                </c:pt>
                <c:pt idx="8223">
                  <c:v>0.68559999999999999</c:v>
                </c:pt>
                <c:pt idx="8224">
                  <c:v>0.68559999999999999</c:v>
                </c:pt>
                <c:pt idx="8225">
                  <c:v>0.68559999999999999</c:v>
                </c:pt>
                <c:pt idx="8226">
                  <c:v>0.68559999999999999</c:v>
                </c:pt>
                <c:pt idx="8227">
                  <c:v>0.68559999999999999</c:v>
                </c:pt>
                <c:pt idx="8228">
                  <c:v>0.68559999999999999</c:v>
                </c:pt>
                <c:pt idx="8229">
                  <c:v>0.68559999999999999</c:v>
                </c:pt>
                <c:pt idx="8230">
                  <c:v>0.68559999999999999</c:v>
                </c:pt>
                <c:pt idx="8231">
                  <c:v>0.68559999999999999</c:v>
                </c:pt>
                <c:pt idx="8232">
                  <c:v>0.68559999999999999</c:v>
                </c:pt>
                <c:pt idx="8233">
                  <c:v>0.68559999999999999</c:v>
                </c:pt>
                <c:pt idx="8234">
                  <c:v>0.68559999999999999</c:v>
                </c:pt>
                <c:pt idx="8235">
                  <c:v>0.68559999999999999</c:v>
                </c:pt>
                <c:pt idx="8236">
                  <c:v>0.68559999999999999</c:v>
                </c:pt>
                <c:pt idx="8237">
                  <c:v>0.68559999999999999</c:v>
                </c:pt>
                <c:pt idx="8238">
                  <c:v>0.68559999999999999</c:v>
                </c:pt>
                <c:pt idx="8239">
                  <c:v>0.69006999999999996</c:v>
                </c:pt>
                <c:pt idx="8240">
                  <c:v>0.69442999999999999</c:v>
                </c:pt>
                <c:pt idx="8241">
                  <c:v>0.69442999999999999</c:v>
                </c:pt>
                <c:pt idx="8242">
                  <c:v>0.69867999999999997</c:v>
                </c:pt>
                <c:pt idx="8243">
                  <c:v>0.69867999999999997</c:v>
                </c:pt>
                <c:pt idx="8244">
                  <c:v>0.69867999999999997</c:v>
                </c:pt>
                <c:pt idx="8245">
                  <c:v>0.69867999999999997</c:v>
                </c:pt>
                <c:pt idx="8246">
                  <c:v>0.69867999999999997</c:v>
                </c:pt>
                <c:pt idx="8247">
                  <c:v>0.70284999999999997</c:v>
                </c:pt>
                <c:pt idx="8248">
                  <c:v>0.70284999999999997</c:v>
                </c:pt>
                <c:pt idx="8249">
                  <c:v>0.70284999999999997</c:v>
                </c:pt>
                <c:pt idx="8250">
                  <c:v>0.70284999999999997</c:v>
                </c:pt>
                <c:pt idx="8251">
                  <c:v>0.70284999999999997</c:v>
                </c:pt>
                <c:pt idx="8252">
                  <c:v>0.69315000000000004</c:v>
                </c:pt>
                <c:pt idx="8253">
                  <c:v>0.69315000000000004</c:v>
                </c:pt>
                <c:pt idx="8254">
                  <c:v>0.69315000000000004</c:v>
                </c:pt>
                <c:pt idx="8255">
                  <c:v>0.68366000000000005</c:v>
                </c:pt>
                <c:pt idx="8256">
                  <c:v>0.68366000000000005</c:v>
                </c:pt>
                <c:pt idx="8257">
                  <c:v>0.68366000000000005</c:v>
                </c:pt>
                <c:pt idx="8258">
                  <c:v>0.68366000000000005</c:v>
                </c:pt>
                <c:pt idx="8259">
                  <c:v>0.68366000000000005</c:v>
                </c:pt>
                <c:pt idx="8260">
                  <c:v>0.68366000000000005</c:v>
                </c:pt>
                <c:pt idx="8261">
                  <c:v>0.68366000000000005</c:v>
                </c:pt>
                <c:pt idx="8262">
                  <c:v>0.68366000000000005</c:v>
                </c:pt>
                <c:pt idx="8263">
                  <c:v>0.68366000000000005</c:v>
                </c:pt>
                <c:pt idx="8264">
                  <c:v>0.68366000000000005</c:v>
                </c:pt>
                <c:pt idx="8265">
                  <c:v>0.68366000000000005</c:v>
                </c:pt>
                <c:pt idx="8266">
                  <c:v>0.68803000000000003</c:v>
                </c:pt>
                <c:pt idx="8267">
                  <c:v>0.68803000000000003</c:v>
                </c:pt>
                <c:pt idx="8268">
                  <c:v>0.68803000000000003</c:v>
                </c:pt>
                <c:pt idx="8269">
                  <c:v>0.68803000000000003</c:v>
                </c:pt>
                <c:pt idx="8270">
                  <c:v>0.69230999999999998</c:v>
                </c:pt>
                <c:pt idx="8271">
                  <c:v>0.69230999999999998</c:v>
                </c:pt>
                <c:pt idx="8272">
                  <c:v>0.69230999999999998</c:v>
                </c:pt>
                <c:pt idx="8273">
                  <c:v>0.69230999999999998</c:v>
                </c:pt>
                <c:pt idx="8274">
                  <c:v>0.69650999999999996</c:v>
                </c:pt>
                <c:pt idx="8275">
                  <c:v>0.69650999999999996</c:v>
                </c:pt>
                <c:pt idx="8276">
                  <c:v>0.69650999999999996</c:v>
                </c:pt>
                <c:pt idx="8277">
                  <c:v>0.69650999999999996</c:v>
                </c:pt>
                <c:pt idx="8278">
                  <c:v>0.69650999999999996</c:v>
                </c:pt>
                <c:pt idx="8279">
                  <c:v>0.69650999999999996</c:v>
                </c:pt>
                <c:pt idx="8280">
                  <c:v>0.69650999999999996</c:v>
                </c:pt>
                <c:pt idx="8281">
                  <c:v>0.69650999999999996</c:v>
                </c:pt>
                <c:pt idx="8282">
                  <c:v>0.69650999999999996</c:v>
                </c:pt>
                <c:pt idx="8283">
                  <c:v>0.70067000000000002</c:v>
                </c:pt>
                <c:pt idx="8284">
                  <c:v>0.70067000000000002</c:v>
                </c:pt>
                <c:pt idx="8285">
                  <c:v>0.70067000000000002</c:v>
                </c:pt>
                <c:pt idx="8286">
                  <c:v>0.70067000000000002</c:v>
                </c:pt>
                <c:pt idx="8287">
                  <c:v>0.70067000000000002</c:v>
                </c:pt>
                <c:pt idx="8288">
                  <c:v>0.70067000000000002</c:v>
                </c:pt>
                <c:pt idx="8289">
                  <c:v>0.70067000000000002</c:v>
                </c:pt>
                <c:pt idx="8290">
                  <c:v>0.70067000000000002</c:v>
                </c:pt>
                <c:pt idx="8291">
                  <c:v>0.70067000000000002</c:v>
                </c:pt>
                <c:pt idx="8292">
                  <c:v>0.70067000000000002</c:v>
                </c:pt>
                <c:pt idx="8293">
                  <c:v>0.70067000000000002</c:v>
                </c:pt>
                <c:pt idx="8294">
                  <c:v>0.70067000000000002</c:v>
                </c:pt>
                <c:pt idx="8295">
                  <c:v>0.70067000000000002</c:v>
                </c:pt>
                <c:pt idx="8296">
                  <c:v>0.70067000000000002</c:v>
                </c:pt>
                <c:pt idx="8297">
                  <c:v>0.70067000000000002</c:v>
                </c:pt>
                <c:pt idx="8298">
                  <c:v>0.69091000000000002</c:v>
                </c:pt>
                <c:pt idx="8299">
                  <c:v>0.69091000000000002</c:v>
                </c:pt>
                <c:pt idx="8300">
                  <c:v>0.69091000000000002</c:v>
                </c:pt>
                <c:pt idx="8301">
                  <c:v>0.68135999999999997</c:v>
                </c:pt>
                <c:pt idx="8302">
                  <c:v>0.68135999999999997</c:v>
                </c:pt>
                <c:pt idx="8303">
                  <c:v>0.67203999999999997</c:v>
                </c:pt>
                <c:pt idx="8304">
                  <c:v>0.67203999999999997</c:v>
                </c:pt>
                <c:pt idx="8305">
                  <c:v>0.67203999999999997</c:v>
                </c:pt>
                <c:pt idx="8306">
                  <c:v>0.67203999999999997</c:v>
                </c:pt>
                <c:pt idx="8307">
                  <c:v>0.67203999999999997</c:v>
                </c:pt>
                <c:pt idx="8308">
                  <c:v>0.67203999999999997</c:v>
                </c:pt>
                <c:pt idx="8309">
                  <c:v>0.66286999999999996</c:v>
                </c:pt>
                <c:pt idx="8310">
                  <c:v>0.66742000000000001</c:v>
                </c:pt>
                <c:pt idx="8311">
                  <c:v>0.66742000000000001</c:v>
                </c:pt>
                <c:pt idx="8312">
                  <c:v>0.66742000000000001</c:v>
                </c:pt>
                <c:pt idx="8313">
                  <c:v>0.65847</c:v>
                </c:pt>
                <c:pt idx="8314">
                  <c:v>0.65847</c:v>
                </c:pt>
                <c:pt idx="8315">
                  <c:v>0.65847</c:v>
                </c:pt>
                <c:pt idx="8316">
                  <c:v>0.65847</c:v>
                </c:pt>
                <c:pt idx="8317">
                  <c:v>0.65847</c:v>
                </c:pt>
                <c:pt idx="8318">
                  <c:v>0.65847</c:v>
                </c:pt>
                <c:pt idx="8319">
                  <c:v>0.65847</c:v>
                </c:pt>
                <c:pt idx="8320">
                  <c:v>0.66305000000000003</c:v>
                </c:pt>
                <c:pt idx="8321">
                  <c:v>0.66305000000000003</c:v>
                </c:pt>
                <c:pt idx="8322">
                  <c:v>0.66305000000000003</c:v>
                </c:pt>
                <c:pt idx="8323">
                  <c:v>0.66305000000000003</c:v>
                </c:pt>
                <c:pt idx="8324">
                  <c:v>0.66305000000000003</c:v>
                </c:pt>
                <c:pt idx="8325">
                  <c:v>0.66754999999999998</c:v>
                </c:pt>
                <c:pt idx="8326">
                  <c:v>0.66754999999999998</c:v>
                </c:pt>
                <c:pt idx="8327">
                  <c:v>0.66754999999999998</c:v>
                </c:pt>
                <c:pt idx="8328">
                  <c:v>0.66754999999999998</c:v>
                </c:pt>
                <c:pt idx="8329">
                  <c:v>0.66754999999999998</c:v>
                </c:pt>
                <c:pt idx="8330">
                  <c:v>0.67198000000000002</c:v>
                </c:pt>
                <c:pt idx="8331">
                  <c:v>0.67198000000000002</c:v>
                </c:pt>
                <c:pt idx="8332">
                  <c:v>0.67198000000000002</c:v>
                </c:pt>
                <c:pt idx="8333">
                  <c:v>0.67198000000000002</c:v>
                </c:pt>
                <c:pt idx="8334">
                  <c:v>0.67198000000000002</c:v>
                </c:pt>
                <c:pt idx="8335">
                  <c:v>0.67198000000000002</c:v>
                </c:pt>
                <c:pt idx="8336">
                  <c:v>0.67198000000000002</c:v>
                </c:pt>
                <c:pt idx="8337">
                  <c:v>0.67198000000000002</c:v>
                </c:pt>
                <c:pt idx="8338">
                  <c:v>0.67198000000000002</c:v>
                </c:pt>
                <c:pt idx="8339">
                  <c:v>0.67198000000000002</c:v>
                </c:pt>
                <c:pt idx="8340">
                  <c:v>0.67198000000000002</c:v>
                </c:pt>
                <c:pt idx="8341">
                  <c:v>0.67637999999999998</c:v>
                </c:pt>
                <c:pt idx="8342">
                  <c:v>0.67637999999999998</c:v>
                </c:pt>
                <c:pt idx="8343">
                  <c:v>0.68069000000000002</c:v>
                </c:pt>
                <c:pt idx="8344">
                  <c:v>0.68069000000000002</c:v>
                </c:pt>
                <c:pt idx="8345">
                  <c:v>0.68069000000000002</c:v>
                </c:pt>
                <c:pt idx="8346">
                  <c:v>0.68069000000000002</c:v>
                </c:pt>
                <c:pt idx="8347">
                  <c:v>0.68069000000000002</c:v>
                </c:pt>
                <c:pt idx="8348">
                  <c:v>0.68069000000000002</c:v>
                </c:pt>
                <c:pt idx="8349">
                  <c:v>0.68069000000000002</c:v>
                </c:pt>
                <c:pt idx="8350">
                  <c:v>0.68069000000000002</c:v>
                </c:pt>
                <c:pt idx="8351">
                  <c:v>0.68069000000000002</c:v>
                </c:pt>
                <c:pt idx="8352">
                  <c:v>0.68069000000000002</c:v>
                </c:pt>
                <c:pt idx="8353">
                  <c:v>0.68069000000000002</c:v>
                </c:pt>
                <c:pt idx="8354">
                  <c:v>0.68069000000000002</c:v>
                </c:pt>
                <c:pt idx="8355">
                  <c:v>0.68069000000000002</c:v>
                </c:pt>
                <c:pt idx="8356">
                  <c:v>0.68069000000000002</c:v>
                </c:pt>
                <c:pt idx="8357">
                  <c:v>0.68069000000000002</c:v>
                </c:pt>
                <c:pt idx="8358">
                  <c:v>0.68069000000000002</c:v>
                </c:pt>
                <c:pt idx="8359">
                  <c:v>0.68069000000000002</c:v>
                </c:pt>
                <c:pt idx="8360">
                  <c:v>0.68069000000000002</c:v>
                </c:pt>
                <c:pt idx="8361">
                  <c:v>0.68069000000000002</c:v>
                </c:pt>
                <c:pt idx="8362">
                  <c:v>0.68069000000000002</c:v>
                </c:pt>
                <c:pt idx="8363">
                  <c:v>0.68069000000000002</c:v>
                </c:pt>
                <c:pt idx="8364">
                  <c:v>0.68069000000000002</c:v>
                </c:pt>
                <c:pt idx="8365">
                  <c:v>0.68069000000000002</c:v>
                </c:pt>
                <c:pt idx="8366">
                  <c:v>0.68069000000000002</c:v>
                </c:pt>
                <c:pt idx="8367">
                  <c:v>0.68069000000000002</c:v>
                </c:pt>
                <c:pt idx="8368">
                  <c:v>0.68069000000000002</c:v>
                </c:pt>
                <c:pt idx="8369">
                  <c:v>0.68069000000000002</c:v>
                </c:pt>
                <c:pt idx="8370">
                  <c:v>0.68069000000000002</c:v>
                </c:pt>
                <c:pt idx="8371">
                  <c:v>0.68069000000000002</c:v>
                </c:pt>
                <c:pt idx="8372">
                  <c:v>0.68069000000000002</c:v>
                </c:pt>
                <c:pt idx="8373">
                  <c:v>0.68069000000000002</c:v>
                </c:pt>
                <c:pt idx="8374">
                  <c:v>0.68069000000000002</c:v>
                </c:pt>
                <c:pt idx="8375">
                  <c:v>0.68515999999999999</c:v>
                </c:pt>
                <c:pt idx="8376">
                  <c:v>0.68515999999999999</c:v>
                </c:pt>
                <c:pt idx="8377">
                  <c:v>0.68950999999999996</c:v>
                </c:pt>
                <c:pt idx="8378">
                  <c:v>0.68950999999999996</c:v>
                </c:pt>
                <c:pt idx="8379">
                  <c:v>0.68950999999999996</c:v>
                </c:pt>
                <c:pt idx="8380">
                  <c:v>0.68950999999999996</c:v>
                </c:pt>
                <c:pt idx="8381">
                  <c:v>0.68950999999999996</c:v>
                </c:pt>
                <c:pt idx="8382">
                  <c:v>0.68950999999999996</c:v>
                </c:pt>
                <c:pt idx="8383">
                  <c:v>0.68950999999999996</c:v>
                </c:pt>
                <c:pt idx="8384">
                  <c:v>0.68950999999999996</c:v>
                </c:pt>
                <c:pt idx="8385">
                  <c:v>0.68950999999999996</c:v>
                </c:pt>
                <c:pt idx="8386">
                  <c:v>0.68950999999999996</c:v>
                </c:pt>
                <c:pt idx="8387">
                  <c:v>0.68950999999999996</c:v>
                </c:pt>
                <c:pt idx="8388">
                  <c:v>0.69384999999999997</c:v>
                </c:pt>
                <c:pt idx="8389">
                  <c:v>0.68428</c:v>
                </c:pt>
                <c:pt idx="8390">
                  <c:v>0.67495000000000005</c:v>
                </c:pt>
                <c:pt idx="8391">
                  <c:v>0.67932999999999999</c:v>
                </c:pt>
                <c:pt idx="8392">
                  <c:v>0.67932999999999999</c:v>
                </c:pt>
                <c:pt idx="8393">
                  <c:v>0.67932999999999999</c:v>
                </c:pt>
                <c:pt idx="8394">
                  <c:v>0.67932999999999999</c:v>
                </c:pt>
                <c:pt idx="8395">
                  <c:v>0.67932999999999999</c:v>
                </c:pt>
                <c:pt idx="8396">
                  <c:v>0.67932999999999999</c:v>
                </c:pt>
                <c:pt idx="8397">
                  <c:v>0.67932999999999999</c:v>
                </c:pt>
                <c:pt idx="8398">
                  <c:v>0.67017000000000004</c:v>
                </c:pt>
                <c:pt idx="8399">
                  <c:v>0.66124000000000005</c:v>
                </c:pt>
                <c:pt idx="8400">
                  <c:v>0.66124000000000005</c:v>
                </c:pt>
                <c:pt idx="8401">
                  <c:v>0.66124000000000005</c:v>
                </c:pt>
                <c:pt idx="8402">
                  <c:v>0.66124000000000005</c:v>
                </c:pt>
                <c:pt idx="8403">
                  <c:v>0.66124000000000005</c:v>
                </c:pt>
                <c:pt idx="8404">
                  <c:v>0.66124000000000005</c:v>
                </c:pt>
                <c:pt idx="8405">
                  <c:v>0.66124000000000005</c:v>
                </c:pt>
                <c:pt idx="8406">
                  <c:v>0.66124000000000005</c:v>
                </c:pt>
                <c:pt idx="8407">
                  <c:v>0.66124000000000005</c:v>
                </c:pt>
                <c:pt idx="8408">
                  <c:v>0.66124000000000005</c:v>
                </c:pt>
                <c:pt idx="8409">
                  <c:v>0.66578999999999999</c:v>
                </c:pt>
                <c:pt idx="8410">
                  <c:v>0.66578999999999999</c:v>
                </c:pt>
                <c:pt idx="8411">
                  <c:v>0.66578999999999999</c:v>
                </c:pt>
                <c:pt idx="8412">
                  <c:v>0.66578999999999999</c:v>
                </c:pt>
                <c:pt idx="8413">
                  <c:v>0.66578999999999999</c:v>
                </c:pt>
                <c:pt idx="8414">
                  <c:v>0.66578999999999999</c:v>
                </c:pt>
                <c:pt idx="8415">
                  <c:v>0.66578999999999999</c:v>
                </c:pt>
                <c:pt idx="8416">
                  <c:v>0.66578999999999999</c:v>
                </c:pt>
                <c:pt idx="8417">
                  <c:v>0.66578999999999999</c:v>
                </c:pt>
                <c:pt idx="8418">
                  <c:v>0.66578999999999999</c:v>
                </c:pt>
                <c:pt idx="8419">
                  <c:v>0.65680000000000005</c:v>
                </c:pt>
                <c:pt idx="8420">
                  <c:v>0.65680000000000005</c:v>
                </c:pt>
                <c:pt idx="8421">
                  <c:v>0.65680000000000005</c:v>
                </c:pt>
                <c:pt idx="8422">
                  <c:v>0.64800000000000002</c:v>
                </c:pt>
                <c:pt idx="8423">
                  <c:v>0.63941000000000003</c:v>
                </c:pt>
                <c:pt idx="8424">
                  <c:v>0.63941000000000003</c:v>
                </c:pt>
                <c:pt idx="8425">
                  <c:v>0.63941000000000003</c:v>
                </c:pt>
                <c:pt idx="8426">
                  <c:v>0.63941000000000003</c:v>
                </c:pt>
                <c:pt idx="8427">
                  <c:v>0.63941000000000003</c:v>
                </c:pt>
                <c:pt idx="8428">
                  <c:v>0.63941000000000003</c:v>
                </c:pt>
                <c:pt idx="8429">
                  <c:v>0.63941000000000003</c:v>
                </c:pt>
                <c:pt idx="8430">
                  <c:v>0.63941000000000003</c:v>
                </c:pt>
                <c:pt idx="8431">
                  <c:v>0.63941000000000003</c:v>
                </c:pt>
                <c:pt idx="8432">
                  <c:v>0.63941000000000003</c:v>
                </c:pt>
                <c:pt idx="8433">
                  <c:v>0.63941000000000003</c:v>
                </c:pt>
                <c:pt idx="8434">
                  <c:v>0.63941000000000003</c:v>
                </c:pt>
                <c:pt idx="8435">
                  <c:v>0.63941000000000003</c:v>
                </c:pt>
                <c:pt idx="8436">
                  <c:v>0.63941000000000003</c:v>
                </c:pt>
                <c:pt idx="8437">
                  <c:v>0.63941000000000003</c:v>
                </c:pt>
                <c:pt idx="8438">
                  <c:v>0.63941000000000003</c:v>
                </c:pt>
                <c:pt idx="8439">
                  <c:v>0.63078000000000001</c:v>
                </c:pt>
                <c:pt idx="8440">
                  <c:v>0.63078000000000001</c:v>
                </c:pt>
                <c:pt idx="8441">
                  <c:v>0.63078000000000001</c:v>
                </c:pt>
                <c:pt idx="8442">
                  <c:v>0.63078000000000001</c:v>
                </c:pt>
                <c:pt idx="8443">
                  <c:v>0.63078000000000001</c:v>
                </c:pt>
                <c:pt idx="8444">
                  <c:v>0.63078000000000001</c:v>
                </c:pt>
                <c:pt idx="8445">
                  <c:v>0.63078000000000001</c:v>
                </c:pt>
                <c:pt idx="8446">
                  <c:v>0.63078000000000001</c:v>
                </c:pt>
                <c:pt idx="8447">
                  <c:v>0.63078000000000001</c:v>
                </c:pt>
                <c:pt idx="8448">
                  <c:v>0.63078000000000001</c:v>
                </c:pt>
                <c:pt idx="8449">
                  <c:v>0.63078000000000001</c:v>
                </c:pt>
                <c:pt idx="8450">
                  <c:v>0.63078000000000001</c:v>
                </c:pt>
                <c:pt idx="8451">
                  <c:v>0.63078000000000001</c:v>
                </c:pt>
                <c:pt idx="8452">
                  <c:v>0.63078000000000001</c:v>
                </c:pt>
                <c:pt idx="8453">
                  <c:v>0.63078000000000001</c:v>
                </c:pt>
                <c:pt idx="8454">
                  <c:v>0.63583999999999996</c:v>
                </c:pt>
                <c:pt idx="8455">
                  <c:v>0.63583999999999996</c:v>
                </c:pt>
                <c:pt idx="8456">
                  <c:v>0.62721000000000005</c:v>
                </c:pt>
                <c:pt idx="8457">
                  <c:v>0.62721000000000005</c:v>
                </c:pt>
                <c:pt idx="8458">
                  <c:v>0.62721000000000005</c:v>
                </c:pt>
                <c:pt idx="8459">
                  <c:v>0.62721000000000005</c:v>
                </c:pt>
                <c:pt idx="8460">
                  <c:v>0.62721000000000005</c:v>
                </c:pt>
                <c:pt idx="8461">
                  <c:v>0.62721000000000005</c:v>
                </c:pt>
                <c:pt idx="8462">
                  <c:v>0.62721000000000005</c:v>
                </c:pt>
                <c:pt idx="8463">
                  <c:v>0.62721000000000005</c:v>
                </c:pt>
                <c:pt idx="8464">
                  <c:v>0.62721000000000005</c:v>
                </c:pt>
                <c:pt idx="8465">
                  <c:v>0.62721000000000005</c:v>
                </c:pt>
                <c:pt idx="8466">
                  <c:v>0.62721000000000005</c:v>
                </c:pt>
                <c:pt idx="8467">
                  <c:v>0.62721000000000005</c:v>
                </c:pt>
                <c:pt idx="8468">
                  <c:v>0.62721000000000005</c:v>
                </c:pt>
                <c:pt idx="8469">
                  <c:v>0.62721000000000005</c:v>
                </c:pt>
                <c:pt idx="8470">
                  <c:v>0.62721000000000005</c:v>
                </c:pt>
                <c:pt idx="8471">
                  <c:v>0.62721000000000005</c:v>
                </c:pt>
                <c:pt idx="8472">
                  <c:v>0.62721000000000005</c:v>
                </c:pt>
                <c:pt idx="8473">
                  <c:v>0.62721000000000005</c:v>
                </c:pt>
                <c:pt idx="8474">
                  <c:v>0.62721000000000005</c:v>
                </c:pt>
                <c:pt idx="8475">
                  <c:v>0.62721000000000005</c:v>
                </c:pt>
                <c:pt idx="8476">
                  <c:v>0.62721000000000005</c:v>
                </c:pt>
                <c:pt idx="8477">
                  <c:v>0.62721000000000005</c:v>
                </c:pt>
                <c:pt idx="8478">
                  <c:v>0.62721000000000005</c:v>
                </c:pt>
                <c:pt idx="8479">
                  <c:v>0.63244</c:v>
                </c:pt>
                <c:pt idx="8480">
                  <c:v>0.63753000000000004</c:v>
                </c:pt>
                <c:pt idx="8481">
                  <c:v>0.62880000000000003</c:v>
                </c:pt>
                <c:pt idx="8482">
                  <c:v>0.62880000000000003</c:v>
                </c:pt>
                <c:pt idx="8483">
                  <c:v>0.62880000000000003</c:v>
                </c:pt>
                <c:pt idx="8484">
                  <c:v>0.62880000000000003</c:v>
                </c:pt>
                <c:pt idx="8485">
                  <c:v>0.62880000000000003</c:v>
                </c:pt>
                <c:pt idx="8486">
                  <c:v>0.62880000000000003</c:v>
                </c:pt>
                <c:pt idx="8487">
                  <c:v>0.62880000000000003</c:v>
                </c:pt>
                <c:pt idx="8488">
                  <c:v>0.62880000000000003</c:v>
                </c:pt>
                <c:pt idx="8489">
                  <c:v>0.62880000000000003</c:v>
                </c:pt>
                <c:pt idx="8490">
                  <c:v>0.63390000000000002</c:v>
                </c:pt>
                <c:pt idx="8491">
                  <c:v>0.63390000000000002</c:v>
                </c:pt>
                <c:pt idx="8492">
                  <c:v>0.62526999999999999</c:v>
                </c:pt>
                <c:pt idx="8493">
                  <c:v>0.62526999999999999</c:v>
                </c:pt>
                <c:pt idx="8494">
                  <c:v>0.61682999999999999</c:v>
                </c:pt>
                <c:pt idx="8495">
                  <c:v>0.61682999999999999</c:v>
                </c:pt>
                <c:pt idx="8496">
                  <c:v>0.60858999999999996</c:v>
                </c:pt>
                <c:pt idx="8497">
                  <c:v>0.60858999999999996</c:v>
                </c:pt>
                <c:pt idx="8498">
                  <c:v>0.60858999999999996</c:v>
                </c:pt>
                <c:pt idx="8499">
                  <c:v>0.60858999999999996</c:v>
                </c:pt>
                <c:pt idx="8500">
                  <c:v>0.60858999999999996</c:v>
                </c:pt>
                <c:pt idx="8501">
                  <c:v>0.60858999999999996</c:v>
                </c:pt>
                <c:pt idx="8502">
                  <c:v>0.60858999999999996</c:v>
                </c:pt>
                <c:pt idx="8503">
                  <c:v>0.60858999999999996</c:v>
                </c:pt>
                <c:pt idx="8504">
                  <c:v>0.60858999999999996</c:v>
                </c:pt>
                <c:pt idx="8505">
                  <c:v>0.60858999999999996</c:v>
                </c:pt>
                <c:pt idx="8506">
                  <c:v>0.60858999999999996</c:v>
                </c:pt>
                <c:pt idx="8507">
                  <c:v>0.60858999999999996</c:v>
                </c:pt>
                <c:pt idx="8508">
                  <c:v>0.60858999999999996</c:v>
                </c:pt>
                <c:pt idx="8509">
                  <c:v>0.61389000000000005</c:v>
                </c:pt>
                <c:pt idx="8510">
                  <c:v>0.61389000000000005</c:v>
                </c:pt>
                <c:pt idx="8511">
                  <c:v>0.61389000000000005</c:v>
                </c:pt>
                <c:pt idx="8512">
                  <c:v>0.60563999999999996</c:v>
                </c:pt>
                <c:pt idx="8513">
                  <c:v>0.60563999999999996</c:v>
                </c:pt>
                <c:pt idx="8514">
                  <c:v>0.60563999999999996</c:v>
                </c:pt>
                <c:pt idx="8515">
                  <c:v>0.59757000000000005</c:v>
                </c:pt>
                <c:pt idx="8516">
                  <c:v>0.59757000000000005</c:v>
                </c:pt>
                <c:pt idx="8517">
                  <c:v>0.59757000000000005</c:v>
                </c:pt>
                <c:pt idx="8518">
                  <c:v>0.59757000000000005</c:v>
                </c:pt>
                <c:pt idx="8519">
                  <c:v>0.59757000000000005</c:v>
                </c:pt>
                <c:pt idx="8520">
                  <c:v>0.59757000000000005</c:v>
                </c:pt>
                <c:pt idx="8521">
                  <c:v>0.59757000000000005</c:v>
                </c:pt>
                <c:pt idx="8522">
                  <c:v>0.59757000000000005</c:v>
                </c:pt>
                <c:pt idx="8523">
                  <c:v>0.59757000000000005</c:v>
                </c:pt>
                <c:pt idx="8524">
                  <c:v>0.58957000000000004</c:v>
                </c:pt>
                <c:pt idx="8525">
                  <c:v>0.58957000000000004</c:v>
                </c:pt>
                <c:pt idx="8526">
                  <c:v>0.58957000000000004</c:v>
                </c:pt>
                <c:pt idx="8527">
                  <c:v>0.58957000000000004</c:v>
                </c:pt>
                <c:pt idx="8528">
                  <c:v>0.58957000000000004</c:v>
                </c:pt>
                <c:pt idx="8529">
                  <c:v>0.58957000000000004</c:v>
                </c:pt>
                <c:pt idx="8530">
                  <c:v>0.58957000000000004</c:v>
                </c:pt>
                <c:pt idx="8531">
                  <c:v>0.58957000000000004</c:v>
                </c:pt>
                <c:pt idx="8532">
                  <c:v>0.58957000000000004</c:v>
                </c:pt>
                <c:pt idx="8533">
                  <c:v>0.59509000000000001</c:v>
                </c:pt>
                <c:pt idx="8534">
                  <c:v>0.59509000000000001</c:v>
                </c:pt>
                <c:pt idx="8535">
                  <c:v>0.60048000000000001</c:v>
                </c:pt>
                <c:pt idx="8536">
                  <c:v>0.60048000000000001</c:v>
                </c:pt>
                <c:pt idx="8537">
                  <c:v>0.60048000000000001</c:v>
                </c:pt>
                <c:pt idx="8538">
                  <c:v>0.60048000000000001</c:v>
                </c:pt>
                <c:pt idx="8539">
                  <c:v>0.60577999999999999</c:v>
                </c:pt>
                <c:pt idx="8540">
                  <c:v>0.60577999999999999</c:v>
                </c:pt>
                <c:pt idx="8541">
                  <c:v>0.60577999999999999</c:v>
                </c:pt>
                <c:pt idx="8542">
                  <c:v>0.60577999999999999</c:v>
                </c:pt>
                <c:pt idx="8543">
                  <c:v>0.60577999999999999</c:v>
                </c:pt>
                <c:pt idx="8544">
                  <c:v>0.61099000000000003</c:v>
                </c:pt>
                <c:pt idx="8545">
                  <c:v>0.61099000000000003</c:v>
                </c:pt>
                <c:pt idx="8546">
                  <c:v>0.61099000000000003</c:v>
                </c:pt>
                <c:pt idx="8547">
                  <c:v>0.61099000000000003</c:v>
                </c:pt>
                <c:pt idx="8548">
                  <c:v>0.61099000000000003</c:v>
                </c:pt>
                <c:pt idx="8549">
                  <c:v>0.61099000000000003</c:v>
                </c:pt>
                <c:pt idx="8550">
                  <c:v>0.60292000000000001</c:v>
                </c:pt>
                <c:pt idx="8551">
                  <c:v>0.60292999999999997</c:v>
                </c:pt>
                <c:pt idx="8552">
                  <c:v>0.60292000000000001</c:v>
                </c:pt>
                <c:pt idx="8553">
                  <c:v>0.60292000000000001</c:v>
                </c:pt>
                <c:pt idx="8554">
                  <c:v>0.60292000000000001</c:v>
                </c:pt>
                <c:pt idx="8555">
                  <c:v>0.59499999999999997</c:v>
                </c:pt>
                <c:pt idx="8556">
                  <c:v>0.60026000000000002</c:v>
                </c:pt>
                <c:pt idx="8557">
                  <c:v>0.60541</c:v>
                </c:pt>
                <c:pt idx="8558">
                  <c:v>0.60541</c:v>
                </c:pt>
                <c:pt idx="8559">
                  <c:v>0.60541</c:v>
                </c:pt>
                <c:pt idx="8560">
                  <c:v>0.59767000000000003</c:v>
                </c:pt>
                <c:pt idx="8561">
                  <c:v>0.59011999999999998</c:v>
                </c:pt>
                <c:pt idx="8562">
                  <c:v>0.59011999999999998</c:v>
                </c:pt>
                <c:pt idx="8563">
                  <c:v>0.59011999999999998</c:v>
                </c:pt>
                <c:pt idx="8564">
                  <c:v>0.59526000000000001</c:v>
                </c:pt>
                <c:pt idx="8565">
                  <c:v>0.59526000000000001</c:v>
                </c:pt>
                <c:pt idx="8566">
                  <c:v>0.58784999999999998</c:v>
                </c:pt>
                <c:pt idx="8567">
                  <c:v>0.58784999999999998</c:v>
                </c:pt>
                <c:pt idx="8568">
                  <c:v>0.58784999999999998</c:v>
                </c:pt>
                <c:pt idx="8569">
                  <c:v>0.58784999999999998</c:v>
                </c:pt>
                <c:pt idx="8570">
                  <c:v>0.58784999999999998</c:v>
                </c:pt>
                <c:pt idx="8571">
                  <c:v>0.58784999999999998</c:v>
                </c:pt>
                <c:pt idx="8572">
                  <c:v>0.59297999999999995</c:v>
                </c:pt>
                <c:pt idx="8573">
                  <c:v>0.59297999999999995</c:v>
                </c:pt>
                <c:pt idx="8574">
                  <c:v>0.59297999999999995</c:v>
                </c:pt>
                <c:pt idx="8575">
                  <c:v>0.59297999999999995</c:v>
                </c:pt>
                <c:pt idx="8576">
                  <c:v>0.59297999999999995</c:v>
                </c:pt>
                <c:pt idx="8577">
                  <c:v>0.59297999999999995</c:v>
                </c:pt>
                <c:pt idx="8578">
                  <c:v>0.59297999999999995</c:v>
                </c:pt>
                <c:pt idx="8579">
                  <c:v>0.59804999999999997</c:v>
                </c:pt>
                <c:pt idx="8580">
                  <c:v>0.59067999999999998</c:v>
                </c:pt>
                <c:pt idx="8581">
                  <c:v>0.59067999999999998</c:v>
                </c:pt>
                <c:pt idx="8582">
                  <c:v>0.59567999999999999</c:v>
                </c:pt>
                <c:pt idx="8583">
                  <c:v>0.59567999999999999</c:v>
                </c:pt>
                <c:pt idx="8584">
                  <c:v>0.59567999999999999</c:v>
                </c:pt>
                <c:pt idx="8585">
                  <c:v>0.59567999999999999</c:v>
                </c:pt>
                <c:pt idx="8586">
                  <c:v>0.59567999999999999</c:v>
                </c:pt>
                <c:pt idx="8587">
                  <c:v>0.59567999999999999</c:v>
                </c:pt>
                <c:pt idx="8588">
                  <c:v>0.58840000000000003</c:v>
                </c:pt>
                <c:pt idx="8589">
                  <c:v>0.58840000000000003</c:v>
                </c:pt>
                <c:pt idx="8590">
                  <c:v>0.58840000000000003</c:v>
                </c:pt>
                <c:pt idx="8591">
                  <c:v>0.58840000000000003</c:v>
                </c:pt>
                <c:pt idx="8592">
                  <c:v>0.58840000000000003</c:v>
                </c:pt>
                <c:pt idx="8593">
                  <c:v>0.58840000000000003</c:v>
                </c:pt>
                <c:pt idx="8594">
                  <c:v>0.59343000000000001</c:v>
                </c:pt>
                <c:pt idx="8595">
                  <c:v>0.59343000000000001</c:v>
                </c:pt>
                <c:pt idx="8596">
                  <c:v>0.59343000000000001</c:v>
                </c:pt>
                <c:pt idx="8597">
                  <c:v>0.58621999999999996</c:v>
                </c:pt>
                <c:pt idx="8598">
                  <c:v>0.58621999999999996</c:v>
                </c:pt>
                <c:pt idx="8599">
                  <c:v>0.58621999999999996</c:v>
                </c:pt>
                <c:pt idx="8600">
                  <c:v>0.58621999999999996</c:v>
                </c:pt>
                <c:pt idx="8601">
                  <c:v>0.58621999999999996</c:v>
                </c:pt>
                <c:pt idx="8602">
                  <c:v>0.58621999999999996</c:v>
                </c:pt>
                <c:pt idx="8603">
                  <c:v>0.58621999999999996</c:v>
                </c:pt>
                <c:pt idx="8604">
                  <c:v>0.59126000000000001</c:v>
                </c:pt>
                <c:pt idx="8605">
                  <c:v>0.59126000000000001</c:v>
                </c:pt>
                <c:pt idx="8606">
                  <c:v>0.59126000000000001</c:v>
                </c:pt>
                <c:pt idx="8607">
                  <c:v>0.59126000000000001</c:v>
                </c:pt>
                <c:pt idx="8608">
                  <c:v>0.59126000000000001</c:v>
                </c:pt>
                <c:pt idx="8609">
                  <c:v>0.59126000000000001</c:v>
                </c:pt>
                <c:pt idx="8610">
                  <c:v>0.59126000000000001</c:v>
                </c:pt>
                <c:pt idx="8611">
                  <c:v>0.59126000000000001</c:v>
                </c:pt>
                <c:pt idx="8612">
                  <c:v>0.59126000000000001</c:v>
                </c:pt>
                <c:pt idx="8613">
                  <c:v>0.59126000000000001</c:v>
                </c:pt>
                <c:pt idx="8614">
                  <c:v>0.59126000000000001</c:v>
                </c:pt>
                <c:pt idx="8615">
                  <c:v>0.59126000000000001</c:v>
                </c:pt>
                <c:pt idx="8616">
                  <c:v>0.59126000000000001</c:v>
                </c:pt>
                <c:pt idx="8617">
                  <c:v>0.59126000000000001</c:v>
                </c:pt>
                <c:pt idx="8618">
                  <c:v>0.59126000000000001</c:v>
                </c:pt>
                <c:pt idx="8619">
                  <c:v>0.59126000000000001</c:v>
                </c:pt>
                <c:pt idx="8620">
                  <c:v>0.59126000000000001</c:v>
                </c:pt>
                <c:pt idx="8621">
                  <c:v>0.59126000000000001</c:v>
                </c:pt>
                <c:pt idx="8622">
                  <c:v>0.58389000000000002</c:v>
                </c:pt>
                <c:pt idx="8623">
                  <c:v>0.58389000000000002</c:v>
                </c:pt>
                <c:pt idx="8624">
                  <c:v>0.58389000000000002</c:v>
                </c:pt>
                <c:pt idx="8625">
                  <c:v>0.58389000000000002</c:v>
                </c:pt>
                <c:pt idx="8626">
                  <c:v>0.58389000000000002</c:v>
                </c:pt>
                <c:pt idx="8627">
                  <c:v>0.58906000000000003</c:v>
                </c:pt>
                <c:pt idx="8628">
                  <c:v>0.58906000000000003</c:v>
                </c:pt>
                <c:pt idx="8629">
                  <c:v>0.58906000000000003</c:v>
                </c:pt>
                <c:pt idx="8630">
                  <c:v>0.59414</c:v>
                </c:pt>
                <c:pt idx="8631">
                  <c:v>0.59414</c:v>
                </c:pt>
                <c:pt idx="8632">
                  <c:v>0.59414</c:v>
                </c:pt>
                <c:pt idx="8633">
                  <c:v>0.59911999999999999</c:v>
                </c:pt>
                <c:pt idx="8634">
                  <c:v>0.59911999999999999</c:v>
                </c:pt>
                <c:pt idx="8635">
                  <c:v>0.59911999999999999</c:v>
                </c:pt>
                <c:pt idx="8636">
                  <c:v>0.60401000000000005</c:v>
                </c:pt>
                <c:pt idx="8637">
                  <c:v>0.60879000000000005</c:v>
                </c:pt>
                <c:pt idx="8638">
                  <c:v>0.60150999999999999</c:v>
                </c:pt>
                <c:pt idx="8639">
                  <c:v>0.60150999999999999</c:v>
                </c:pt>
                <c:pt idx="8640">
                  <c:v>0.60150999999999999</c:v>
                </c:pt>
                <c:pt idx="8641">
                  <c:v>0.60150999999999999</c:v>
                </c:pt>
                <c:pt idx="8642">
                  <c:v>0.60150999999999999</c:v>
                </c:pt>
                <c:pt idx="8643">
                  <c:v>0.60150999999999999</c:v>
                </c:pt>
                <c:pt idx="8644">
                  <c:v>0.60150999999999999</c:v>
                </c:pt>
                <c:pt idx="8645">
                  <c:v>0.60150999999999999</c:v>
                </c:pt>
                <c:pt idx="8646">
                  <c:v>0.60150999999999999</c:v>
                </c:pt>
                <c:pt idx="8647">
                  <c:v>0.59428000000000003</c:v>
                </c:pt>
                <c:pt idx="8648">
                  <c:v>0.59428000000000003</c:v>
                </c:pt>
                <c:pt idx="8649">
                  <c:v>0.59428000000000003</c:v>
                </c:pt>
                <c:pt idx="8650">
                  <c:v>0.59913000000000005</c:v>
                </c:pt>
                <c:pt idx="8651">
                  <c:v>0.59913000000000005</c:v>
                </c:pt>
                <c:pt idx="8652">
                  <c:v>0.59913000000000005</c:v>
                </c:pt>
                <c:pt idx="8653">
                  <c:v>0.60389000000000004</c:v>
                </c:pt>
                <c:pt idx="8654">
                  <c:v>0.60389000000000004</c:v>
                </c:pt>
                <c:pt idx="8655">
                  <c:v>0.60389000000000004</c:v>
                </c:pt>
                <c:pt idx="8656">
                  <c:v>0.60389000000000004</c:v>
                </c:pt>
                <c:pt idx="8657">
                  <c:v>0.60389000000000004</c:v>
                </c:pt>
                <c:pt idx="8658">
                  <c:v>0.60389000000000004</c:v>
                </c:pt>
                <c:pt idx="8659">
                  <c:v>0.60858999999999996</c:v>
                </c:pt>
                <c:pt idx="8660">
                  <c:v>0.60858999999999996</c:v>
                </c:pt>
                <c:pt idx="8661">
                  <c:v>0.60858999999999996</c:v>
                </c:pt>
                <c:pt idx="8662">
                  <c:v>0.60858999999999996</c:v>
                </c:pt>
                <c:pt idx="8663">
                  <c:v>0.60858999999999996</c:v>
                </c:pt>
                <c:pt idx="8664">
                  <c:v>0.60858999999999996</c:v>
                </c:pt>
                <c:pt idx="8665">
                  <c:v>0.60858999999999996</c:v>
                </c:pt>
                <c:pt idx="8666">
                  <c:v>0.60858999999999996</c:v>
                </c:pt>
                <c:pt idx="8667">
                  <c:v>0.60858999999999996</c:v>
                </c:pt>
                <c:pt idx="8668">
                  <c:v>0.60858999999999996</c:v>
                </c:pt>
                <c:pt idx="8669">
                  <c:v>0.60858999999999996</c:v>
                </c:pt>
                <c:pt idx="8670">
                  <c:v>0.60858999999999996</c:v>
                </c:pt>
                <c:pt idx="8671">
                  <c:v>0.60858999999999996</c:v>
                </c:pt>
                <c:pt idx="8672">
                  <c:v>0.61331000000000002</c:v>
                </c:pt>
                <c:pt idx="8673">
                  <c:v>0.61331000000000002</c:v>
                </c:pt>
                <c:pt idx="8674">
                  <c:v>0.60597999999999996</c:v>
                </c:pt>
                <c:pt idx="8675">
                  <c:v>0.60597999999999996</c:v>
                </c:pt>
                <c:pt idx="8676">
                  <c:v>0.60597999999999996</c:v>
                </c:pt>
                <c:pt idx="8677">
                  <c:v>0.59877999999999998</c:v>
                </c:pt>
                <c:pt idx="8678">
                  <c:v>0.59877999999999998</c:v>
                </c:pt>
                <c:pt idx="8679">
                  <c:v>0.59877999999999998</c:v>
                </c:pt>
                <c:pt idx="8680">
                  <c:v>0.59877999999999998</c:v>
                </c:pt>
                <c:pt idx="8681">
                  <c:v>0.59877999999999998</c:v>
                </c:pt>
                <c:pt idx="8682">
                  <c:v>0.59877999999999998</c:v>
                </c:pt>
                <c:pt idx="8683">
                  <c:v>0.59877999999999998</c:v>
                </c:pt>
                <c:pt idx="8684">
                  <c:v>0.59877999999999998</c:v>
                </c:pt>
                <c:pt idx="8685">
                  <c:v>0.59877999999999998</c:v>
                </c:pt>
                <c:pt idx="8686">
                  <c:v>0.59877999999999998</c:v>
                </c:pt>
                <c:pt idx="8687">
                  <c:v>0.59877999999999998</c:v>
                </c:pt>
                <c:pt idx="8688">
                  <c:v>0.59877999999999998</c:v>
                </c:pt>
                <c:pt idx="8689">
                  <c:v>0.59877999999999998</c:v>
                </c:pt>
                <c:pt idx="8690">
                  <c:v>0.59877999999999998</c:v>
                </c:pt>
                <c:pt idx="8691">
                  <c:v>0.59877999999999998</c:v>
                </c:pt>
                <c:pt idx="8692">
                  <c:v>0.59877999999999998</c:v>
                </c:pt>
                <c:pt idx="8693">
                  <c:v>0.59877999999999998</c:v>
                </c:pt>
                <c:pt idx="8694">
                  <c:v>0.59877999999999998</c:v>
                </c:pt>
                <c:pt idx="8695">
                  <c:v>0.59877999999999998</c:v>
                </c:pt>
                <c:pt idx="8696">
                  <c:v>0.59877999999999998</c:v>
                </c:pt>
                <c:pt idx="8697">
                  <c:v>0.59147000000000005</c:v>
                </c:pt>
                <c:pt idx="8698">
                  <c:v>0.59147000000000005</c:v>
                </c:pt>
                <c:pt idx="8699">
                  <c:v>0.59147000000000005</c:v>
                </c:pt>
                <c:pt idx="8700">
                  <c:v>0.59147000000000005</c:v>
                </c:pt>
                <c:pt idx="8701">
                  <c:v>0.59147000000000005</c:v>
                </c:pt>
                <c:pt idx="8702">
                  <c:v>0.59147000000000005</c:v>
                </c:pt>
                <c:pt idx="8703">
                  <c:v>0.59147000000000005</c:v>
                </c:pt>
                <c:pt idx="8704">
                  <c:v>0.59147000000000005</c:v>
                </c:pt>
                <c:pt idx="8705">
                  <c:v>0.59147000000000005</c:v>
                </c:pt>
                <c:pt idx="8706">
                  <c:v>0.59147000000000005</c:v>
                </c:pt>
                <c:pt idx="8707">
                  <c:v>0.59147000000000005</c:v>
                </c:pt>
                <c:pt idx="8708">
                  <c:v>0.58418000000000003</c:v>
                </c:pt>
                <c:pt idx="8709">
                  <c:v>0.58418000000000003</c:v>
                </c:pt>
                <c:pt idx="8710">
                  <c:v>0.58418000000000003</c:v>
                </c:pt>
                <c:pt idx="8711">
                  <c:v>0.58418000000000003</c:v>
                </c:pt>
                <c:pt idx="8712">
                  <c:v>0.58418000000000003</c:v>
                </c:pt>
                <c:pt idx="8713">
                  <c:v>0.58418000000000003</c:v>
                </c:pt>
                <c:pt idx="8714">
                  <c:v>0.58418000000000003</c:v>
                </c:pt>
                <c:pt idx="8715">
                  <c:v>0.58418000000000003</c:v>
                </c:pt>
                <c:pt idx="8716">
                  <c:v>0.58418000000000003</c:v>
                </c:pt>
                <c:pt idx="8717">
                  <c:v>0.58418000000000003</c:v>
                </c:pt>
                <c:pt idx="8718">
                  <c:v>0.58418000000000003</c:v>
                </c:pt>
                <c:pt idx="8719">
                  <c:v>0.58418000000000003</c:v>
                </c:pt>
                <c:pt idx="8720">
                  <c:v>0.58418000000000003</c:v>
                </c:pt>
                <c:pt idx="8721">
                  <c:v>0.58418000000000003</c:v>
                </c:pt>
                <c:pt idx="8722">
                  <c:v>0.58418000000000003</c:v>
                </c:pt>
                <c:pt idx="8723">
                  <c:v>0.57684999999999997</c:v>
                </c:pt>
                <c:pt idx="8724">
                  <c:v>0.57684999999999997</c:v>
                </c:pt>
                <c:pt idx="8725">
                  <c:v>0.57684999999999997</c:v>
                </c:pt>
                <c:pt idx="8726">
                  <c:v>0.57684999999999997</c:v>
                </c:pt>
                <c:pt idx="8727">
                  <c:v>0.57684999999999997</c:v>
                </c:pt>
                <c:pt idx="8728">
                  <c:v>0.56962999999999997</c:v>
                </c:pt>
                <c:pt idx="8729">
                  <c:v>0.56962999999999997</c:v>
                </c:pt>
                <c:pt idx="8730">
                  <c:v>0.56962999999999997</c:v>
                </c:pt>
                <c:pt idx="8731">
                  <c:v>0.56962999999999997</c:v>
                </c:pt>
                <c:pt idx="8732">
                  <c:v>0.56962999999999997</c:v>
                </c:pt>
                <c:pt idx="8733">
                  <c:v>0.56962999999999997</c:v>
                </c:pt>
                <c:pt idx="8734">
                  <c:v>0.56962999999999997</c:v>
                </c:pt>
                <c:pt idx="8735">
                  <c:v>0.56962999999999997</c:v>
                </c:pt>
                <c:pt idx="8736">
                  <c:v>0.56962999999999997</c:v>
                </c:pt>
                <c:pt idx="8737">
                  <c:v>0.56962999999999997</c:v>
                </c:pt>
                <c:pt idx="8738">
                  <c:v>0.56962999999999997</c:v>
                </c:pt>
                <c:pt idx="8739">
                  <c:v>0.56962999999999997</c:v>
                </c:pt>
                <c:pt idx="8740">
                  <c:v>0.56962999999999997</c:v>
                </c:pt>
                <c:pt idx="8741">
                  <c:v>0.56962999999999997</c:v>
                </c:pt>
                <c:pt idx="8742">
                  <c:v>0.56962999999999997</c:v>
                </c:pt>
                <c:pt idx="8743">
                  <c:v>0.57511000000000001</c:v>
                </c:pt>
                <c:pt idx="8744">
                  <c:v>0.57511000000000001</c:v>
                </c:pt>
                <c:pt idx="8745">
                  <c:v>0.57511000000000001</c:v>
                </c:pt>
                <c:pt idx="8746">
                  <c:v>0.57511000000000001</c:v>
                </c:pt>
                <c:pt idx="8747">
                  <c:v>0.57511000000000001</c:v>
                </c:pt>
                <c:pt idx="8748">
                  <c:v>0.57511000000000001</c:v>
                </c:pt>
                <c:pt idx="8749">
                  <c:v>0.57511000000000001</c:v>
                </c:pt>
                <c:pt idx="8750">
                  <c:v>0.57511000000000001</c:v>
                </c:pt>
                <c:pt idx="8751">
                  <c:v>0.58052999999999999</c:v>
                </c:pt>
                <c:pt idx="8752">
                  <c:v>0.58052999999999999</c:v>
                </c:pt>
                <c:pt idx="8753">
                  <c:v>0.58052999999999999</c:v>
                </c:pt>
                <c:pt idx="8754">
                  <c:v>0.58052999999999999</c:v>
                </c:pt>
                <c:pt idx="8755">
                  <c:v>0.58052999999999999</c:v>
                </c:pt>
                <c:pt idx="8756">
                  <c:v>0.58052999999999999</c:v>
                </c:pt>
                <c:pt idx="8757">
                  <c:v>0.58052999999999999</c:v>
                </c:pt>
                <c:pt idx="8758">
                  <c:v>0.58052999999999999</c:v>
                </c:pt>
                <c:pt idx="8759">
                  <c:v>0.58052999999999999</c:v>
                </c:pt>
                <c:pt idx="8760">
                  <c:v>0.58052999999999999</c:v>
                </c:pt>
                <c:pt idx="8761">
                  <c:v>0.58052999999999999</c:v>
                </c:pt>
                <c:pt idx="8762">
                  <c:v>0.58052999999999999</c:v>
                </c:pt>
                <c:pt idx="8763">
                  <c:v>0.58052999999999999</c:v>
                </c:pt>
                <c:pt idx="8764">
                  <c:v>0.58596000000000004</c:v>
                </c:pt>
                <c:pt idx="8765">
                  <c:v>0.57845999999999997</c:v>
                </c:pt>
                <c:pt idx="8766">
                  <c:v>0.57113999999999998</c:v>
                </c:pt>
                <c:pt idx="8767">
                  <c:v>0.57113999999999998</c:v>
                </c:pt>
                <c:pt idx="8768">
                  <c:v>0.57113999999999998</c:v>
                </c:pt>
                <c:pt idx="8769">
                  <c:v>0.57113999999999998</c:v>
                </c:pt>
                <c:pt idx="8770">
                  <c:v>0.57113999999999998</c:v>
                </c:pt>
                <c:pt idx="8771">
                  <c:v>0.57113999999999998</c:v>
                </c:pt>
                <c:pt idx="8772">
                  <c:v>0.57113999999999998</c:v>
                </c:pt>
                <c:pt idx="8773">
                  <c:v>0.57113999999999998</c:v>
                </c:pt>
                <c:pt idx="8774">
                  <c:v>0.57113999999999998</c:v>
                </c:pt>
                <c:pt idx="8775">
                  <c:v>0.57113999999999998</c:v>
                </c:pt>
                <c:pt idx="8776">
                  <c:v>0.57113999999999998</c:v>
                </c:pt>
                <c:pt idx="8777">
                  <c:v>0.57113999999999998</c:v>
                </c:pt>
                <c:pt idx="8778">
                  <c:v>0.57662999999999998</c:v>
                </c:pt>
                <c:pt idx="8779">
                  <c:v>0.57662999999999998</c:v>
                </c:pt>
                <c:pt idx="8780">
                  <c:v>0.57662999999999998</c:v>
                </c:pt>
                <c:pt idx="8781">
                  <c:v>0.57662999999999998</c:v>
                </c:pt>
                <c:pt idx="8782">
                  <c:v>0.57662999999999998</c:v>
                </c:pt>
                <c:pt idx="8783">
                  <c:v>0.57662999999999998</c:v>
                </c:pt>
                <c:pt idx="8784">
                  <c:v>0.57662999999999998</c:v>
                </c:pt>
                <c:pt idx="8785">
                  <c:v>0.57662999999999998</c:v>
                </c:pt>
                <c:pt idx="8786">
                  <c:v>0.57662999999999998</c:v>
                </c:pt>
                <c:pt idx="8787">
                  <c:v>0.57662999999999998</c:v>
                </c:pt>
                <c:pt idx="8788">
                  <c:v>0.57662999999999998</c:v>
                </c:pt>
                <c:pt idx="8789">
                  <c:v>0.57662999999999998</c:v>
                </c:pt>
                <c:pt idx="8790">
                  <c:v>0.57662999999999998</c:v>
                </c:pt>
                <c:pt idx="8791">
                  <c:v>0.57662999999999998</c:v>
                </c:pt>
                <c:pt idx="8792">
                  <c:v>0.57662999999999998</c:v>
                </c:pt>
                <c:pt idx="8793">
                  <c:v>0.57662999999999998</c:v>
                </c:pt>
                <c:pt idx="8794">
                  <c:v>0.58214999999999995</c:v>
                </c:pt>
                <c:pt idx="8795">
                  <c:v>0.58214999999999995</c:v>
                </c:pt>
                <c:pt idx="8796">
                  <c:v>0.58755999999999997</c:v>
                </c:pt>
                <c:pt idx="8797">
                  <c:v>0.58755999999999997</c:v>
                </c:pt>
                <c:pt idx="8798">
                  <c:v>0.58755999999999997</c:v>
                </c:pt>
                <c:pt idx="8799">
                  <c:v>0.58755999999999997</c:v>
                </c:pt>
                <c:pt idx="8800">
                  <c:v>0.59286000000000005</c:v>
                </c:pt>
                <c:pt idx="8801">
                  <c:v>0.59286000000000005</c:v>
                </c:pt>
                <c:pt idx="8802">
                  <c:v>0.59286000000000005</c:v>
                </c:pt>
                <c:pt idx="8803">
                  <c:v>0.59806999999999999</c:v>
                </c:pt>
                <c:pt idx="8804">
                  <c:v>0.59806999999999999</c:v>
                </c:pt>
                <c:pt idx="8805">
                  <c:v>0.59048999999999996</c:v>
                </c:pt>
                <c:pt idx="8806">
                  <c:v>0.59048999999999996</c:v>
                </c:pt>
                <c:pt idx="8807">
                  <c:v>0.59048999999999996</c:v>
                </c:pt>
                <c:pt idx="8808">
                  <c:v>0.59563999999999995</c:v>
                </c:pt>
                <c:pt idx="8809">
                  <c:v>0.59563999999999995</c:v>
                </c:pt>
                <c:pt idx="8810">
                  <c:v>0.59563999999999995</c:v>
                </c:pt>
                <c:pt idx="8811">
                  <c:v>0.59563999999999995</c:v>
                </c:pt>
                <c:pt idx="8812">
                  <c:v>0.59563999999999995</c:v>
                </c:pt>
                <c:pt idx="8813">
                  <c:v>0.59563999999999995</c:v>
                </c:pt>
                <c:pt idx="8814">
                  <c:v>0.59563999999999995</c:v>
                </c:pt>
                <c:pt idx="8815">
                  <c:v>0.59563999999999995</c:v>
                </c:pt>
                <c:pt idx="8816">
                  <c:v>0.59563999999999995</c:v>
                </c:pt>
                <c:pt idx="8817">
                  <c:v>0.58811000000000002</c:v>
                </c:pt>
                <c:pt idx="8818">
                  <c:v>0.58811000000000002</c:v>
                </c:pt>
                <c:pt idx="8819">
                  <c:v>0.58811000000000002</c:v>
                </c:pt>
                <c:pt idx="8820">
                  <c:v>0.58811000000000002</c:v>
                </c:pt>
                <c:pt idx="8821">
                  <c:v>0.59328999999999998</c:v>
                </c:pt>
                <c:pt idx="8822">
                  <c:v>0.59328999999999998</c:v>
                </c:pt>
                <c:pt idx="8823">
                  <c:v>0.58589000000000002</c:v>
                </c:pt>
                <c:pt idx="8824">
                  <c:v>0.58589000000000002</c:v>
                </c:pt>
                <c:pt idx="8825">
                  <c:v>0.58589000000000002</c:v>
                </c:pt>
                <c:pt idx="8826">
                  <c:v>0.58589000000000002</c:v>
                </c:pt>
                <c:pt idx="8827">
                  <c:v>0.5786</c:v>
                </c:pt>
                <c:pt idx="8828">
                  <c:v>0.5786</c:v>
                </c:pt>
                <c:pt idx="8829">
                  <c:v>0.5786</c:v>
                </c:pt>
                <c:pt idx="8830">
                  <c:v>0.5786</c:v>
                </c:pt>
                <c:pt idx="8831">
                  <c:v>0.5786</c:v>
                </c:pt>
                <c:pt idx="8832">
                  <c:v>0.5786</c:v>
                </c:pt>
                <c:pt idx="8833">
                  <c:v>0.58384000000000003</c:v>
                </c:pt>
                <c:pt idx="8834">
                  <c:v>0.58384000000000003</c:v>
                </c:pt>
                <c:pt idx="8835">
                  <c:v>0.58384000000000003</c:v>
                </c:pt>
                <c:pt idx="8836">
                  <c:v>0.58384000000000003</c:v>
                </c:pt>
                <c:pt idx="8837">
                  <c:v>0.58384000000000003</c:v>
                </c:pt>
                <c:pt idx="8838">
                  <c:v>0.58384000000000003</c:v>
                </c:pt>
                <c:pt idx="8839">
                  <c:v>0.58384000000000003</c:v>
                </c:pt>
                <c:pt idx="8840">
                  <c:v>0.58384000000000003</c:v>
                </c:pt>
                <c:pt idx="8841">
                  <c:v>0.58384000000000003</c:v>
                </c:pt>
                <c:pt idx="8842">
                  <c:v>0.58384000000000003</c:v>
                </c:pt>
                <c:pt idx="8843">
                  <c:v>0.58384000000000003</c:v>
                </c:pt>
                <c:pt idx="8844">
                  <c:v>0.58384000000000003</c:v>
                </c:pt>
                <c:pt idx="8845">
                  <c:v>0.58384000000000003</c:v>
                </c:pt>
                <c:pt idx="8846">
                  <c:v>0.58384000000000003</c:v>
                </c:pt>
                <c:pt idx="8847">
                  <c:v>0.58909</c:v>
                </c:pt>
                <c:pt idx="8848">
                  <c:v>0.58909</c:v>
                </c:pt>
                <c:pt idx="8849">
                  <c:v>0.58909</c:v>
                </c:pt>
                <c:pt idx="8850">
                  <c:v>0.58909</c:v>
                </c:pt>
                <c:pt idx="8851">
                  <c:v>0.58169000000000004</c:v>
                </c:pt>
                <c:pt idx="8852">
                  <c:v>0.58169000000000004</c:v>
                </c:pt>
                <c:pt idx="8853">
                  <c:v>0.58169000000000004</c:v>
                </c:pt>
                <c:pt idx="8854">
                  <c:v>0.58169000000000004</c:v>
                </c:pt>
                <c:pt idx="8855">
                  <c:v>0.58169000000000004</c:v>
                </c:pt>
                <c:pt idx="8856">
                  <c:v>0.58169000000000004</c:v>
                </c:pt>
                <c:pt idx="8857">
                  <c:v>0.58169000000000004</c:v>
                </c:pt>
                <c:pt idx="8858">
                  <c:v>0.58169000000000004</c:v>
                </c:pt>
                <c:pt idx="8859">
                  <c:v>0.58169000000000004</c:v>
                </c:pt>
                <c:pt idx="8860">
                  <c:v>0.58169000000000004</c:v>
                </c:pt>
                <c:pt idx="8861">
                  <c:v>0.58169000000000004</c:v>
                </c:pt>
                <c:pt idx="8862">
                  <c:v>0.58169000000000004</c:v>
                </c:pt>
                <c:pt idx="8863">
                  <c:v>0.58169000000000004</c:v>
                </c:pt>
                <c:pt idx="8864">
                  <c:v>0.58169000000000004</c:v>
                </c:pt>
                <c:pt idx="8865">
                  <c:v>0.58169000000000004</c:v>
                </c:pt>
                <c:pt idx="8866">
                  <c:v>0.58169000000000004</c:v>
                </c:pt>
                <c:pt idx="8867">
                  <c:v>0.58169000000000004</c:v>
                </c:pt>
                <c:pt idx="8868">
                  <c:v>0.58169000000000004</c:v>
                </c:pt>
                <c:pt idx="8869">
                  <c:v>0.58169000000000004</c:v>
                </c:pt>
                <c:pt idx="8870">
                  <c:v>0.58169000000000004</c:v>
                </c:pt>
                <c:pt idx="8871">
                  <c:v>0.58169000000000004</c:v>
                </c:pt>
                <c:pt idx="8872">
                  <c:v>0.58709999999999996</c:v>
                </c:pt>
                <c:pt idx="8873">
                  <c:v>0.58709999999999996</c:v>
                </c:pt>
                <c:pt idx="8874">
                  <c:v>0.58709999999999996</c:v>
                </c:pt>
                <c:pt idx="8875">
                  <c:v>0.58709999999999996</c:v>
                </c:pt>
                <c:pt idx="8876">
                  <c:v>0.59240999999999999</c:v>
                </c:pt>
                <c:pt idx="8877">
                  <c:v>0.59760000000000002</c:v>
                </c:pt>
                <c:pt idx="8878">
                  <c:v>0.59760000000000002</c:v>
                </c:pt>
                <c:pt idx="8879">
                  <c:v>0.59760000000000002</c:v>
                </c:pt>
                <c:pt idx="8880">
                  <c:v>0.59760000000000002</c:v>
                </c:pt>
                <c:pt idx="8881">
                  <c:v>0.59760000000000002</c:v>
                </c:pt>
                <c:pt idx="8882">
                  <c:v>0.60270000000000001</c:v>
                </c:pt>
                <c:pt idx="8883">
                  <c:v>0.60270000000000001</c:v>
                </c:pt>
                <c:pt idx="8884">
                  <c:v>0.60770000000000002</c:v>
                </c:pt>
                <c:pt idx="8885">
                  <c:v>0.60770000000000002</c:v>
                </c:pt>
                <c:pt idx="8886">
                  <c:v>0.60011999999999999</c:v>
                </c:pt>
                <c:pt idx="8887">
                  <c:v>0.60011999999999999</c:v>
                </c:pt>
                <c:pt idx="8888">
                  <c:v>0.60011999999999999</c:v>
                </c:pt>
                <c:pt idx="8889">
                  <c:v>0.60507999999999995</c:v>
                </c:pt>
                <c:pt idx="8890">
                  <c:v>0.60507999999999995</c:v>
                </c:pt>
                <c:pt idx="8891">
                  <c:v>0.59763999999999995</c:v>
                </c:pt>
                <c:pt idx="8892">
                  <c:v>0.59763999999999995</c:v>
                </c:pt>
                <c:pt idx="8893">
                  <c:v>0.59763999999999995</c:v>
                </c:pt>
                <c:pt idx="8894">
                  <c:v>0.59763999999999995</c:v>
                </c:pt>
                <c:pt idx="8895">
                  <c:v>0.59763999999999995</c:v>
                </c:pt>
                <c:pt idx="8896">
                  <c:v>0.59763999999999995</c:v>
                </c:pt>
                <c:pt idx="8897">
                  <c:v>0.59030000000000005</c:v>
                </c:pt>
                <c:pt idx="8898">
                  <c:v>0.59528000000000003</c:v>
                </c:pt>
                <c:pt idx="8899">
                  <c:v>0.59528000000000003</c:v>
                </c:pt>
                <c:pt idx="8900">
                  <c:v>0.60016000000000003</c:v>
                </c:pt>
                <c:pt idx="8901">
                  <c:v>0.60016000000000003</c:v>
                </c:pt>
                <c:pt idx="8902">
                  <c:v>0.60016000000000003</c:v>
                </c:pt>
                <c:pt idx="8903">
                  <c:v>0.60016000000000003</c:v>
                </c:pt>
                <c:pt idx="8904">
                  <c:v>0.60016000000000003</c:v>
                </c:pt>
                <c:pt idx="8905">
                  <c:v>0.60016000000000003</c:v>
                </c:pt>
                <c:pt idx="8906">
                  <c:v>0.59292</c:v>
                </c:pt>
                <c:pt idx="8907">
                  <c:v>0.59292</c:v>
                </c:pt>
                <c:pt idx="8908">
                  <c:v>0.59292</c:v>
                </c:pt>
                <c:pt idx="8909">
                  <c:v>0.59292</c:v>
                </c:pt>
                <c:pt idx="8910">
                  <c:v>0.59292</c:v>
                </c:pt>
                <c:pt idx="8911">
                  <c:v>0.59292</c:v>
                </c:pt>
                <c:pt idx="8912">
                  <c:v>0.59292</c:v>
                </c:pt>
                <c:pt idx="8913">
                  <c:v>0.59292</c:v>
                </c:pt>
                <c:pt idx="8914">
                  <c:v>0.59292</c:v>
                </c:pt>
                <c:pt idx="8915">
                  <c:v>0.59292</c:v>
                </c:pt>
                <c:pt idx="8916">
                  <c:v>0.59787000000000001</c:v>
                </c:pt>
                <c:pt idx="8917">
                  <c:v>0.59787000000000001</c:v>
                </c:pt>
                <c:pt idx="8918">
                  <c:v>0.59787000000000001</c:v>
                </c:pt>
                <c:pt idx="8919">
                  <c:v>0.59787000000000001</c:v>
                </c:pt>
                <c:pt idx="8920">
                  <c:v>0.59787000000000001</c:v>
                </c:pt>
                <c:pt idx="8921">
                  <c:v>0.59787000000000001</c:v>
                </c:pt>
                <c:pt idx="8922">
                  <c:v>0.59787000000000001</c:v>
                </c:pt>
                <c:pt idx="8923">
                  <c:v>0.59787000000000001</c:v>
                </c:pt>
                <c:pt idx="8924">
                  <c:v>0.59787000000000001</c:v>
                </c:pt>
                <c:pt idx="8925">
                  <c:v>0.59787000000000001</c:v>
                </c:pt>
                <c:pt idx="8926">
                  <c:v>0.59787000000000001</c:v>
                </c:pt>
                <c:pt idx="8927">
                  <c:v>0.59787000000000001</c:v>
                </c:pt>
                <c:pt idx="8928">
                  <c:v>0.59787000000000001</c:v>
                </c:pt>
                <c:pt idx="8929">
                  <c:v>0.59787000000000001</c:v>
                </c:pt>
                <c:pt idx="8930">
                  <c:v>0.59787000000000001</c:v>
                </c:pt>
                <c:pt idx="8931">
                  <c:v>0.59787000000000001</c:v>
                </c:pt>
                <c:pt idx="8932">
                  <c:v>0.59787000000000001</c:v>
                </c:pt>
                <c:pt idx="8933">
                  <c:v>0.59045000000000003</c:v>
                </c:pt>
                <c:pt idx="8934">
                  <c:v>0.59045000000000003</c:v>
                </c:pt>
                <c:pt idx="8935">
                  <c:v>0.59045000000000003</c:v>
                </c:pt>
                <c:pt idx="8936">
                  <c:v>0.59045000000000003</c:v>
                </c:pt>
                <c:pt idx="8937">
                  <c:v>0.59045000000000003</c:v>
                </c:pt>
                <c:pt idx="8938">
                  <c:v>0.59045000000000003</c:v>
                </c:pt>
                <c:pt idx="8939">
                  <c:v>0.59045000000000003</c:v>
                </c:pt>
                <c:pt idx="8940">
                  <c:v>0.59045000000000003</c:v>
                </c:pt>
                <c:pt idx="8941">
                  <c:v>0.59045000000000003</c:v>
                </c:pt>
                <c:pt idx="8942">
                  <c:v>0.59045000000000003</c:v>
                </c:pt>
                <c:pt idx="8943">
                  <c:v>0.58306000000000002</c:v>
                </c:pt>
                <c:pt idx="8944">
                  <c:v>0.58306000000000002</c:v>
                </c:pt>
                <c:pt idx="8945">
                  <c:v>0.58306000000000002</c:v>
                </c:pt>
                <c:pt idx="8946">
                  <c:v>0.57581000000000004</c:v>
                </c:pt>
                <c:pt idx="8947">
                  <c:v>0.57581000000000004</c:v>
                </c:pt>
                <c:pt idx="8948">
                  <c:v>0.57581000000000004</c:v>
                </c:pt>
                <c:pt idx="8949">
                  <c:v>0.57581000000000004</c:v>
                </c:pt>
                <c:pt idx="8950">
                  <c:v>0.57581000000000004</c:v>
                </c:pt>
                <c:pt idx="8951">
                  <c:v>0.56867000000000001</c:v>
                </c:pt>
                <c:pt idx="8952">
                  <c:v>0.56867000000000001</c:v>
                </c:pt>
                <c:pt idx="8953">
                  <c:v>0.56167999999999996</c:v>
                </c:pt>
                <c:pt idx="8954">
                  <c:v>0.56167999999999996</c:v>
                </c:pt>
                <c:pt idx="8955">
                  <c:v>0.56167999999999996</c:v>
                </c:pt>
                <c:pt idx="8956">
                  <c:v>0.56167999999999996</c:v>
                </c:pt>
                <c:pt idx="8957">
                  <c:v>0.56167999999999996</c:v>
                </c:pt>
                <c:pt idx="8958">
                  <c:v>0.55479000000000001</c:v>
                </c:pt>
                <c:pt idx="8959">
                  <c:v>0.56018999999999997</c:v>
                </c:pt>
                <c:pt idx="8960">
                  <c:v>0.56018999999999997</c:v>
                </c:pt>
                <c:pt idx="8961">
                  <c:v>0.56018999999999997</c:v>
                </c:pt>
                <c:pt idx="8962">
                  <c:v>0.56018999999999997</c:v>
                </c:pt>
                <c:pt idx="8963">
                  <c:v>0.56018999999999997</c:v>
                </c:pt>
                <c:pt idx="8964">
                  <c:v>0.56018999999999997</c:v>
                </c:pt>
                <c:pt idx="8965">
                  <c:v>0.55339000000000005</c:v>
                </c:pt>
                <c:pt idx="8966">
                  <c:v>0.55339000000000005</c:v>
                </c:pt>
                <c:pt idx="8967">
                  <c:v>0.55339000000000005</c:v>
                </c:pt>
                <c:pt idx="8968">
                  <c:v>0.55339000000000005</c:v>
                </c:pt>
                <c:pt idx="8969">
                  <c:v>0.55339000000000005</c:v>
                </c:pt>
                <c:pt idx="8970">
                  <c:v>0.55339000000000005</c:v>
                </c:pt>
                <c:pt idx="8971">
                  <c:v>0.55339000000000005</c:v>
                </c:pt>
                <c:pt idx="8972">
                  <c:v>0.55339000000000005</c:v>
                </c:pt>
                <c:pt idx="8973">
                  <c:v>0.55339000000000005</c:v>
                </c:pt>
                <c:pt idx="8974">
                  <c:v>0.55339000000000005</c:v>
                </c:pt>
                <c:pt idx="8975">
                  <c:v>0.55339000000000005</c:v>
                </c:pt>
                <c:pt idx="8976">
                  <c:v>0.55339000000000005</c:v>
                </c:pt>
                <c:pt idx="8977">
                  <c:v>0.55339000000000005</c:v>
                </c:pt>
                <c:pt idx="8978">
                  <c:v>0.54657999999999995</c:v>
                </c:pt>
                <c:pt idx="8979">
                  <c:v>0.54657999999999995</c:v>
                </c:pt>
                <c:pt idx="8980">
                  <c:v>0.54657999999999995</c:v>
                </c:pt>
                <c:pt idx="8981">
                  <c:v>0.53990000000000005</c:v>
                </c:pt>
                <c:pt idx="8982">
                  <c:v>0.53990000000000005</c:v>
                </c:pt>
                <c:pt idx="8983">
                  <c:v>0.53990000000000005</c:v>
                </c:pt>
                <c:pt idx="8984">
                  <c:v>0.54549000000000003</c:v>
                </c:pt>
                <c:pt idx="8985">
                  <c:v>0.54549000000000003</c:v>
                </c:pt>
                <c:pt idx="8986">
                  <c:v>0.54549000000000003</c:v>
                </c:pt>
                <c:pt idx="8987">
                  <c:v>0.54549000000000003</c:v>
                </c:pt>
                <c:pt idx="8988">
                  <c:v>0.54549000000000003</c:v>
                </c:pt>
                <c:pt idx="8989">
                  <c:v>0.54549000000000003</c:v>
                </c:pt>
                <c:pt idx="8990">
                  <c:v>0.54549000000000003</c:v>
                </c:pt>
                <c:pt idx="8991">
                  <c:v>0.54549000000000003</c:v>
                </c:pt>
                <c:pt idx="8992">
                  <c:v>0.53883000000000003</c:v>
                </c:pt>
                <c:pt idx="8993">
                  <c:v>0.53883000000000003</c:v>
                </c:pt>
                <c:pt idx="8994">
                  <c:v>0.53883000000000003</c:v>
                </c:pt>
                <c:pt idx="8995">
                  <c:v>0.53883000000000003</c:v>
                </c:pt>
                <c:pt idx="8996">
                  <c:v>0.53883000000000003</c:v>
                </c:pt>
                <c:pt idx="8997">
                  <c:v>0.53883000000000003</c:v>
                </c:pt>
                <c:pt idx="8998">
                  <c:v>0.53225999999999996</c:v>
                </c:pt>
                <c:pt idx="8999">
                  <c:v>0.53225999999999996</c:v>
                </c:pt>
                <c:pt idx="9000">
                  <c:v>0.53225999999999996</c:v>
                </c:pt>
                <c:pt idx="9001">
                  <c:v>0.53225999999999996</c:v>
                </c:pt>
                <c:pt idx="9002">
                  <c:v>0.53225999999999996</c:v>
                </c:pt>
                <c:pt idx="9003">
                  <c:v>0.53225999999999996</c:v>
                </c:pt>
                <c:pt idx="9004">
                  <c:v>0.53225999999999996</c:v>
                </c:pt>
                <c:pt idx="9005">
                  <c:v>0</c:v>
                </c:pt>
                <c:pt idx="9006">
                  <c:v>0.65847999999999995</c:v>
                </c:pt>
                <c:pt idx="9007">
                  <c:v>0.65847999999999995</c:v>
                </c:pt>
                <c:pt idx="9008">
                  <c:v>0.66264999999999996</c:v>
                </c:pt>
                <c:pt idx="9009">
                  <c:v>0.66264999999999996</c:v>
                </c:pt>
                <c:pt idx="9010">
                  <c:v>0.66264999999999996</c:v>
                </c:pt>
                <c:pt idx="9011">
                  <c:v>0.66264999999999996</c:v>
                </c:pt>
                <c:pt idx="9012">
                  <c:v>0.66264999999999996</c:v>
                </c:pt>
                <c:pt idx="9013">
                  <c:v>0.66264999999999996</c:v>
                </c:pt>
                <c:pt idx="9014">
                  <c:v>0.66264999999999996</c:v>
                </c:pt>
                <c:pt idx="9015">
                  <c:v>0.66264999999999996</c:v>
                </c:pt>
                <c:pt idx="9016">
                  <c:v>0.65452999999999995</c:v>
                </c:pt>
                <c:pt idx="9017">
                  <c:v>0.65452999999999995</c:v>
                </c:pt>
                <c:pt idx="9018">
                  <c:v>0.65452999999999995</c:v>
                </c:pt>
                <c:pt idx="9019">
                  <c:v>0.65452999999999995</c:v>
                </c:pt>
                <c:pt idx="9020">
                  <c:v>0.65452999999999995</c:v>
                </c:pt>
                <c:pt idx="9021">
                  <c:v>0.65452999999999995</c:v>
                </c:pt>
                <c:pt idx="9022">
                  <c:v>0.65452999999999995</c:v>
                </c:pt>
                <c:pt idx="9023">
                  <c:v>0.65452999999999995</c:v>
                </c:pt>
                <c:pt idx="9024">
                  <c:v>0.65452999999999995</c:v>
                </c:pt>
                <c:pt idx="9025">
                  <c:v>0.65452999999999995</c:v>
                </c:pt>
                <c:pt idx="9026">
                  <c:v>0.65452999999999995</c:v>
                </c:pt>
                <c:pt idx="9027">
                  <c:v>0.65452999999999995</c:v>
                </c:pt>
                <c:pt idx="9028">
                  <c:v>0.65452999999999995</c:v>
                </c:pt>
                <c:pt idx="9029">
                  <c:v>0.65452999999999995</c:v>
                </c:pt>
                <c:pt idx="9030">
                  <c:v>0.65452999999999995</c:v>
                </c:pt>
                <c:pt idx="9031">
                  <c:v>0.65452999999999995</c:v>
                </c:pt>
                <c:pt idx="9032">
                  <c:v>0.65452999999999995</c:v>
                </c:pt>
                <c:pt idx="9033">
                  <c:v>0.65452999999999995</c:v>
                </c:pt>
                <c:pt idx="9034">
                  <c:v>0.65452999999999995</c:v>
                </c:pt>
                <c:pt idx="9035">
                  <c:v>0.65452999999999995</c:v>
                </c:pt>
                <c:pt idx="9036">
                  <c:v>0.65452999999999995</c:v>
                </c:pt>
                <c:pt idx="9037">
                  <c:v>0.65452999999999995</c:v>
                </c:pt>
                <c:pt idx="9038">
                  <c:v>0.65890000000000004</c:v>
                </c:pt>
                <c:pt idx="9039">
                  <c:v>0.65890000000000004</c:v>
                </c:pt>
                <c:pt idx="9040">
                  <c:v>0.65890000000000004</c:v>
                </c:pt>
                <c:pt idx="9041">
                  <c:v>0.65890000000000004</c:v>
                </c:pt>
                <c:pt idx="9042">
                  <c:v>0.65890000000000004</c:v>
                </c:pt>
                <c:pt idx="9043">
                  <c:v>0.65890000000000004</c:v>
                </c:pt>
                <c:pt idx="9044">
                  <c:v>0.65890000000000004</c:v>
                </c:pt>
                <c:pt idx="9045">
                  <c:v>0.65890000000000004</c:v>
                </c:pt>
                <c:pt idx="9046">
                  <c:v>0.65890000000000004</c:v>
                </c:pt>
                <c:pt idx="9047">
                  <c:v>0.65890000000000004</c:v>
                </c:pt>
                <c:pt idx="9048">
                  <c:v>0.65049999999999997</c:v>
                </c:pt>
                <c:pt idx="9049">
                  <c:v>0.64231000000000005</c:v>
                </c:pt>
                <c:pt idx="9050">
                  <c:v>0.64231000000000005</c:v>
                </c:pt>
                <c:pt idx="9051">
                  <c:v>0.64231000000000005</c:v>
                </c:pt>
                <c:pt idx="9052">
                  <c:v>0.64231000000000005</c:v>
                </c:pt>
                <c:pt idx="9053">
                  <c:v>0.64231000000000005</c:v>
                </c:pt>
                <c:pt idx="9054">
                  <c:v>0.64231000000000005</c:v>
                </c:pt>
                <c:pt idx="9055">
                  <c:v>0.64231000000000005</c:v>
                </c:pt>
                <c:pt idx="9056">
                  <c:v>0.63419999999999999</c:v>
                </c:pt>
                <c:pt idx="9057">
                  <c:v>0.63419999999999999</c:v>
                </c:pt>
                <c:pt idx="9058">
                  <c:v>0.63419999999999999</c:v>
                </c:pt>
                <c:pt idx="9059">
                  <c:v>0.63419999999999999</c:v>
                </c:pt>
                <c:pt idx="9060">
                  <c:v>0.63419999999999999</c:v>
                </c:pt>
                <c:pt idx="9061">
                  <c:v>0.63419999999999999</c:v>
                </c:pt>
                <c:pt idx="9062">
                  <c:v>0.63419999999999999</c:v>
                </c:pt>
                <c:pt idx="9063">
                  <c:v>0.63419999999999999</c:v>
                </c:pt>
                <c:pt idx="9064">
                  <c:v>0.63419999999999999</c:v>
                </c:pt>
                <c:pt idx="9065">
                  <c:v>0.63419999999999999</c:v>
                </c:pt>
                <c:pt idx="9066">
                  <c:v>0.63419999999999999</c:v>
                </c:pt>
                <c:pt idx="9067">
                  <c:v>0.63419999999999999</c:v>
                </c:pt>
                <c:pt idx="9068">
                  <c:v>0.63419999999999999</c:v>
                </c:pt>
                <c:pt idx="9069">
                  <c:v>0.63419999999999999</c:v>
                </c:pt>
                <c:pt idx="9070">
                  <c:v>0.63419999999999999</c:v>
                </c:pt>
                <c:pt idx="9071">
                  <c:v>0.63419999999999999</c:v>
                </c:pt>
                <c:pt idx="9072">
                  <c:v>0.62605</c:v>
                </c:pt>
                <c:pt idx="9073">
                  <c:v>0.62605</c:v>
                </c:pt>
                <c:pt idx="9074">
                  <c:v>0.62605</c:v>
                </c:pt>
                <c:pt idx="9075">
                  <c:v>0.62605</c:v>
                </c:pt>
                <c:pt idx="9076">
                  <c:v>0.62605</c:v>
                </c:pt>
                <c:pt idx="9077">
                  <c:v>0.62605</c:v>
                </c:pt>
                <c:pt idx="9078">
                  <c:v>0.62605</c:v>
                </c:pt>
                <c:pt idx="9079">
                  <c:v>0.62605</c:v>
                </c:pt>
                <c:pt idx="9080">
                  <c:v>0.62605</c:v>
                </c:pt>
                <c:pt idx="9081">
                  <c:v>0.62605</c:v>
                </c:pt>
                <c:pt idx="9082">
                  <c:v>0.62605</c:v>
                </c:pt>
                <c:pt idx="9083">
                  <c:v>0.62605</c:v>
                </c:pt>
                <c:pt idx="9084">
                  <c:v>0.62605</c:v>
                </c:pt>
                <c:pt idx="9085">
                  <c:v>0.62605</c:v>
                </c:pt>
                <c:pt idx="9086">
                  <c:v>0.62605</c:v>
                </c:pt>
                <c:pt idx="9087">
                  <c:v>0.62605</c:v>
                </c:pt>
                <c:pt idx="9088">
                  <c:v>0.62605</c:v>
                </c:pt>
                <c:pt idx="9089">
                  <c:v>0.62605</c:v>
                </c:pt>
                <c:pt idx="9090">
                  <c:v>0.63097000000000003</c:v>
                </c:pt>
                <c:pt idx="9091">
                  <c:v>0.63576999999999995</c:v>
                </c:pt>
                <c:pt idx="9092">
                  <c:v>0.63576999999999995</c:v>
                </c:pt>
                <c:pt idx="9093">
                  <c:v>0.63576999999999995</c:v>
                </c:pt>
                <c:pt idx="9094">
                  <c:v>0.63576999999999995</c:v>
                </c:pt>
                <c:pt idx="9095">
                  <c:v>0.62753999999999999</c:v>
                </c:pt>
                <c:pt idx="9096">
                  <c:v>0.62753999999999999</c:v>
                </c:pt>
                <c:pt idx="9097">
                  <c:v>0.62753999999999999</c:v>
                </c:pt>
                <c:pt idx="9098">
                  <c:v>0.62753999999999999</c:v>
                </c:pt>
                <c:pt idx="9099">
                  <c:v>0.62753999999999999</c:v>
                </c:pt>
                <c:pt idx="9100">
                  <c:v>0.62753999999999999</c:v>
                </c:pt>
                <c:pt idx="9101">
                  <c:v>0.62753999999999999</c:v>
                </c:pt>
                <c:pt idx="9102">
                  <c:v>0.62753999999999999</c:v>
                </c:pt>
                <c:pt idx="9103">
                  <c:v>0.62753999999999999</c:v>
                </c:pt>
                <c:pt idx="9104">
                  <c:v>0.62753999999999999</c:v>
                </c:pt>
                <c:pt idx="9105">
                  <c:v>0.62753999999999999</c:v>
                </c:pt>
                <c:pt idx="9106">
                  <c:v>0.62753999999999999</c:v>
                </c:pt>
                <c:pt idx="9107">
                  <c:v>0.62753999999999999</c:v>
                </c:pt>
                <c:pt idx="9108">
                  <c:v>0.62753999999999999</c:v>
                </c:pt>
                <c:pt idx="9109">
                  <c:v>0.62753999999999999</c:v>
                </c:pt>
                <c:pt idx="9110">
                  <c:v>0.62753999999999999</c:v>
                </c:pt>
                <c:pt idx="9111">
                  <c:v>0.62753999999999999</c:v>
                </c:pt>
                <c:pt idx="9112">
                  <c:v>0.62753999999999999</c:v>
                </c:pt>
                <c:pt idx="9113">
                  <c:v>0.62753999999999999</c:v>
                </c:pt>
                <c:pt idx="9114">
                  <c:v>0.62753999999999999</c:v>
                </c:pt>
                <c:pt idx="9115">
                  <c:v>0.62753999999999999</c:v>
                </c:pt>
                <c:pt idx="9116">
                  <c:v>0.62753999999999999</c:v>
                </c:pt>
                <c:pt idx="9117">
                  <c:v>0.62753999999999999</c:v>
                </c:pt>
                <c:pt idx="9118">
                  <c:v>0.62753999999999999</c:v>
                </c:pt>
                <c:pt idx="9119">
                  <c:v>0.62753999999999999</c:v>
                </c:pt>
                <c:pt idx="9120">
                  <c:v>0.62753999999999999</c:v>
                </c:pt>
                <c:pt idx="9121">
                  <c:v>0.62753999999999999</c:v>
                </c:pt>
                <c:pt idx="9122">
                  <c:v>0.62753999999999999</c:v>
                </c:pt>
                <c:pt idx="9123">
                  <c:v>0.62753999999999999</c:v>
                </c:pt>
                <c:pt idx="9124">
                  <c:v>0.62753999999999999</c:v>
                </c:pt>
                <c:pt idx="9125">
                  <c:v>0.62753999999999999</c:v>
                </c:pt>
                <c:pt idx="9126">
                  <c:v>0.62753999999999999</c:v>
                </c:pt>
                <c:pt idx="9127">
                  <c:v>0.62753999999999999</c:v>
                </c:pt>
                <c:pt idx="9128">
                  <c:v>0.61897000000000002</c:v>
                </c:pt>
                <c:pt idx="9129">
                  <c:v>0.61897000000000002</c:v>
                </c:pt>
                <c:pt idx="9130">
                  <c:v>0.61897000000000002</c:v>
                </c:pt>
                <c:pt idx="9131">
                  <c:v>0.61897000000000002</c:v>
                </c:pt>
                <c:pt idx="9132">
                  <c:v>0.62414000000000003</c:v>
                </c:pt>
                <c:pt idx="9133">
                  <c:v>0.62414000000000003</c:v>
                </c:pt>
                <c:pt idx="9134">
                  <c:v>0.62414000000000003</c:v>
                </c:pt>
                <c:pt idx="9135">
                  <c:v>0.62414000000000003</c:v>
                </c:pt>
                <c:pt idx="9136">
                  <c:v>0.62921000000000005</c:v>
                </c:pt>
                <c:pt idx="9137">
                  <c:v>0.62921000000000005</c:v>
                </c:pt>
                <c:pt idx="9138">
                  <c:v>0.62921000000000005</c:v>
                </c:pt>
                <c:pt idx="9139">
                  <c:v>0.62921000000000005</c:v>
                </c:pt>
                <c:pt idx="9140">
                  <c:v>0.62921000000000005</c:v>
                </c:pt>
                <c:pt idx="9141">
                  <c:v>0.62921000000000005</c:v>
                </c:pt>
                <c:pt idx="9142">
                  <c:v>0.62921000000000005</c:v>
                </c:pt>
                <c:pt idx="9143">
                  <c:v>0.62921000000000005</c:v>
                </c:pt>
                <c:pt idx="9144">
                  <c:v>0.62921000000000005</c:v>
                </c:pt>
                <c:pt idx="9145">
                  <c:v>0.62921000000000005</c:v>
                </c:pt>
                <c:pt idx="9146">
                  <c:v>0.62067000000000005</c:v>
                </c:pt>
                <c:pt idx="9147">
                  <c:v>0.62575999999999998</c:v>
                </c:pt>
                <c:pt idx="9148">
                  <c:v>0.62575999999999998</c:v>
                </c:pt>
                <c:pt idx="9149">
                  <c:v>0.62575999999999998</c:v>
                </c:pt>
                <c:pt idx="9150">
                  <c:v>0.62575999999999998</c:v>
                </c:pt>
                <c:pt idx="9151">
                  <c:v>0.61741000000000001</c:v>
                </c:pt>
                <c:pt idx="9152">
                  <c:v>0.62246000000000001</c:v>
                </c:pt>
                <c:pt idx="9153">
                  <c:v>0.61433000000000004</c:v>
                </c:pt>
                <c:pt idx="9154">
                  <c:v>0.61433000000000004</c:v>
                </c:pt>
                <c:pt idx="9155">
                  <c:v>0.61433000000000004</c:v>
                </c:pt>
                <c:pt idx="9156">
                  <c:v>0.60636999999999996</c:v>
                </c:pt>
                <c:pt idx="9157">
                  <c:v>0.60636999999999996</c:v>
                </c:pt>
                <c:pt idx="9158">
                  <c:v>0.60636999999999996</c:v>
                </c:pt>
                <c:pt idx="9159">
                  <c:v>0.60636999999999996</c:v>
                </c:pt>
                <c:pt idx="9160">
                  <c:v>0.60636999999999996</c:v>
                </c:pt>
                <c:pt idx="9161">
                  <c:v>0.60636999999999996</c:v>
                </c:pt>
                <c:pt idx="9162">
                  <c:v>0.60636999999999996</c:v>
                </c:pt>
                <c:pt idx="9163">
                  <c:v>0.60636999999999996</c:v>
                </c:pt>
                <c:pt idx="9164">
                  <c:v>0.60636999999999996</c:v>
                </c:pt>
                <c:pt idx="9165">
                  <c:v>0.60636999999999996</c:v>
                </c:pt>
                <c:pt idx="9166">
                  <c:v>0.60636999999999996</c:v>
                </c:pt>
                <c:pt idx="9167">
                  <c:v>0.60636999999999996</c:v>
                </c:pt>
                <c:pt idx="9168">
                  <c:v>0.60636999999999996</c:v>
                </c:pt>
                <c:pt idx="9169">
                  <c:v>0.60636999999999996</c:v>
                </c:pt>
                <c:pt idx="9170">
                  <c:v>0.61155000000000004</c:v>
                </c:pt>
                <c:pt idx="9171">
                  <c:v>0.61155000000000004</c:v>
                </c:pt>
                <c:pt idx="9172">
                  <c:v>0.61155000000000004</c:v>
                </c:pt>
                <c:pt idx="9173">
                  <c:v>0.61155000000000004</c:v>
                </c:pt>
                <c:pt idx="9174">
                  <c:v>0.61155000000000004</c:v>
                </c:pt>
                <c:pt idx="9175">
                  <c:v>0.61155000000000004</c:v>
                </c:pt>
                <c:pt idx="9176">
                  <c:v>0.61155000000000004</c:v>
                </c:pt>
                <c:pt idx="9177">
                  <c:v>0.61155000000000004</c:v>
                </c:pt>
                <c:pt idx="9178">
                  <c:v>0.61155000000000004</c:v>
                </c:pt>
                <c:pt idx="9179">
                  <c:v>0.61155000000000004</c:v>
                </c:pt>
                <c:pt idx="9180">
                  <c:v>0.61155000000000004</c:v>
                </c:pt>
                <c:pt idx="9181">
                  <c:v>0.61155000000000004</c:v>
                </c:pt>
                <c:pt idx="9182">
                  <c:v>0.61155000000000004</c:v>
                </c:pt>
                <c:pt idx="9183">
                  <c:v>0.60340000000000005</c:v>
                </c:pt>
                <c:pt idx="9184">
                  <c:v>0.60340000000000005</c:v>
                </c:pt>
                <c:pt idx="9185">
                  <c:v>0.59543999999999997</c:v>
                </c:pt>
                <c:pt idx="9186">
                  <c:v>0.60072000000000003</c:v>
                </c:pt>
                <c:pt idx="9187">
                  <c:v>0.60072000000000003</c:v>
                </c:pt>
                <c:pt idx="9188">
                  <c:v>0.60072000000000003</c:v>
                </c:pt>
                <c:pt idx="9189">
                  <c:v>0.60072000000000003</c:v>
                </c:pt>
                <c:pt idx="9190">
                  <c:v>0.60072000000000003</c:v>
                </c:pt>
                <c:pt idx="9191">
                  <c:v>0.60072000000000003</c:v>
                </c:pt>
                <c:pt idx="9192">
                  <c:v>0.60072000000000003</c:v>
                </c:pt>
                <c:pt idx="9193">
                  <c:v>0.60072000000000003</c:v>
                </c:pt>
                <c:pt idx="9194">
                  <c:v>0.60072000000000003</c:v>
                </c:pt>
                <c:pt idx="9195">
                  <c:v>0.60072000000000003</c:v>
                </c:pt>
                <c:pt idx="9196">
                  <c:v>0.60072000000000003</c:v>
                </c:pt>
                <c:pt idx="9197">
                  <c:v>0.60072000000000003</c:v>
                </c:pt>
                <c:pt idx="9198">
                  <c:v>0.60072000000000003</c:v>
                </c:pt>
                <c:pt idx="9199">
                  <c:v>0.60072000000000003</c:v>
                </c:pt>
                <c:pt idx="9200">
                  <c:v>0.60072000000000003</c:v>
                </c:pt>
                <c:pt idx="9201">
                  <c:v>0.60072000000000003</c:v>
                </c:pt>
                <c:pt idx="9202">
                  <c:v>0.60072000000000003</c:v>
                </c:pt>
                <c:pt idx="9203">
                  <c:v>0.60072000000000003</c:v>
                </c:pt>
                <c:pt idx="9204">
                  <c:v>0.60604999999999998</c:v>
                </c:pt>
                <c:pt idx="9205">
                  <c:v>0.60604999999999998</c:v>
                </c:pt>
                <c:pt idx="9206">
                  <c:v>0.60604999999999998</c:v>
                </c:pt>
                <c:pt idx="9207">
                  <c:v>0.60604999999999998</c:v>
                </c:pt>
                <c:pt idx="9208">
                  <c:v>0.60604999999999998</c:v>
                </c:pt>
                <c:pt idx="9209">
                  <c:v>0.60604999999999998</c:v>
                </c:pt>
                <c:pt idx="9210">
                  <c:v>0.60604999999999998</c:v>
                </c:pt>
                <c:pt idx="9211">
                  <c:v>0.60604999999999998</c:v>
                </c:pt>
                <c:pt idx="9212">
                  <c:v>0.60604999999999998</c:v>
                </c:pt>
                <c:pt idx="9213">
                  <c:v>0.60604999999999998</c:v>
                </c:pt>
                <c:pt idx="9214">
                  <c:v>0.59791000000000005</c:v>
                </c:pt>
                <c:pt idx="9215">
                  <c:v>0.59791000000000005</c:v>
                </c:pt>
                <c:pt idx="9216">
                  <c:v>0.60326000000000002</c:v>
                </c:pt>
                <c:pt idx="9217">
                  <c:v>0.60326000000000002</c:v>
                </c:pt>
                <c:pt idx="9218">
                  <c:v>0.59530000000000005</c:v>
                </c:pt>
                <c:pt idx="9219">
                  <c:v>0.59530000000000005</c:v>
                </c:pt>
                <c:pt idx="9220">
                  <c:v>0.59530000000000005</c:v>
                </c:pt>
                <c:pt idx="9221">
                  <c:v>0.59530000000000005</c:v>
                </c:pt>
                <c:pt idx="9222">
                  <c:v>0.59530000000000005</c:v>
                </c:pt>
                <c:pt idx="9223">
                  <c:v>0.59530000000000005</c:v>
                </c:pt>
                <c:pt idx="9224">
                  <c:v>0.59530000000000005</c:v>
                </c:pt>
                <c:pt idx="9225">
                  <c:v>0.59530000000000005</c:v>
                </c:pt>
                <c:pt idx="9226">
                  <c:v>0.59530000000000005</c:v>
                </c:pt>
                <c:pt idx="9227">
                  <c:v>0.59530000000000005</c:v>
                </c:pt>
                <c:pt idx="9228">
                  <c:v>0.59530000000000005</c:v>
                </c:pt>
                <c:pt idx="9229">
                  <c:v>0.58738000000000001</c:v>
                </c:pt>
                <c:pt idx="9230">
                  <c:v>0.58738000000000001</c:v>
                </c:pt>
                <c:pt idx="9231">
                  <c:v>0.59282000000000001</c:v>
                </c:pt>
                <c:pt idx="9232">
                  <c:v>0.59282000000000001</c:v>
                </c:pt>
                <c:pt idx="9233">
                  <c:v>0.59282000000000001</c:v>
                </c:pt>
                <c:pt idx="9234">
                  <c:v>0.59282000000000001</c:v>
                </c:pt>
                <c:pt idx="9235">
                  <c:v>0.59282000000000001</c:v>
                </c:pt>
                <c:pt idx="9236">
                  <c:v>0.59282000000000001</c:v>
                </c:pt>
                <c:pt idx="9237">
                  <c:v>0.59282000000000001</c:v>
                </c:pt>
                <c:pt idx="9238">
                  <c:v>0.59282000000000001</c:v>
                </c:pt>
                <c:pt idx="9239">
                  <c:v>0.58499000000000001</c:v>
                </c:pt>
                <c:pt idx="9240">
                  <c:v>0.58499000000000001</c:v>
                </c:pt>
                <c:pt idx="9241">
                  <c:v>0.58499000000000001</c:v>
                </c:pt>
                <c:pt idx="9242">
                  <c:v>0.58499000000000001</c:v>
                </c:pt>
                <c:pt idx="9243">
                  <c:v>0.58499000000000001</c:v>
                </c:pt>
                <c:pt idx="9244">
                  <c:v>0.58499000000000001</c:v>
                </c:pt>
                <c:pt idx="9245">
                  <c:v>0.58499000000000001</c:v>
                </c:pt>
                <c:pt idx="9246">
                  <c:v>0.59048</c:v>
                </c:pt>
                <c:pt idx="9247">
                  <c:v>0.59048</c:v>
                </c:pt>
                <c:pt idx="9248">
                  <c:v>0.59048</c:v>
                </c:pt>
                <c:pt idx="9249">
                  <c:v>0.59048</c:v>
                </c:pt>
                <c:pt idx="9250">
                  <c:v>0.59048</c:v>
                </c:pt>
                <c:pt idx="9251">
                  <c:v>0.59048</c:v>
                </c:pt>
                <c:pt idx="9252">
                  <c:v>0.59048</c:v>
                </c:pt>
                <c:pt idx="9253">
                  <c:v>0.59048</c:v>
                </c:pt>
                <c:pt idx="9254">
                  <c:v>0.59048</c:v>
                </c:pt>
                <c:pt idx="9255">
                  <c:v>0.59048</c:v>
                </c:pt>
                <c:pt idx="9256">
                  <c:v>0.59048</c:v>
                </c:pt>
                <c:pt idx="9257">
                  <c:v>0.59048</c:v>
                </c:pt>
                <c:pt idx="9258">
                  <c:v>0.59048</c:v>
                </c:pt>
                <c:pt idx="9259">
                  <c:v>0.58257000000000003</c:v>
                </c:pt>
                <c:pt idx="9260">
                  <c:v>0.58257000000000003</c:v>
                </c:pt>
                <c:pt idx="9261">
                  <c:v>0.58257000000000003</c:v>
                </c:pt>
                <c:pt idx="9262">
                  <c:v>0.58257000000000003</c:v>
                </c:pt>
                <c:pt idx="9263">
                  <c:v>0.58257000000000003</c:v>
                </c:pt>
                <c:pt idx="9264">
                  <c:v>0.58257000000000003</c:v>
                </c:pt>
                <c:pt idx="9265">
                  <c:v>0.58257000000000003</c:v>
                </c:pt>
                <c:pt idx="9266">
                  <c:v>0.58257000000000003</c:v>
                </c:pt>
                <c:pt idx="9267">
                  <c:v>0.58257000000000003</c:v>
                </c:pt>
                <c:pt idx="9268">
                  <c:v>0.58257000000000003</c:v>
                </c:pt>
                <c:pt idx="9269">
                  <c:v>0.58257000000000003</c:v>
                </c:pt>
                <c:pt idx="9270">
                  <c:v>0.58257000000000003</c:v>
                </c:pt>
                <c:pt idx="9271">
                  <c:v>0.58821999999999997</c:v>
                </c:pt>
                <c:pt idx="9272">
                  <c:v>0.58821999999999997</c:v>
                </c:pt>
                <c:pt idx="9273">
                  <c:v>0.58033000000000001</c:v>
                </c:pt>
                <c:pt idx="9274">
                  <c:v>0.58033000000000001</c:v>
                </c:pt>
                <c:pt idx="9275">
                  <c:v>0.58033000000000001</c:v>
                </c:pt>
                <c:pt idx="9276">
                  <c:v>0.58033000000000001</c:v>
                </c:pt>
                <c:pt idx="9277">
                  <c:v>0.58033000000000001</c:v>
                </c:pt>
                <c:pt idx="9278">
                  <c:v>0.58033000000000001</c:v>
                </c:pt>
                <c:pt idx="9279">
                  <c:v>0.58033000000000001</c:v>
                </c:pt>
                <c:pt idx="9280">
                  <c:v>0.58033000000000001</c:v>
                </c:pt>
                <c:pt idx="9281">
                  <c:v>0.58033000000000001</c:v>
                </c:pt>
                <c:pt idx="9282">
                  <c:v>0.58033000000000001</c:v>
                </c:pt>
                <c:pt idx="9283">
                  <c:v>0.58033000000000001</c:v>
                </c:pt>
                <c:pt idx="9284">
                  <c:v>0.58601000000000003</c:v>
                </c:pt>
                <c:pt idx="9285">
                  <c:v>0.58601000000000003</c:v>
                </c:pt>
                <c:pt idx="9286">
                  <c:v>0.58601000000000003</c:v>
                </c:pt>
                <c:pt idx="9287">
                  <c:v>0.58601000000000003</c:v>
                </c:pt>
                <c:pt idx="9288">
                  <c:v>0.58601000000000003</c:v>
                </c:pt>
                <c:pt idx="9289">
                  <c:v>0.58601000000000003</c:v>
                </c:pt>
                <c:pt idx="9290">
                  <c:v>0.58601000000000003</c:v>
                </c:pt>
                <c:pt idx="9291">
                  <c:v>0.58601000000000003</c:v>
                </c:pt>
                <c:pt idx="9292">
                  <c:v>0.58601000000000003</c:v>
                </c:pt>
                <c:pt idx="9293">
                  <c:v>0.58601000000000003</c:v>
                </c:pt>
                <c:pt idx="9294">
                  <c:v>0.59164000000000005</c:v>
                </c:pt>
                <c:pt idx="9295">
                  <c:v>0.59164000000000005</c:v>
                </c:pt>
                <c:pt idx="9296">
                  <c:v>0.59164000000000005</c:v>
                </c:pt>
                <c:pt idx="9297">
                  <c:v>0.58365</c:v>
                </c:pt>
                <c:pt idx="9298">
                  <c:v>0.58921000000000001</c:v>
                </c:pt>
                <c:pt idx="9299">
                  <c:v>0.58921000000000001</c:v>
                </c:pt>
                <c:pt idx="9300">
                  <c:v>0.58921000000000001</c:v>
                </c:pt>
                <c:pt idx="9301">
                  <c:v>0.58921000000000001</c:v>
                </c:pt>
                <c:pt idx="9302">
                  <c:v>0.58921000000000001</c:v>
                </c:pt>
                <c:pt idx="9303">
                  <c:v>0.58921000000000001</c:v>
                </c:pt>
                <c:pt idx="9304">
                  <c:v>0.58921000000000001</c:v>
                </c:pt>
                <c:pt idx="9305">
                  <c:v>0.58921000000000001</c:v>
                </c:pt>
                <c:pt idx="9306">
                  <c:v>0.58921000000000001</c:v>
                </c:pt>
                <c:pt idx="9307">
                  <c:v>0.58921000000000001</c:v>
                </c:pt>
                <c:pt idx="9308">
                  <c:v>0.58921000000000001</c:v>
                </c:pt>
                <c:pt idx="9309">
                  <c:v>0.58921000000000001</c:v>
                </c:pt>
                <c:pt idx="9310">
                  <c:v>0.58921000000000001</c:v>
                </c:pt>
                <c:pt idx="9311">
                  <c:v>0.58921000000000001</c:v>
                </c:pt>
                <c:pt idx="9312">
                  <c:v>0.58921000000000001</c:v>
                </c:pt>
                <c:pt idx="9313">
                  <c:v>0.58921000000000001</c:v>
                </c:pt>
                <c:pt idx="9314">
                  <c:v>0.58921000000000001</c:v>
                </c:pt>
                <c:pt idx="9315">
                  <c:v>0.58921000000000001</c:v>
                </c:pt>
                <c:pt idx="9316">
                  <c:v>0.58921000000000001</c:v>
                </c:pt>
                <c:pt idx="9317">
                  <c:v>0.58921000000000001</c:v>
                </c:pt>
                <c:pt idx="9318">
                  <c:v>0.58921000000000001</c:v>
                </c:pt>
                <c:pt idx="9319">
                  <c:v>0.58921000000000001</c:v>
                </c:pt>
                <c:pt idx="9320">
                  <c:v>0.58921000000000001</c:v>
                </c:pt>
                <c:pt idx="9321">
                  <c:v>0.58921000000000001</c:v>
                </c:pt>
                <c:pt idx="9322">
                  <c:v>0.58921000000000001</c:v>
                </c:pt>
                <c:pt idx="9323">
                  <c:v>0.58921000000000001</c:v>
                </c:pt>
                <c:pt idx="9324">
                  <c:v>0.58921000000000001</c:v>
                </c:pt>
                <c:pt idx="9325">
                  <c:v>0.58921000000000001</c:v>
                </c:pt>
                <c:pt idx="9326">
                  <c:v>0.58921000000000001</c:v>
                </c:pt>
                <c:pt idx="9327">
                  <c:v>0.58921000000000001</c:v>
                </c:pt>
                <c:pt idx="9328">
                  <c:v>0.59494999999999998</c:v>
                </c:pt>
                <c:pt idx="9329">
                  <c:v>0.59494999999999998</c:v>
                </c:pt>
                <c:pt idx="9330">
                  <c:v>0.59494999999999998</c:v>
                </c:pt>
                <c:pt idx="9331">
                  <c:v>0.59494999999999998</c:v>
                </c:pt>
                <c:pt idx="9332">
                  <c:v>0.59494999999999998</c:v>
                </c:pt>
                <c:pt idx="9333">
                  <c:v>0.59494999999999998</c:v>
                </c:pt>
                <c:pt idx="9334">
                  <c:v>0.59494999999999998</c:v>
                </c:pt>
                <c:pt idx="9335">
                  <c:v>0.59494999999999998</c:v>
                </c:pt>
                <c:pt idx="9336">
                  <c:v>0.59494999999999998</c:v>
                </c:pt>
                <c:pt idx="9337">
                  <c:v>0.59494999999999998</c:v>
                </c:pt>
                <c:pt idx="9338">
                  <c:v>0.59494999999999998</c:v>
                </c:pt>
                <c:pt idx="9339">
                  <c:v>0.59494999999999998</c:v>
                </c:pt>
                <c:pt idx="9340">
                  <c:v>0.59494999999999998</c:v>
                </c:pt>
                <c:pt idx="9341">
                  <c:v>0.59494999999999998</c:v>
                </c:pt>
                <c:pt idx="9342">
                  <c:v>0.59494999999999998</c:v>
                </c:pt>
                <c:pt idx="9343">
                  <c:v>0.59494999999999998</c:v>
                </c:pt>
                <c:pt idx="9344">
                  <c:v>0.58648</c:v>
                </c:pt>
                <c:pt idx="9345">
                  <c:v>0.58648</c:v>
                </c:pt>
                <c:pt idx="9346">
                  <c:v>0.58648</c:v>
                </c:pt>
                <c:pt idx="9347">
                  <c:v>0.59231999999999996</c:v>
                </c:pt>
                <c:pt idx="9348">
                  <c:v>0.59231999999999996</c:v>
                </c:pt>
                <c:pt idx="9349">
                  <c:v>0.59231999999999996</c:v>
                </c:pt>
                <c:pt idx="9350">
                  <c:v>0.59231999999999996</c:v>
                </c:pt>
                <c:pt idx="9351">
                  <c:v>0.59231999999999996</c:v>
                </c:pt>
                <c:pt idx="9352">
                  <c:v>0.59231999999999996</c:v>
                </c:pt>
                <c:pt idx="9353">
                  <c:v>0.59231999999999996</c:v>
                </c:pt>
                <c:pt idx="9354">
                  <c:v>0.59231999999999996</c:v>
                </c:pt>
                <c:pt idx="9355">
                  <c:v>0.59231999999999996</c:v>
                </c:pt>
                <c:pt idx="9356">
                  <c:v>0.59231999999999996</c:v>
                </c:pt>
                <c:pt idx="9357">
                  <c:v>0.59231999999999996</c:v>
                </c:pt>
                <c:pt idx="9358">
                  <c:v>0.59231999999999996</c:v>
                </c:pt>
                <c:pt idx="9359">
                  <c:v>0.59813000000000005</c:v>
                </c:pt>
                <c:pt idx="9360">
                  <c:v>0.59813000000000005</c:v>
                </c:pt>
                <c:pt idx="9361">
                  <c:v>0.59813000000000005</c:v>
                </c:pt>
                <c:pt idx="9362">
                  <c:v>0.59813000000000005</c:v>
                </c:pt>
                <c:pt idx="9363">
                  <c:v>0.59813000000000005</c:v>
                </c:pt>
                <c:pt idx="9364">
                  <c:v>0.59813000000000005</c:v>
                </c:pt>
                <c:pt idx="9365">
                  <c:v>0.59813000000000005</c:v>
                </c:pt>
                <c:pt idx="9366">
                  <c:v>0.59813000000000005</c:v>
                </c:pt>
                <c:pt idx="9367">
                  <c:v>0.59813000000000005</c:v>
                </c:pt>
                <c:pt idx="9368">
                  <c:v>0.60387000000000002</c:v>
                </c:pt>
                <c:pt idx="9369">
                  <c:v>0.60387000000000002</c:v>
                </c:pt>
                <c:pt idx="9370">
                  <c:v>0.59533000000000003</c:v>
                </c:pt>
                <c:pt idx="9371">
                  <c:v>0.59533000000000003</c:v>
                </c:pt>
                <c:pt idx="9372">
                  <c:v>0.60099999999999998</c:v>
                </c:pt>
                <c:pt idx="9373">
                  <c:v>0.60099999999999998</c:v>
                </c:pt>
                <c:pt idx="9374">
                  <c:v>0.60099999999999998</c:v>
                </c:pt>
                <c:pt idx="9375">
                  <c:v>0.60099999999999998</c:v>
                </c:pt>
                <c:pt idx="9376">
                  <c:v>0.60099999999999998</c:v>
                </c:pt>
                <c:pt idx="9377">
                  <c:v>0.60099999999999998</c:v>
                </c:pt>
                <c:pt idx="9378">
                  <c:v>0.60099999999999998</c:v>
                </c:pt>
                <c:pt idx="9379">
                  <c:v>0.60099999999999998</c:v>
                </c:pt>
                <c:pt idx="9380">
                  <c:v>0.60099999999999998</c:v>
                </c:pt>
                <c:pt idx="9381">
                  <c:v>0.60099999999999998</c:v>
                </c:pt>
                <c:pt idx="9382">
                  <c:v>0.60099999999999998</c:v>
                </c:pt>
                <c:pt idx="9383">
                  <c:v>0.60099999999999998</c:v>
                </c:pt>
                <c:pt idx="9384">
                  <c:v>0.60099999999999998</c:v>
                </c:pt>
                <c:pt idx="9385">
                  <c:v>0.60099999999999998</c:v>
                </c:pt>
                <c:pt idx="9386">
                  <c:v>0.60099999999999998</c:v>
                </c:pt>
                <c:pt idx="9387">
                  <c:v>0.60099999999999998</c:v>
                </c:pt>
                <c:pt idx="9388">
                  <c:v>0.60099999999999998</c:v>
                </c:pt>
                <c:pt idx="9389">
                  <c:v>0.60099999999999998</c:v>
                </c:pt>
                <c:pt idx="9390">
                  <c:v>0.60099999999999998</c:v>
                </c:pt>
                <c:pt idx="9391">
                  <c:v>0.60672000000000004</c:v>
                </c:pt>
                <c:pt idx="9392">
                  <c:v>0.60672000000000004</c:v>
                </c:pt>
                <c:pt idx="9393">
                  <c:v>0.60672000000000004</c:v>
                </c:pt>
                <c:pt idx="9394">
                  <c:v>0.60672000000000004</c:v>
                </c:pt>
                <c:pt idx="9395">
                  <c:v>0.60672000000000004</c:v>
                </c:pt>
                <c:pt idx="9396">
                  <c:v>0.60672000000000004</c:v>
                </c:pt>
                <c:pt idx="9397">
                  <c:v>0.60672000000000004</c:v>
                </c:pt>
                <c:pt idx="9398">
                  <c:v>0.60672000000000004</c:v>
                </c:pt>
                <c:pt idx="9399">
                  <c:v>0.60672000000000004</c:v>
                </c:pt>
                <c:pt idx="9400">
                  <c:v>0.60672000000000004</c:v>
                </c:pt>
                <c:pt idx="9401">
                  <c:v>0.60672000000000004</c:v>
                </c:pt>
                <c:pt idx="9402">
                  <c:v>0.60672000000000004</c:v>
                </c:pt>
                <c:pt idx="9403">
                  <c:v>0.60672000000000004</c:v>
                </c:pt>
                <c:pt idx="9404">
                  <c:v>0.60672000000000004</c:v>
                </c:pt>
                <c:pt idx="9405">
                  <c:v>0.60672000000000004</c:v>
                </c:pt>
                <c:pt idx="9406">
                  <c:v>0.59787999999999997</c:v>
                </c:pt>
                <c:pt idx="9407">
                  <c:v>0.59787999999999997</c:v>
                </c:pt>
                <c:pt idx="9408">
                  <c:v>0.59787999999999997</c:v>
                </c:pt>
                <c:pt idx="9409">
                  <c:v>0.59787999999999997</c:v>
                </c:pt>
                <c:pt idx="9410">
                  <c:v>0.59787999999999997</c:v>
                </c:pt>
                <c:pt idx="9411">
                  <c:v>0.59787999999999997</c:v>
                </c:pt>
                <c:pt idx="9412">
                  <c:v>0.59787999999999997</c:v>
                </c:pt>
                <c:pt idx="9413">
                  <c:v>0.59787999999999997</c:v>
                </c:pt>
                <c:pt idx="9414">
                  <c:v>0.59787999999999997</c:v>
                </c:pt>
                <c:pt idx="9415">
                  <c:v>0.59787999999999997</c:v>
                </c:pt>
                <c:pt idx="9416">
                  <c:v>0.59787999999999997</c:v>
                </c:pt>
                <c:pt idx="9417">
                  <c:v>0.59787999999999997</c:v>
                </c:pt>
                <c:pt idx="9418">
                  <c:v>0.59787999999999997</c:v>
                </c:pt>
                <c:pt idx="9419">
                  <c:v>0.59787999999999997</c:v>
                </c:pt>
                <c:pt idx="9420">
                  <c:v>0.59787999999999997</c:v>
                </c:pt>
                <c:pt idx="9421">
                  <c:v>0.59787999999999997</c:v>
                </c:pt>
                <c:pt idx="9422">
                  <c:v>0.59787999999999997</c:v>
                </c:pt>
                <c:pt idx="9423">
                  <c:v>0.59787999999999997</c:v>
                </c:pt>
                <c:pt idx="9424">
                  <c:v>0.59787999999999997</c:v>
                </c:pt>
                <c:pt idx="9425">
                  <c:v>0.59787999999999997</c:v>
                </c:pt>
                <c:pt idx="9426">
                  <c:v>0.59787999999999997</c:v>
                </c:pt>
                <c:pt idx="9427">
                  <c:v>0.59787999999999997</c:v>
                </c:pt>
                <c:pt idx="9428">
                  <c:v>0.59787999999999997</c:v>
                </c:pt>
                <c:pt idx="9429">
                  <c:v>0.60392000000000001</c:v>
                </c:pt>
                <c:pt idx="9430">
                  <c:v>0.60392000000000001</c:v>
                </c:pt>
                <c:pt idx="9431">
                  <c:v>0.60392000000000001</c:v>
                </c:pt>
                <c:pt idx="9432">
                  <c:v>0.60392000000000001</c:v>
                </c:pt>
                <c:pt idx="9433">
                  <c:v>0.60392000000000001</c:v>
                </c:pt>
                <c:pt idx="9434">
                  <c:v>0.60392000000000001</c:v>
                </c:pt>
                <c:pt idx="9435">
                  <c:v>0.60392000000000001</c:v>
                </c:pt>
                <c:pt idx="9436">
                  <c:v>0.60392000000000001</c:v>
                </c:pt>
                <c:pt idx="9437">
                  <c:v>0.60392000000000001</c:v>
                </c:pt>
                <c:pt idx="9438">
                  <c:v>0.60392000000000001</c:v>
                </c:pt>
                <c:pt idx="9439">
                  <c:v>0.60392000000000001</c:v>
                </c:pt>
                <c:pt idx="9440">
                  <c:v>0.60392000000000001</c:v>
                </c:pt>
                <c:pt idx="9441">
                  <c:v>0.60392000000000001</c:v>
                </c:pt>
                <c:pt idx="9442">
                  <c:v>0.60994000000000004</c:v>
                </c:pt>
                <c:pt idx="9443">
                  <c:v>0.60994000000000004</c:v>
                </c:pt>
                <c:pt idx="9444">
                  <c:v>0.60994000000000004</c:v>
                </c:pt>
                <c:pt idx="9445">
                  <c:v>0.61580999999999997</c:v>
                </c:pt>
                <c:pt idx="9446">
                  <c:v>0.61580999999999997</c:v>
                </c:pt>
                <c:pt idx="9447">
                  <c:v>0.61580999999999997</c:v>
                </c:pt>
                <c:pt idx="9448">
                  <c:v>0.61580999999999997</c:v>
                </c:pt>
                <c:pt idx="9449">
                  <c:v>0.61580999999999997</c:v>
                </c:pt>
                <c:pt idx="9450">
                  <c:v>0.61580999999999997</c:v>
                </c:pt>
                <c:pt idx="9451">
                  <c:v>0.61580999999999997</c:v>
                </c:pt>
                <c:pt idx="9452">
                  <c:v>0.61580999999999997</c:v>
                </c:pt>
                <c:pt idx="9453">
                  <c:v>0.61580999999999997</c:v>
                </c:pt>
                <c:pt idx="9454">
                  <c:v>0.61580999999999997</c:v>
                </c:pt>
                <c:pt idx="9455">
                  <c:v>0.61580999999999997</c:v>
                </c:pt>
                <c:pt idx="9456">
                  <c:v>0.61580999999999997</c:v>
                </c:pt>
                <c:pt idx="9457">
                  <c:v>0.62163999999999997</c:v>
                </c:pt>
                <c:pt idx="9458">
                  <c:v>0.62163999999999997</c:v>
                </c:pt>
                <c:pt idx="9459">
                  <c:v>0.62163999999999997</c:v>
                </c:pt>
                <c:pt idx="9460">
                  <c:v>0.62163999999999997</c:v>
                </c:pt>
                <c:pt idx="9461">
                  <c:v>0.62163999999999997</c:v>
                </c:pt>
                <c:pt idx="9462">
                  <c:v>0.62163999999999997</c:v>
                </c:pt>
                <c:pt idx="9463">
                  <c:v>0.62163999999999997</c:v>
                </c:pt>
                <c:pt idx="9464">
                  <c:v>0.62163999999999997</c:v>
                </c:pt>
                <c:pt idx="9465">
                  <c:v>0.62163999999999997</c:v>
                </c:pt>
                <c:pt idx="9466">
                  <c:v>0.62163999999999997</c:v>
                </c:pt>
                <c:pt idx="9467">
                  <c:v>0.62741000000000002</c:v>
                </c:pt>
                <c:pt idx="9468">
                  <c:v>0.62741000000000002</c:v>
                </c:pt>
                <c:pt idx="9469">
                  <c:v>0.62741000000000002</c:v>
                </c:pt>
                <c:pt idx="9470">
                  <c:v>0.62741000000000002</c:v>
                </c:pt>
                <c:pt idx="9471">
                  <c:v>0.63305</c:v>
                </c:pt>
                <c:pt idx="9472">
                  <c:v>0.62358999999999998</c:v>
                </c:pt>
                <c:pt idx="9473">
                  <c:v>0.62358999999999998</c:v>
                </c:pt>
                <c:pt idx="9474">
                  <c:v>0.62914999999999999</c:v>
                </c:pt>
                <c:pt idx="9475">
                  <c:v>0.62914999999999999</c:v>
                </c:pt>
                <c:pt idx="9476">
                  <c:v>0.62914999999999999</c:v>
                </c:pt>
                <c:pt idx="9477">
                  <c:v>0.62914999999999999</c:v>
                </c:pt>
                <c:pt idx="9478">
                  <c:v>0.62914999999999999</c:v>
                </c:pt>
                <c:pt idx="9479">
                  <c:v>0.62914999999999999</c:v>
                </c:pt>
                <c:pt idx="9480">
                  <c:v>0.62914999999999999</c:v>
                </c:pt>
                <c:pt idx="9481">
                  <c:v>0.62914999999999999</c:v>
                </c:pt>
                <c:pt idx="9482">
                  <c:v>0.62914999999999999</c:v>
                </c:pt>
                <c:pt idx="9483">
                  <c:v>0.62914999999999999</c:v>
                </c:pt>
                <c:pt idx="9484">
                  <c:v>0.63466</c:v>
                </c:pt>
                <c:pt idx="9485">
                  <c:v>0.63466</c:v>
                </c:pt>
                <c:pt idx="9486">
                  <c:v>0.63466</c:v>
                </c:pt>
                <c:pt idx="9487">
                  <c:v>0.63466</c:v>
                </c:pt>
                <c:pt idx="9488">
                  <c:v>0.63466</c:v>
                </c:pt>
                <c:pt idx="9489">
                  <c:v>0.63466</c:v>
                </c:pt>
                <c:pt idx="9490">
                  <c:v>0.63466</c:v>
                </c:pt>
                <c:pt idx="9491">
                  <c:v>0.63466</c:v>
                </c:pt>
                <c:pt idx="9492">
                  <c:v>0.63466</c:v>
                </c:pt>
                <c:pt idx="9493">
                  <c:v>0.62521000000000004</c:v>
                </c:pt>
                <c:pt idx="9494">
                  <c:v>0.62521000000000004</c:v>
                </c:pt>
                <c:pt idx="9495">
                  <c:v>0.62521000000000004</c:v>
                </c:pt>
                <c:pt idx="9496">
                  <c:v>0.62521000000000004</c:v>
                </c:pt>
                <c:pt idx="9497">
                  <c:v>0.62521000000000004</c:v>
                </c:pt>
                <c:pt idx="9498">
                  <c:v>0.62521000000000004</c:v>
                </c:pt>
                <c:pt idx="9499">
                  <c:v>0.63077000000000005</c:v>
                </c:pt>
                <c:pt idx="9500">
                  <c:v>0.63077000000000005</c:v>
                </c:pt>
                <c:pt idx="9501">
                  <c:v>0.63077000000000005</c:v>
                </c:pt>
                <c:pt idx="9502">
                  <c:v>0.63077000000000005</c:v>
                </c:pt>
                <c:pt idx="9503">
                  <c:v>0.63622000000000001</c:v>
                </c:pt>
                <c:pt idx="9504">
                  <c:v>0.63622000000000001</c:v>
                </c:pt>
                <c:pt idx="9505">
                  <c:v>0.63622000000000001</c:v>
                </c:pt>
                <c:pt idx="9506">
                  <c:v>0.63622000000000001</c:v>
                </c:pt>
                <c:pt idx="9507">
                  <c:v>0.63622000000000001</c:v>
                </c:pt>
                <c:pt idx="9508">
                  <c:v>0.64156000000000002</c:v>
                </c:pt>
                <c:pt idx="9509">
                  <c:v>0.64156000000000002</c:v>
                </c:pt>
                <c:pt idx="9510">
                  <c:v>0.64156000000000002</c:v>
                </c:pt>
                <c:pt idx="9511">
                  <c:v>0.64156000000000002</c:v>
                </c:pt>
                <c:pt idx="9512">
                  <c:v>0.64156000000000002</c:v>
                </c:pt>
                <c:pt idx="9513">
                  <c:v>0.64156000000000002</c:v>
                </c:pt>
                <c:pt idx="9514">
                  <c:v>0.64156000000000002</c:v>
                </c:pt>
                <c:pt idx="9515">
                  <c:v>0.64156000000000002</c:v>
                </c:pt>
                <c:pt idx="9516">
                  <c:v>0.64156000000000002</c:v>
                </c:pt>
                <c:pt idx="9517">
                  <c:v>0.63210999999999995</c:v>
                </c:pt>
                <c:pt idx="9518">
                  <c:v>0.63210999999999995</c:v>
                </c:pt>
                <c:pt idx="9519">
                  <c:v>0.63210999999999995</c:v>
                </c:pt>
                <c:pt idx="9520">
                  <c:v>0.63210999999999995</c:v>
                </c:pt>
                <c:pt idx="9521">
                  <c:v>0.63210999999999995</c:v>
                </c:pt>
                <c:pt idx="9522">
                  <c:v>0.63210999999999995</c:v>
                </c:pt>
                <c:pt idx="9523">
                  <c:v>0.63210999999999995</c:v>
                </c:pt>
                <c:pt idx="9524">
                  <c:v>0.63210999999999995</c:v>
                </c:pt>
                <c:pt idx="9525">
                  <c:v>0.63210999999999995</c:v>
                </c:pt>
                <c:pt idx="9526">
                  <c:v>0.63210999999999995</c:v>
                </c:pt>
                <c:pt idx="9527">
                  <c:v>0.63210999999999995</c:v>
                </c:pt>
                <c:pt idx="9528">
                  <c:v>0.63210999999999995</c:v>
                </c:pt>
                <c:pt idx="9529">
                  <c:v>0.63210999999999995</c:v>
                </c:pt>
                <c:pt idx="9530">
                  <c:v>0.63210999999999995</c:v>
                </c:pt>
                <c:pt idx="9531">
                  <c:v>0.63210999999999995</c:v>
                </c:pt>
                <c:pt idx="9532">
                  <c:v>0.63210999999999995</c:v>
                </c:pt>
                <c:pt idx="9533">
                  <c:v>0.63210999999999995</c:v>
                </c:pt>
                <c:pt idx="9534">
                  <c:v>0.63210999999999995</c:v>
                </c:pt>
                <c:pt idx="9535">
                  <c:v>0.63210999999999995</c:v>
                </c:pt>
                <c:pt idx="9536">
                  <c:v>0.63210999999999995</c:v>
                </c:pt>
                <c:pt idx="9537">
                  <c:v>0.63210999999999995</c:v>
                </c:pt>
                <c:pt idx="9538">
                  <c:v>0.63210999999999995</c:v>
                </c:pt>
                <c:pt idx="9539">
                  <c:v>0.63210999999999995</c:v>
                </c:pt>
                <c:pt idx="9540">
                  <c:v>0.63210999999999995</c:v>
                </c:pt>
                <c:pt idx="9541">
                  <c:v>0.63210999999999995</c:v>
                </c:pt>
                <c:pt idx="9542">
                  <c:v>0.63210999999999995</c:v>
                </c:pt>
                <c:pt idx="9543">
                  <c:v>0.63773000000000002</c:v>
                </c:pt>
                <c:pt idx="9544">
                  <c:v>0.63773000000000002</c:v>
                </c:pt>
                <c:pt idx="9545">
                  <c:v>0.63773000000000002</c:v>
                </c:pt>
                <c:pt idx="9546">
                  <c:v>0.63773000000000002</c:v>
                </c:pt>
                <c:pt idx="9547">
                  <c:v>0.63773000000000002</c:v>
                </c:pt>
                <c:pt idx="9548">
                  <c:v>0.64324000000000003</c:v>
                </c:pt>
                <c:pt idx="9549">
                  <c:v>0.64324000000000003</c:v>
                </c:pt>
                <c:pt idx="9550">
                  <c:v>0.64859999999999995</c:v>
                </c:pt>
                <c:pt idx="9551">
                  <c:v>0.65381999999999996</c:v>
                </c:pt>
                <c:pt idx="9552">
                  <c:v>0.65381999999999996</c:v>
                </c:pt>
                <c:pt idx="9553">
                  <c:v>0.65381999999999996</c:v>
                </c:pt>
                <c:pt idx="9554">
                  <c:v>0.65381999999999996</c:v>
                </c:pt>
                <c:pt idx="9555">
                  <c:v>0.65381999999999996</c:v>
                </c:pt>
                <c:pt idx="9556">
                  <c:v>0.64415999999999995</c:v>
                </c:pt>
                <c:pt idx="9557">
                  <c:v>0.64415999999999995</c:v>
                </c:pt>
                <c:pt idx="9558">
                  <c:v>0.64415999999999995</c:v>
                </c:pt>
                <c:pt idx="9559">
                  <c:v>0.64415999999999995</c:v>
                </c:pt>
                <c:pt idx="9560">
                  <c:v>0.64415999999999995</c:v>
                </c:pt>
                <c:pt idx="9561">
                  <c:v>0.64415999999999995</c:v>
                </c:pt>
                <c:pt idx="9562">
                  <c:v>0.64415999999999995</c:v>
                </c:pt>
                <c:pt idx="9563">
                  <c:v>0.64415999999999995</c:v>
                </c:pt>
                <c:pt idx="9564">
                  <c:v>0.64942</c:v>
                </c:pt>
                <c:pt idx="9565">
                  <c:v>0.64942</c:v>
                </c:pt>
                <c:pt idx="9566">
                  <c:v>0.64942</c:v>
                </c:pt>
                <c:pt idx="9567">
                  <c:v>0.64942</c:v>
                </c:pt>
                <c:pt idx="9568">
                  <c:v>0.64942</c:v>
                </c:pt>
                <c:pt idx="9569">
                  <c:v>0.65458000000000005</c:v>
                </c:pt>
                <c:pt idx="9570">
                  <c:v>0.65458000000000005</c:v>
                </c:pt>
                <c:pt idx="9571">
                  <c:v>0.65458000000000005</c:v>
                </c:pt>
                <c:pt idx="9572">
                  <c:v>0.65458000000000005</c:v>
                </c:pt>
                <c:pt idx="9573">
                  <c:v>0.65458000000000005</c:v>
                </c:pt>
                <c:pt idx="9574">
                  <c:v>0.65458000000000005</c:v>
                </c:pt>
                <c:pt idx="9575">
                  <c:v>0.64498</c:v>
                </c:pt>
                <c:pt idx="9576">
                  <c:v>0.64498</c:v>
                </c:pt>
                <c:pt idx="9577">
                  <c:v>0.65012999999999999</c:v>
                </c:pt>
                <c:pt idx="9578">
                  <c:v>0.65012999999999999</c:v>
                </c:pt>
                <c:pt idx="9579">
                  <c:v>0.65012999999999999</c:v>
                </c:pt>
                <c:pt idx="9580">
                  <c:v>0.65012999999999999</c:v>
                </c:pt>
                <c:pt idx="9581">
                  <c:v>0.65012999999999999</c:v>
                </c:pt>
                <c:pt idx="9582">
                  <c:v>0.65012999999999999</c:v>
                </c:pt>
                <c:pt idx="9583">
                  <c:v>0.65012999999999999</c:v>
                </c:pt>
                <c:pt idx="9584">
                  <c:v>0.65012999999999999</c:v>
                </c:pt>
                <c:pt idx="9585">
                  <c:v>0.65012999999999999</c:v>
                </c:pt>
                <c:pt idx="9586">
                  <c:v>0.64066000000000001</c:v>
                </c:pt>
                <c:pt idx="9587">
                  <c:v>0.64066000000000001</c:v>
                </c:pt>
                <c:pt idx="9588">
                  <c:v>0.64066000000000001</c:v>
                </c:pt>
                <c:pt idx="9589">
                  <c:v>0.64066000000000001</c:v>
                </c:pt>
                <c:pt idx="9590">
                  <c:v>0.64066000000000001</c:v>
                </c:pt>
                <c:pt idx="9591">
                  <c:v>0.64066000000000001</c:v>
                </c:pt>
                <c:pt idx="9592">
                  <c:v>0.64066000000000001</c:v>
                </c:pt>
                <c:pt idx="9593">
                  <c:v>0.64066000000000001</c:v>
                </c:pt>
                <c:pt idx="9594">
                  <c:v>0.64066000000000001</c:v>
                </c:pt>
                <c:pt idx="9595">
                  <c:v>0.63129999999999997</c:v>
                </c:pt>
                <c:pt idx="9596">
                  <c:v>0.63129999999999997</c:v>
                </c:pt>
                <c:pt idx="9597">
                  <c:v>0.63129999999999997</c:v>
                </c:pt>
                <c:pt idx="9598">
                  <c:v>0.63129999999999997</c:v>
                </c:pt>
                <c:pt idx="9599">
                  <c:v>0.63129999999999997</c:v>
                </c:pt>
                <c:pt idx="9600">
                  <c:v>0.62212000000000001</c:v>
                </c:pt>
                <c:pt idx="9601">
                  <c:v>0.62212000000000001</c:v>
                </c:pt>
                <c:pt idx="9602">
                  <c:v>0.62212000000000001</c:v>
                </c:pt>
                <c:pt idx="9603">
                  <c:v>0.62212000000000001</c:v>
                </c:pt>
                <c:pt idx="9604">
                  <c:v>0.62212000000000001</c:v>
                </c:pt>
                <c:pt idx="9605">
                  <c:v>0.62758999999999998</c:v>
                </c:pt>
                <c:pt idx="9606">
                  <c:v>0.62758999999999998</c:v>
                </c:pt>
                <c:pt idx="9607">
                  <c:v>0.62758999999999998</c:v>
                </c:pt>
                <c:pt idx="9608">
                  <c:v>0.62758999999999998</c:v>
                </c:pt>
                <c:pt idx="9609">
                  <c:v>0.62758999999999998</c:v>
                </c:pt>
                <c:pt idx="9610">
                  <c:v>0.63295999999999997</c:v>
                </c:pt>
                <c:pt idx="9611">
                  <c:v>0.63295999999999997</c:v>
                </c:pt>
                <c:pt idx="9612">
                  <c:v>0.63295999999999997</c:v>
                </c:pt>
                <c:pt idx="9613">
                  <c:v>0.63295999999999997</c:v>
                </c:pt>
                <c:pt idx="9614">
                  <c:v>0.63295999999999997</c:v>
                </c:pt>
                <c:pt idx="9615">
                  <c:v>0.63295999999999997</c:v>
                </c:pt>
                <c:pt idx="9616">
                  <c:v>0.63295999999999997</c:v>
                </c:pt>
                <c:pt idx="9617">
                  <c:v>0.63295999999999997</c:v>
                </c:pt>
                <c:pt idx="9618">
                  <c:v>0.63295999999999997</c:v>
                </c:pt>
                <c:pt idx="9619">
                  <c:v>0.63295999999999997</c:v>
                </c:pt>
                <c:pt idx="9620">
                  <c:v>0.63827999999999996</c:v>
                </c:pt>
                <c:pt idx="9621">
                  <c:v>0.63827999999999996</c:v>
                </c:pt>
                <c:pt idx="9622">
                  <c:v>0.63827999999999996</c:v>
                </c:pt>
                <c:pt idx="9623">
                  <c:v>0.64346999999999999</c:v>
                </c:pt>
                <c:pt idx="9624">
                  <c:v>0.64346999999999999</c:v>
                </c:pt>
                <c:pt idx="9625">
                  <c:v>0.64854000000000001</c:v>
                </c:pt>
                <c:pt idx="9626">
                  <c:v>0.64854000000000001</c:v>
                </c:pt>
                <c:pt idx="9627">
                  <c:v>0.65349000000000002</c:v>
                </c:pt>
                <c:pt idx="9628">
                  <c:v>0.65830999999999995</c:v>
                </c:pt>
                <c:pt idx="9629">
                  <c:v>0.65830999999999995</c:v>
                </c:pt>
                <c:pt idx="9630">
                  <c:v>0.65830999999999995</c:v>
                </c:pt>
                <c:pt idx="9631">
                  <c:v>0.64922999999999997</c:v>
                </c:pt>
                <c:pt idx="9632">
                  <c:v>0.65400999999999998</c:v>
                </c:pt>
                <c:pt idx="9633">
                  <c:v>0.65868000000000004</c:v>
                </c:pt>
                <c:pt idx="9634">
                  <c:v>0.65868000000000004</c:v>
                </c:pt>
                <c:pt idx="9635">
                  <c:v>0.65868000000000004</c:v>
                </c:pt>
                <c:pt idx="9636">
                  <c:v>0.65868000000000004</c:v>
                </c:pt>
                <c:pt idx="9637">
                  <c:v>0.65868000000000004</c:v>
                </c:pt>
                <c:pt idx="9638">
                  <c:v>0.65868000000000004</c:v>
                </c:pt>
                <c:pt idx="9639">
                  <c:v>0.65868000000000004</c:v>
                </c:pt>
                <c:pt idx="9640">
                  <c:v>0.65868000000000004</c:v>
                </c:pt>
                <c:pt idx="9641">
                  <c:v>0.65868000000000004</c:v>
                </c:pt>
                <c:pt idx="9642">
                  <c:v>0.65868000000000004</c:v>
                </c:pt>
                <c:pt idx="9643">
                  <c:v>0.66330999999999996</c:v>
                </c:pt>
                <c:pt idx="9644">
                  <c:v>0.65441000000000005</c:v>
                </c:pt>
                <c:pt idx="9645">
                  <c:v>0.65441000000000005</c:v>
                </c:pt>
                <c:pt idx="9646">
                  <c:v>0.65441000000000005</c:v>
                </c:pt>
                <c:pt idx="9647">
                  <c:v>0.65441000000000005</c:v>
                </c:pt>
                <c:pt idx="9648">
                  <c:v>0.65441000000000005</c:v>
                </c:pt>
                <c:pt idx="9649">
                  <c:v>0.65441000000000005</c:v>
                </c:pt>
                <c:pt idx="9650">
                  <c:v>0.65441000000000005</c:v>
                </c:pt>
                <c:pt idx="9651">
                  <c:v>0.65441000000000005</c:v>
                </c:pt>
                <c:pt idx="9652">
                  <c:v>0.65441000000000005</c:v>
                </c:pt>
                <c:pt idx="9653">
                  <c:v>0.65441000000000005</c:v>
                </c:pt>
                <c:pt idx="9654">
                  <c:v>0.65441000000000005</c:v>
                </c:pt>
                <c:pt idx="9655">
                  <c:v>0.65908999999999995</c:v>
                </c:pt>
                <c:pt idx="9656">
                  <c:v>0.65908999999999995</c:v>
                </c:pt>
                <c:pt idx="9657">
                  <c:v>0.65908999999999995</c:v>
                </c:pt>
                <c:pt idx="9658">
                  <c:v>0.65908999999999995</c:v>
                </c:pt>
                <c:pt idx="9659">
                  <c:v>0.65908999999999995</c:v>
                </c:pt>
                <c:pt idx="9660">
                  <c:v>0.6502</c:v>
                </c:pt>
                <c:pt idx="9661">
                  <c:v>0.6502</c:v>
                </c:pt>
                <c:pt idx="9662">
                  <c:v>0.6502</c:v>
                </c:pt>
                <c:pt idx="9663">
                  <c:v>0.65488000000000002</c:v>
                </c:pt>
                <c:pt idx="9664">
                  <c:v>0.65488000000000002</c:v>
                </c:pt>
                <c:pt idx="9665">
                  <c:v>0.65488000000000002</c:v>
                </c:pt>
                <c:pt idx="9666">
                  <c:v>0.65488000000000002</c:v>
                </c:pt>
                <c:pt idx="9667">
                  <c:v>0.65488000000000002</c:v>
                </c:pt>
                <c:pt idx="9668">
                  <c:v>0.65947999999999996</c:v>
                </c:pt>
                <c:pt idx="9669">
                  <c:v>0.65947999999999996</c:v>
                </c:pt>
                <c:pt idx="9670">
                  <c:v>0.65947999999999996</c:v>
                </c:pt>
                <c:pt idx="9671">
                  <c:v>0.65947999999999996</c:v>
                </c:pt>
                <c:pt idx="9672">
                  <c:v>0.65947999999999996</c:v>
                </c:pt>
                <c:pt idx="9673">
                  <c:v>0.65947999999999996</c:v>
                </c:pt>
                <c:pt idx="9674">
                  <c:v>0.65947999999999996</c:v>
                </c:pt>
                <c:pt idx="9675">
                  <c:v>0.65947999999999996</c:v>
                </c:pt>
                <c:pt idx="9676">
                  <c:v>0.65947999999999996</c:v>
                </c:pt>
                <c:pt idx="9677">
                  <c:v>0.65947999999999996</c:v>
                </c:pt>
                <c:pt idx="9678">
                  <c:v>0.65947999999999996</c:v>
                </c:pt>
                <c:pt idx="9679">
                  <c:v>0.65947999999999996</c:v>
                </c:pt>
                <c:pt idx="9680">
                  <c:v>0.65947999999999996</c:v>
                </c:pt>
                <c:pt idx="9681">
                  <c:v>0.65947999999999996</c:v>
                </c:pt>
                <c:pt idx="9682">
                  <c:v>0.65947999999999996</c:v>
                </c:pt>
                <c:pt idx="9683">
                  <c:v>0.65947999999999996</c:v>
                </c:pt>
                <c:pt idx="9684">
                  <c:v>0.65947999999999996</c:v>
                </c:pt>
                <c:pt idx="9685">
                  <c:v>0.65947999999999996</c:v>
                </c:pt>
                <c:pt idx="9686">
                  <c:v>0.66413</c:v>
                </c:pt>
                <c:pt idx="9687">
                  <c:v>0.66413</c:v>
                </c:pt>
                <c:pt idx="9688">
                  <c:v>0.66413</c:v>
                </c:pt>
                <c:pt idx="9689">
                  <c:v>0.66413</c:v>
                </c:pt>
                <c:pt idx="9690">
                  <c:v>0.66413</c:v>
                </c:pt>
                <c:pt idx="9691">
                  <c:v>0.66413</c:v>
                </c:pt>
                <c:pt idx="9692">
                  <c:v>0.66869999999999996</c:v>
                </c:pt>
                <c:pt idx="9693">
                  <c:v>0.66869999999999996</c:v>
                </c:pt>
                <c:pt idx="9694">
                  <c:v>0.66869999999999996</c:v>
                </c:pt>
                <c:pt idx="9695">
                  <c:v>0.66869999999999996</c:v>
                </c:pt>
                <c:pt idx="9696">
                  <c:v>0.67318</c:v>
                </c:pt>
                <c:pt idx="9697">
                  <c:v>0.67318</c:v>
                </c:pt>
                <c:pt idx="9698">
                  <c:v>0.67318</c:v>
                </c:pt>
                <c:pt idx="9699">
                  <c:v>0.67318</c:v>
                </c:pt>
                <c:pt idx="9700">
                  <c:v>0.67318</c:v>
                </c:pt>
                <c:pt idx="9701">
                  <c:v>0.67318</c:v>
                </c:pt>
                <c:pt idx="9702">
                  <c:v>0.67318</c:v>
                </c:pt>
                <c:pt idx="9703">
                  <c:v>0.67318</c:v>
                </c:pt>
                <c:pt idx="9704">
                  <c:v>0.67318</c:v>
                </c:pt>
                <c:pt idx="9705">
                  <c:v>0.66403000000000001</c:v>
                </c:pt>
                <c:pt idx="9706">
                  <c:v>0.66403000000000001</c:v>
                </c:pt>
                <c:pt idx="9707">
                  <c:v>0.66403000000000001</c:v>
                </c:pt>
                <c:pt idx="9708">
                  <c:v>0.66403000000000001</c:v>
                </c:pt>
                <c:pt idx="9709">
                  <c:v>0.66403000000000001</c:v>
                </c:pt>
                <c:pt idx="9710">
                  <c:v>0.66403000000000001</c:v>
                </c:pt>
                <c:pt idx="9711">
                  <c:v>0.66403000000000001</c:v>
                </c:pt>
                <c:pt idx="9712">
                  <c:v>0.66403000000000001</c:v>
                </c:pt>
                <c:pt idx="9713">
                  <c:v>0.66403000000000001</c:v>
                </c:pt>
                <c:pt idx="9714">
                  <c:v>0.66403000000000001</c:v>
                </c:pt>
                <c:pt idx="9715">
                  <c:v>0.66403000000000001</c:v>
                </c:pt>
                <c:pt idx="9716">
                  <c:v>0.66403000000000001</c:v>
                </c:pt>
                <c:pt idx="9717">
                  <c:v>0.66864999999999997</c:v>
                </c:pt>
                <c:pt idx="9718">
                  <c:v>0.66864999999999997</c:v>
                </c:pt>
                <c:pt idx="9719">
                  <c:v>0.66864999999999997</c:v>
                </c:pt>
                <c:pt idx="9720">
                  <c:v>0.66864999999999997</c:v>
                </c:pt>
                <c:pt idx="9721">
                  <c:v>0.66864999999999997</c:v>
                </c:pt>
                <c:pt idx="9722">
                  <c:v>0.66864999999999997</c:v>
                </c:pt>
                <c:pt idx="9723">
                  <c:v>0.66864999999999997</c:v>
                </c:pt>
                <c:pt idx="9724">
                  <c:v>0.66864999999999997</c:v>
                </c:pt>
                <c:pt idx="9725">
                  <c:v>0.66864999999999997</c:v>
                </c:pt>
                <c:pt idx="9726">
                  <c:v>0.67320999999999998</c:v>
                </c:pt>
                <c:pt idx="9727">
                  <c:v>0.67320999999999998</c:v>
                </c:pt>
                <c:pt idx="9728">
                  <c:v>0.67320999999999998</c:v>
                </c:pt>
                <c:pt idx="9729">
                  <c:v>0.67320999999999998</c:v>
                </c:pt>
                <c:pt idx="9730">
                  <c:v>0.67320999999999998</c:v>
                </c:pt>
                <c:pt idx="9731">
                  <c:v>0.67769999999999997</c:v>
                </c:pt>
                <c:pt idx="9732">
                  <c:v>0.67769999999999997</c:v>
                </c:pt>
                <c:pt idx="9733">
                  <c:v>0.68208999999999997</c:v>
                </c:pt>
                <c:pt idx="9734">
                  <c:v>0.68208999999999997</c:v>
                </c:pt>
                <c:pt idx="9735">
                  <c:v>0.68208999999999997</c:v>
                </c:pt>
                <c:pt idx="9736">
                  <c:v>0.68637999999999999</c:v>
                </c:pt>
                <c:pt idx="9737">
                  <c:v>0.68637999999999999</c:v>
                </c:pt>
                <c:pt idx="9738">
                  <c:v>0.68637999999999999</c:v>
                </c:pt>
                <c:pt idx="9739">
                  <c:v>0.68637999999999999</c:v>
                </c:pt>
                <c:pt idx="9740">
                  <c:v>0.68637999999999999</c:v>
                </c:pt>
                <c:pt idx="9741">
                  <c:v>0.68637999999999999</c:v>
                </c:pt>
                <c:pt idx="9742">
                  <c:v>0.68637999999999999</c:v>
                </c:pt>
                <c:pt idx="9743">
                  <c:v>0.68637999999999999</c:v>
                </c:pt>
                <c:pt idx="9744">
                  <c:v>0.68637999999999999</c:v>
                </c:pt>
                <c:pt idx="9745">
                  <c:v>0.68637999999999999</c:v>
                </c:pt>
                <c:pt idx="9746">
                  <c:v>0.68637999999999999</c:v>
                </c:pt>
                <c:pt idx="9747">
                  <c:v>0.68637999999999999</c:v>
                </c:pt>
                <c:pt idx="9748">
                  <c:v>0.68637999999999999</c:v>
                </c:pt>
                <c:pt idx="9749">
                  <c:v>0.68637999999999999</c:v>
                </c:pt>
                <c:pt idx="9750">
                  <c:v>0.68637999999999999</c:v>
                </c:pt>
                <c:pt idx="9751">
                  <c:v>0.68637999999999999</c:v>
                </c:pt>
                <c:pt idx="9752">
                  <c:v>0.68637999999999999</c:v>
                </c:pt>
                <c:pt idx="9753">
                  <c:v>0.68637999999999999</c:v>
                </c:pt>
                <c:pt idx="9754">
                  <c:v>0.68637999999999999</c:v>
                </c:pt>
                <c:pt idx="9755">
                  <c:v>0.68637999999999999</c:v>
                </c:pt>
                <c:pt idx="9756">
                  <c:v>0.68637999999999999</c:v>
                </c:pt>
                <c:pt idx="9757">
                  <c:v>0.68637999999999999</c:v>
                </c:pt>
                <c:pt idx="9758">
                  <c:v>0.68637999999999999</c:v>
                </c:pt>
                <c:pt idx="9759">
                  <c:v>0.68637999999999999</c:v>
                </c:pt>
                <c:pt idx="9760">
                  <c:v>0.68637999999999999</c:v>
                </c:pt>
                <c:pt idx="9761">
                  <c:v>0.68637999999999999</c:v>
                </c:pt>
                <c:pt idx="9762">
                  <c:v>0.68637999999999999</c:v>
                </c:pt>
                <c:pt idx="9763">
                  <c:v>0.68637999999999999</c:v>
                </c:pt>
                <c:pt idx="9764">
                  <c:v>0.68637999999999999</c:v>
                </c:pt>
                <c:pt idx="9765">
                  <c:v>0.68637999999999999</c:v>
                </c:pt>
                <c:pt idx="9766">
                  <c:v>0.68637999999999999</c:v>
                </c:pt>
                <c:pt idx="9767">
                  <c:v>0.68637999999999999</c:v>
                </c:pt>
                <c:pt idx="9768">
                  <c:v>0.68637999999999999</c:v>
                </c:pt>
                <c:pt idx="9769">
                  <c:v>0.69084000000000001</c:v>
                </c:pt>
                <c:pt idx="9770">
                  <c:v>0.69084000000000001</c:v>
                </c:pt>
                <c:pt idx="9771">
                  <c:v>0.69084000000000001</c:v>
                </c:pt>
                <c:pt idx="9772">
                  <c:v>0.68110000000000004</c:v>
                </c:pt>
                <c:pt idx="9773">
                  <c:v>0.68110000000000004</c:v>
                </c:pt>
                <c:pt idx="9774">
                  <c:v>0.68554999999999999</c:v>
                </c:pt>
                <c:pt idx="9775">
                  <c:v>0.68554999999999999</c:v>
                </c:pt>
                <c:pt idx="9776">
                  <c:v>0.68554999999999999</c:v>
                </c:pt>
                <c:pt idx="9777">
                  <c:v>0.68554999999999999</c:v>
                </c:pt>
                <c:pt idx="9778">
                  <c:v>0.68554999999999999</c:v>
                </c:pt>
                <c:pt idx="9779">
                  <c:v>0.68554999999999999</c:v>
                </c:pt>
                <c:pt idx="9780">
                  <c:v>0.68554999999999999</c:v>
                </c:pt>
                <c:pt idx="9781">
                  <c:v>0.68554999999999999</c:v>
                </c:pt>
                <c:pt idx="9782">
                  <c:v>0.68554999999999999</c:v>
                </c:pt>
                <c:pt idx="9783">
                  <c:v>0.68554999999999999</c:v>
                </c:pt>
                <c:pt idx="9784">
                  <c:v>0.68996999999999997</c:v>
                </c:pt>
                <c:pt idx="9785">
                  <c:v>0.68996999999999997</c:v>
                </c:pt>
                <c:pt idx="9786">
                  <c:v>0.68996999999999997</c:v>
                </c:pt>
                <c:pt idx="9787">
                  <c:v>0.68996999999999997</c:v>
                </c:pt>
                <c:pt idx="9788">
                  <c:v>0.68996999999999997</c:v>
                </c:pt>
                <c:pt idx="9789">
                  <c:v>0.68996999999999997</c:v>
                </c:pt>
                <c:pt idx="9790">
                  <c:v>0.68996999999999997</c:v>
                </c:pt>
                <c:pt idx="9791">
                  <c:v>0.68996999999999997</c:v>
                </c:pt>
                <c:pt idx="9792">
                  <c:v>0.68996999999999997</c:v>
                </c:pt>
                <c:pt idx="9793">
                  <c:v>0.68996999999999997</c:v>
                </c:pt>
                <c:pt idx="9794">
                  <c:v>0.68996999999999997</c:v>
                </c:pt>
                <c:pt idx="9795">
                  <c:v>0.69435000000000002</c:v>
                </c:pt>
                <c:pt idx="9796">
                  <c:v>0.68464000000000003</c:v>
                </c:pt>
                <c:pt idx="9797">
                  <c:v>0.68464000000000003</c:v>
                </c:pt>
                <c:pt idx="9798">
                  <c:v>0.68464000000000003</c:v>
                </c:pt>
                <c:pt idx="9799">
                  <c:v>0.68464000000000003</c:v>
                </c:pt>
                <c:pt idx="9800">
                  <c:v>0.68464000000000003</c:v>
                </c:pt>
                <c:pt idx="9801">
                  <c:v>0.68464000000000003</c:v>
                </c:pt>
                <c:pt idx="9802">
                  <c:v>0.68464000000000003</c:v>
                </c:pt>
                <c:pt idx="9803">
                  <c:v>0.68464000000000003</c:v>
                </c:pt>
                <c:pt idx="9804">
                  <c:v>0.68464000000000003</c:v>
                </c:pt>
                <c:pt idx="9805">
                  <c:v>0.68464000000000003</c:v>
                </c:pt>
                <c:pt idx="9806">
                  <c:v>0.68464000000000003</c:v>
                </c:pt>
                <c:pt idx="9807">
                  <c:v>0.68464000000000003</c:v>
                </c:pt>
                <c:pt idx="9808">
                  <c:v>0.67498000000000002</c:v>
                </c:pt>
                <c:pt idx="9809">
                  <c:v>0.67498000000000002</c:v>
                </c:pt>
                <c:pt idx="9810">
                  <c:v>0.67952000000000001</c:v>
                </c:pt>
                <c:pt idx="9811">
                  <c:v>0.67952000000000001</c:v>
                </c:pt>
                <c:pt idx="9812">
                  <c:v>0.67952000000000001</c:v>
                </c:pt>
                <c:pt idx="9813">
                  <c:v>0.68396000000000001</c:v>
                </c:pt>
                <c:pt idx="9814">
                  <c:v>0.67459000000000002</c:v>
                </c:pt>
                <c:pt idx="9815">
                  <c:v>0.67459000000000002</c:v>
                </c:pt>
                <c:pt idx="9816">
                  <c:v>0.67459000000000002</c:v>
                </c:pt>
                <c:pt idx="9817">
                  <c:v>0.66540999999999995</c:v>
                </c:pt>
                <c:pt idx="9818">
                  <c:v>0.66540999999999995</c:v>
                </c:pt>
                <c:pt idx="9819">
                  <c:v>0.65644999999999998</c:v>
                </c:pt>
                <c:pt idx="9820">
                  <c:v>0.65644999999999998</c:v>
                </c:pt>
                <c:pt idx="9821">
                  <c:v>0.65644999999999998</c:v>
                </c:pt>
                <c:pt idx="9822">
                  <c:v>0.65644999999999998</c:v>
                </c:pt>
                <c:pt idx="9823">
                  <c:v>0.65644999999999998</c:v>
                </c:pt>
                <c:pt idx="9824">
                  <c:v>0.65644999999999998</c:v>
                </c:pt>
                <c:pt idx="9825">
                  <c:v>0.65644999999999998</c:v>
                </c:pt>
                <c:pt idx="9826">
                  <c:v>0.65644999999999998</c:v>
                </c:pt>
                <c:pt idx="9827">
                  <c:v>0.65644999999999998</c:v>
                </c:pt>
                <c:pt idx="9828">
                  <c:v>0.65644999999999998</c:v>
                </c:pt>
                <c:pt idx="9829">
                  <c:v>0.65644999999999998</c:v>
                </c:pt>
                <c:pt idx="9830">
                  <c:v>0.65644999999999998</c:v>
                </c:pt>
                <c:pt idx="9831">
                  <c:v>0.65644999999999998</c:v>
                </c:pt>
                <c:pt idx="9832">
                  <c:v>0.65644999999999998</c:v>
                </c:pt>
                <c:pt idx="9833">
                  <c:v>0.65644999999999998</c:v>
                </c:pt>
                <c:pt idx="9834">
                  <c:v>0.66115000000000002</c:v>
                </c:pt>
                <c:pt idx="9835">
                  <c:v>0.66115000000000002</c:v>
                </c:pt>
                <c:pt idx="9836">
                  <c:v>0.65219000000000005</c:v>
                </c:pt>
                <c:pt idx="9837">
                  <c:v>0.65219000000000005</c:v>
                </c:pt>
                <c:pt idx="9838">
                  <c:v>0.65219000000000005</c:v>
                </c:pt>
                <c:pt idx="9839">
                  <c:v>0.65219000000000005</c:v>
                </c:pt>
                <c:pt idx="9840">
                  <c:v>0.65219000000000005</c:v>
                </c:pt>
                <c:pt idx="9841">
                  <c:v>0.65219000000000005</c:v>
                </c:pt>
                <c:pt idx="9842">
                  <c:v>0.65219000000000005</c:v>
                </c:pt>
                <c:pt idx="9843">
                  <c:v>0.65219000000000005</c:v>
                </c:pt>
                <c:pt idx="9844">
                  <c:v>0.65219000000000005</c:v>
                </c:pt>
                <c:pt idx="9845">
                  <c:v>0.65693000000000001</c:v>
                </c:pt>
                <c:pt idx="9846">
                  <c:v>0.65693000000000001</c:v>
                </c:pt>
                <c:pt idx="9847">
                  <c:v>0.65693000000000001</c:v>
                </c:pt>
                <c:pt idx="9848">
                  <c:v>0.65693000000000001</c:v>
                </c:pt>
                <c:pt idx="9849">
                  <c:v>0.64802999999999999</c:v>
                </c:pt>
                <c:pt idx="9850">
                  <c:v>0.63934999999999997</c:v>
                </c:pt>
                <c:pt idx="9851">
                  <c:v>0.63934999999999997</c:v>
                </c:pt>
                <c:pt idx="9852">
                  <c:v>0.63934999999999997</c:v>
                </c:pt>
                <c:pt idx="9853">
                  <c:v>0.64415</c:v>
                </c:pt>
                <c:pt idx="9854">
                  <c:v>0.64415</c:v>
                </c:pt>
                <c:pt idx="9855">
                  <c:v>0.64415</c:v>
                </c:pt>
                <c:pt idx="9856">
                  <c:v>0.64415</c:v>
                </c:pt>
                <c:pt idx="9857">
                  <c:v>0.63563000000000003</c:v>
                </c:pt>
                <c:pt idx="9858">
                  <c:v>0.63563000000000003</c:v>
                </c:pt>
                <c:pt idx="9859">
                  <c:v>0.63563000000000003</c:v>
                </c:pt>
                <c:pt idx="9860">
                  <c:v>0.62729000000000001</c:v>
                </c:pt>
                <c:pt idx="9861">
                  <c:v>0.62729000000000001</c:v>
                </c:pt>
                <c:pt idx="9862">
                  <c:v>0.62729000000000001</c:v>
                </c:pt>
                <c:pt idx="9863">
                  <c:v>0.61911000000000005</c:v>
                </c:pt>
                <c:pt idx="9864">
                  <c:v>0.61911000000000005</c:v>
                </c:pt>
                <c:pt idx="9865">
                  <c:v>0.61911000000000005</c:v>
                </c:pt>
                <c:pt idx="9866">
                  <c:v>0.61109999999999998</c:v>
                </c:pt>
                <c:pt idx="9867">
                  <c:v>0.61109999999999998</c:v>
                </c:pt>
                <c:pt idx="9868">
                  <c:v>0.61109999999999998</c:v>
                </c:pt>
                <c:pt idx="9869">
                  <c:v>0.61609999999999998</c:v>
                </c:pt>
                <c:pt idx="9870">
                  <c:v>0.60826999999999998</c:v>
                </c:pt>
                <c:pt idx="9871">
                  <c:v>0.60826999999999998</c:v>
                </c:pt>
                <c:pt idx="9872">
                  <c:v>0.60826999999999998</c:v>
                </c:pt>
                <c:pt idx="9873">
                  <c:v>0.60826999999999998</c:v>
                </c:pt>
                <c:pt idx="9874">
                  <c:v>0.60826999999999998</c:v>
                </c:pt>
                <c:pt idx="9875">
                  <c:v>0.60826999999999998</c:v>
                </c:pt>
                <c:pt idx="9876">
                  <c:v>0.60826999999999998</c:v>
                </c:pt>
                <c:pt idx="9877">
                  <c:v>0.60826999999999998</c:v>
                </c:pt>
                <c:pt idx="9878">
                  <c:v>0.60826999999999998</c:v>
                </c:pt>
                <c:pt idx="9879">
                  <c:v>0.60826999999999998</c:v>
                </c:pt>
                <c:pt idx="9880">
                  <c:v>0.60826999999999998</c:v>
                </c:pt>
                <c:pt idx="9881">
                  <c:v>0.60826999999999998</c:v>
                </c:pt>
                <c:pt idx="9882">
                  <c:v>0.60826999999999998</c:v>
                </c:pt>
                <c:pt idx="9883">
                  <c:v>0.60826999999999998</c:v>
                </c:pt>
                <c:pt idx="9884">
                  <c:v>0.60826999999999998</c:v>
                </c:pt>
                <c:pt idx="9885">
                  <c:v>0.60826999999999998</c:v>
                </c:pt>
                <c:pt idx="9886">
                  <c:v>0.60826999999999998</c:v>
                </c:pt>
                <c:pt idx="9887">
                  <c:v>0.60826999999999998</c:v>
                </c:pt>
                <c:pt idx="9888">
                  <c:v>0.60826999999999998</c:v>
                </c:pt>
                <c:pt idx="9889">
                  <c:v>0.61336999999999997</c:v>
                </c:pt>
                <c:pt idx="9890">
                  <c:v>0.61336999999999997</c:v>
                </c:pt>
                <c:pt idx="9891">
                  <c:v>0.61836999999999998</c:v>
                </c:pt>
                <c:pt idx="9892">
                  <c:v>0.61836999999999998</c:v>
                </c:pt>
                <c:pt idx="9893">
                  <c:v>0.61836999999999998</c:v>
                </c:pt>
                <c:pt idx="9894">
                  <c:v>0.61836999999999998</c:v>
                </c:pt>
                <c:pt idx="9895">
                  <c:v>0.62326999999999999</c:v>
                </c:pt>
                <c:pt idx="9896">
                  <c:v>0.62326999999999999</c:v>
                </c:pt>
                <c:pt idx="9897">
                  <c:v>0.62326999999999999</c:v>
                </c:pt>
                <c:pt idx="9898">
                  <c:v>0.62326999999999999</c:v>
                </c:pt>
                <c:pt idx="9899">
                  <c:v>0.62326999999999999</c:v>
                </c:pt>
                <c:pt idx="9900">
                  <c:v>0.62326999999999999</c:v>
                </c:pt>
                <c:pt idx="9901">
                  <c:v>0.62326999999999999</c:v>
                </c:pt>
                <c:pt idx="9902">
                  <c:v>0.62326999999999999</c:v>
                </c:pt>
                <c:pt idx="9903">
                  <c:v>0.62326999999999999</c:v>
                </c:pt>
                <c:pt idx="9904">
                  <c:v>0.62814000000000003</c:v>
                </c:pt>
                <c:pt idx="9905">
                  <c:v>0.62814000000000003</c:v>
                </c:pt>
                <c:pt idx="9906">
                  <c:v>0.62814000000000003</c:v>
                </c:pt>
                <c:pt idx="9907">
                  <c:v>0.62007999999999996</c:v>
                </c:pt>
                <c:pt idx="9908">
                  <c:v>0.62490000000000001</c:v>
                </c:pt>
                <c:pt idx="9909">
                  <c:v>0.62490000000000001</c:v>
                </c:pt>
                <c:pt idx="9910">
                  <c:v>0.62490000000000001</c:v>
                </c:pt>
                <c:pt idx="9911">
                  <c:v>0.62490000000000001</c:v>
                </c:pt>
                <c:pt idx="9912">
                  <c:v>0.62490000000000001</c:v>
                </c:pt>
                <c:pt idx="9913">
                  <c:v>0.62965000000000004</c:v>
                </c:pt>
                <c:pt idx="9914">
                  <c:v>0.62965000000000004</c:v>
                </c:pt>
                <c:pt idx="9915">
                  <c:v>0.63429999999999997</c:v>
                </c:pt>
                <c:pt idx="9916">
                  <c:v>0.63429999999999997</c:v>
                </c:pt>
                <c:pt idx="9917">
                  <c:v>0.63429999999999997</c:v>
                </c:pt>
                <c:pt idx="9918">
                  <c:v>0.63429999999999997</c:v>
                </c:pt>
                <c:pt idx="9919">
                  <c:v>0.63429999999999997</c:v>
                </c:pt>
                <c:pt idx="9920">
                  <c:v>0.63429999999999997</c:v>
                </c:pt>
                <c:pt idx="9921">
                  <c:v>0.63429999999999997</c:v>
                </c:pt>
                <c:pt idx="9922">
                  <c:v>0.63429999999999997</c:v>
                </c:pt>
                <c:pt idx="9923">
                  <c:v>0.63429999999999997</c:v>
                </c:pt>
                <c:pt idx="9924">
                  <c:v>0.63429999999999997</c:v>
                </c:pt>
                <c:pt idx="9925">
                  <c:v>0.63429999999999997</c:v>
                </c:pt>
                <c:pt idx="9926">
                  <c:v>0.63429999999999997</c:v>
                </c:pt>
                <c:pt idx="9927">
                  <c:v>0.63429999999999997</c:v>
                </c:pt>
                <c:pt idx="9928">
                  <c:v>0.62622999999999995</c:v>
                </c:pt>
                <c:pt idx="9929">
                  <c:v>0.62622999999999995</c:v>
                </c:pt>
                <c:pt idx="9930">
                  <c:v>0.62622999999999995</c:v>
                </c:pt>
                <c:pt idx="9931">
                  <c:v>0.62622999999999995</c:v>
                </c:pt>
                <c:pt idx="9932">
                  <c:v>0.62622999999999995</c:v>
                </c:pt>
                <c:pt idx="9933">
                  <c:v>0.62622999999999995</c:v>
                </c:pt>
                <c:pt idx="9934">
                  <c:v>0.62622999999999995</c:v>
                </c:pt>
                <c:pt idx="9935">
                  <c:v>0.62622999999999995</c:v>
                </c:pt>
                <c:pt idx="9936">
                  <c:v>0.62622999999999995</c:v>
                </c:pt>
                <c:pt idx="9937">
                  <c:v>0.62622999999999995</c:v>
                </c:pt>
                <c:pt idx="9938">
                  <c:v>0.62622999999999995</c:v>
                </c:pt>
                <c:pt idx="9939">
                  <c:v>0.62622999999999995</c:v>
                </c:pt>
                <c:pt idx="9940">
                  <c:v>0.62622999999999995</c:v>
                </c:pt>
                <c:pt idx="9941">
                  <c:v>0.62622999999999995</c:v>
                </c:pt>
                <c:pt idx="9942">
                  <c:v>0.62622999999999995</c:v>
                </c:pt>
                <c:pt idx="9943">
                  <c:v>0.63107000000000002</c:v>
                </c:pt>
                <c:pt idx="9944">
                  <c:v>0.63107000000000002</c:v>
                </c:pt>
                <c:pt idx="9945">
                  <c:v>0.62297999999999998</c:v>
                </c:pt>
                <c:pt idx="9946">
                  <c:v>0.62297999999999998</c:v>
                </c:pt>
                <c:pt idx="9947">
                  <c:v>0.62297999999999998</c:v>
                </c:pt>
                <c:pt idx="9948">
                  <c:v>0.62297999999999998</c:v>
                </c:pt>
                <c:pt idx="9949">
                  <c:v>0.62297999999999998</c:v>
                </c:pt>
                <c:pt idx="9950">
                  <c:v>0.62297999999999998</c:v>
                </c:pt>
                <c:pt idx="9951">
                  <c:v>0.62297999999999998</c:v>
                </c:pt>
                <c:pt idx="9952">
                  <c:v>0.62297999999999998</c:v>
                </c:pt>
                <c:pt idx="9953">
                  <c:v>0.62297999999999998</c:v>
                </c:pt>
                <c:pt idx="9954">
                  <c:v>0.61495</c:v>
                </c:pt>
                <c:pt idx="9955">
                  <c:v>0.61495</c:v>
                </c:pt>
                <c:pt idx="9956">
                  <c:v>0.61495</c:v>
                </c:pt>
                <c:pt idx="9957">
                  <c:v>0.61495</c:v>
                </c:pt>
                <c:pt idx="9958">
                  <c:v>0.61495</c:v>
                </c:pt>
                <c:pt idx="9959">
                  <c:v>0.61990000000000001</c:v>
                </c:pt>
                <c:pt idx="9960">
                  <c:v>0.61990000000000001</c:v>
                </c:pt>
                <c:pt idx="9961">
                  <c:v>0.61990000000000001</c:v>
                </c:pt>
                <c:pt idx="9962">
                  <c:v>0.61990000000000001</c:v>
                </c:pt>
                <c:pt idx="9963">
                  <c:v>0.61990000000000001</c:v>
                </c:pt>
                <c:pt idx="9964">
                  <c:v>0.61194999999999999</c:v>
                </c:pt>
                <c:pt idx="9965">
                  <c:v>0.61194999999999999</c:v>
                </c:pt>
                <c:pt idx="9966">
                  <c:v>0.61194999999999999</c:v>
                </c:pt>
                <c:pt idx="9967">
                  <c:v>0.61194999999999999</c:v>
                </c:pt>
                <c:pt idx="9968">
                  <c:v>0.6169</c:v>
                </c:pt>
                <c:pt idx="9969">
                  <c:v>0.6169</c:v>
                </c:pt>
                <c:pt idx="9970">
                  <c:v>0.6169</c:v>
                </c:pt>
                <c:pt idx="9971">
                  <c:v>0.6169</c:v>
                </c:pt>
                <c:pt idx="9972">
                  <c:v>0.62175999999999998</c:v>
                </c:pt>
                <c:pt idx="9973">
                  <c:v>0.62175999999999998</c:v>
                </c:pt>
                <c:pt idx="9974">
                  <c:v>0.61394000000000004</c:v>
                </c:pt>
                <c:pt idx="9975">
                  <c:v>0.61394000000000004</c:v>
                </c:pt>
                <c:pt idx="9976">
                  <c:v>0.61394000000000004</c:v>
                </c:pt>
                <c:pt idx="9977">
                  <c:v>0.61394000000000004</c:v>
                </c:pt>
                <c:pt idx="9978">
                  <c:v>0.61394000000000004</c:v>
                </c:pt>
                <c:pt idx="9979">
                  <c:v>0.61394000000000004</c:v>
                </c:pt>
                <c:pt idx="9980">
                  <c:v>0.61394000000000004</c:v>
                </c:pt>
                <c:pt idx="9981">
                  <c:v>0.61394000000000004</c:v>
                </c:pt>
                <c:pt idx="9982">
                  <c:v>0.61394000000000004</c:v>
                </c:pt>
                <c:pt idx="9983">
                  <c:v>0.61394000000000004</c:v>
                </c:pt>
                <c:pt idx="9984">
                  <c:v>0.61394000000000004</c:v>
                </c:pt>
                <c:pt idx="9985">
                  <c:v>0.61394000000000004</c:v>
                </c:pt>
                <c:pt idx="9986">
                  <c:v>0.61394000000000004</c:v>
                </c:pt>
                <c:pt idx="9987">
                  <c:v>0.61394000000000004</c:v>
                </c:pt>
                <c:pt idx="9988">
                  <c:v>0.61394000000000004</c:v>
                </c:pt>
                <c:pt idx="9989">
                  <c:v>0.61394000000000004</c:v>
                </c:pt>
                <c:pt idx="9990">
                  <c:v>0.61394000000000004</c:v>
                </c:pt>
                <c:pt idx="9991">
                  <c:v>0.61394000000000004</c:v>
                </c:pt>
                <c:pt idx="9992">
                  <c:v>0.61394000000000004</c:v>
                </c:pt>
                <c:pt idx="9993">
                  <c:v>0.61394000000000004</c:v>
                </c:pt>
                <c:pt idx="9994">
                  <c:v>0.60601000000000005</c:v>
                </c:pt>
                <c:pt idx="9995">
                  <c:v>0.60601000000000005</c:v>
                </c:pt>
                <c:pt idx="9996">
                  <c:v>0.61104999999999998</c:v>
                </c:pt>
                <c:pt idx="9997">
                  <c:v>0.61104999999999998</c:v>
                </c:pt>
                <c:pt idx="9998">
                  <c:v>0.61599000000000004</c:v>
                </c:pt>
                <c:pt idx="9999">
                  <c:v>0.62082000000000004</c:v>
                </c:pt>
                <c:pt idx="10000">
                  <c:v>0.62082000000000004</c:v>
                </c:pt>
                <c:pt idx="10001">
                  <c:v>0.62082000000000004</c:v>
                </c:pt>
                <c:pt idx="10002">
                  <c:v>0.62082000000000004</c:v>
                </c:pt>
                <c:pt idx="10003">
                  <c:v>0.62082000000000004</c:v>
                </c:pt>
                <c:pt idx="10004">
                  <c:v>0.62082000000000004</c:v>
                </c:pt>
                <c:pt idx="10005">
                  <c:v>0.62082000000000004</c:v>
                </c:pt>
                <c:pt idx="10006">
                  <c:v>0.62082000000000004</c:v>
                </c:pt>
                <c:pt idx="10007">
                  <c:v>0.61299000000000003</c:v>
                </c:pt>
                <c:pt idx="10008">
                  <c:v>0.61299000000000003</c:v>
                </c:pt>
                <c:pt idx="10009">
                  <c:v>0.60533000000000003</c:v>
                </c:pt>
                <c:pt idx="10010">
                  <c:v>0.60533000000000003</c:v>
                </c:pt>
                <c:pt idx="10011">
                  <c:v>0.60533000000000003</c:v>
                </c:pt>
                <c:pt idx="10012">
                  <c:v>0.60533000000000003</c:v>
                </c:pt>
                <c:pt idx="10013">
                  <c:v>0.60533000000000003</c:v>
                </c:pt>
                <c:pt idx="10014">
                  <c:v>0.60533000000000003</c:v>
                </c:pt>
                <c:pt idx="10015">
                  <c:v>0.59777000000000002</c:v>
                </c:pt>
                <c:pt idx="10016">
                  <c:v>0.59777000000000002</c:v>
                </c:pt>
                <c:pt idx="10017">
                  <c:v>0.59777000000000002</c:v>
                </c:pt>
                <c:pt idx="10018">
                  <c:v>0.59777000000000002</c:v>
                </c:pt>
                <c:pt idx="10019">
                  <c:v>0.59777000000000002</c:v>
                </c:pt>
                <c:pt idx="10020">
                  <c:v>0.59777000000000002</c:v>
                </c:pt>
                <c:pt idx="10021">
                  <c:v>0.59777000000000002</c:v>
                </c:pt>
                <c:pt idx="10022">
                  <c:v>0.59777000000000002</c:v>
                </c:pt>
                <c:pt idx="10023">
                  <c:v>0.59777000000000002</c:v>
                </c:pt>
                <c:pt idx="10024">
                  <c:v>0.59777000000000002</c:v>
                </c:pt>
                <c:pt idx="10025">
                  <c:v>0.59777000000000002</c:v>
                </c:pt>
                <c:pt idx="10026">
                  <c:v>0.60284000000000004</c:v>
                </c:pt>
                <c:pt idx="10027">
                  <c:v>0.60284000000000004</c:v>
                </c:pt>
                <c:pt idx="10028">
                  <c:v>0.60284000000000004</c:v>
                </c:pt>
                <c:pt idx="10029">
                  <c:v>0.60284000000000004</c:v>
                </c:pt>
                <c:pt idx="10030">
                  <c:v>0.60284000000000004</c:v>
                </c:pt>
                <c:pt idx="10031">
                  <c:v>0.60284000000000004</c:v>
                </c:pt>
                <c:pt idx="10032">
                  <c:v>0.60284000000000004</c:v>
                </c:pt>
                <c:pt idx="10033">
                  <c:v>0.60284000000000004</c:v>
                </c:pt>
                <c:pt idx="10034">
                  <c:v>0.60284000000000004</c:v>
                </c:pt>
                <c:pt idx="10035">
                  <c:v>0.60284000000000004</c:v>
                </c:pt>
                <c:pt idx="10036">
                  <c:v>0.60284000000000004</c:v>
                </c:pt>
                <c:pt idx="10037">
                  <c:v>0.60284000000000004</c:v>
                </c:pt>
                <c:pt idx="10038">
                  <c:v>0.59516000000000002</c:v>
                </c:pt>
                <c:pt idx="10039">
                  <c:v>0.59516000000000002</c:v>
                </c:pt>
                <c:pt idx="10040">
                  <c:v>0.59516000000000002</c:v>
                </c:pt>
                <c:pt idx="10041">
                  <c:v>0.59516000000000002</c:v>
                </c:pt>
                <c:pt idx="10042">
                  <c:v>0.59516000000000002</c:v>
                </c:pt>
                <c:pt idx="10043">
                  <c:v>0.59516000000000002</c:v>
                </c:pt>
                <c:pt idx="10044">
                  <c:v>0.59516000000000002</c:v>
                </c:pt>
                <c:pt idx="10045">
                  <c:v>0.59516000000000002</c:v>
                </c:pt>
                <c:pt idx="10046">
                  <c:v>0.59516000000000002</c:v>
                </c:pt>
                <c:pt idx="10047">
                  <c:v>0.58753</c:v>
                </c:pt>
                <c:pt idx="10048">
                  <c:v>0.58753</c:v>
                </c:pt>
                <c:pt idx="10049">
                  <c:v>0.58753</c:v>
                </c:pt>
                <c:pt idx="10050">
                  <c:v>0.58753</c:v>
                </c:pt>
                <c:pt idx="10051">
                  <c:v>0.58753</c:v>
                </c:pt>
                <c:pt idx="10052">
                  <c:v>0.58001999999999998</c:v>
                </c:pt>
                <c:pt idx="10053">
                  <c:v>0.57269000000000003</c:v>
                </c:pt>
                <c:pt idx="10054">
                  <c:v>0.57269000000000003</c:v>
                </c:pt>
                <c:pt idx="10055">
                  <c:v>0.57269000000000003</c:v>
                </c:pt>
                <c:pt idx="10056">
                  <c:v>0.57269000000000003</c:v>
                </c:pt>
                <c:pt idx="10057">
                  <c:v>0.56547999999999998</c:v>
                </c:pt>
                <c:pt idx="10058">
                  <c:v>0.56547999999999998</c:v>
                </c:pt>
                <c:pt idx="10059">
                  <c:v>0.56547999999999998</c:v>
                </c:pt>
                <c:pt idx="10060">
                  <c:v>0.55840999999999996</c:v>
                </c:pt>
                <c:pt idx="10061">
                  <c:v>0.55840999999999996</c:v>
                </c:pt>
                <c:pt idx="10062">
                  <c:v>0.55840999999999996</c:v>
                </c:pt>
                <c:pt idx="10063">
                  <c:v>0.55840999999999996</c:v>
                </c:pt>
                <c:pt idx="10064">
                  <c:v>0.56391000000000002</c:v>
                </c:pt>
                <c:pt idx="10065">
                  <c:v>0.56391000000000002</c:v>
                </c:pt>
                <c:pt idx="10066">
                  <c:v>0.56391000000000002</c:v>
                </c:pt>
                <c:pt idx="10067">
                  <c:v>0.56391000000000002</c:v>
                </c:pt>
                <c:pt idx="10068">
                  <c:v>0.56391000000000002</c:v>
                </c:pt>
                <c:pt idx="10069">
                  <c:v>0.56391000000000002</c:v>
                </c:pt>
                <c:pt idx="10070">
                  <c:v>0.56391000000000002</c:v>
                </c:pt>
                <c:pt idx="10071">
                  <c:v>0.56391000000000002</c:v>
                </c:pt>
                <c:pt idx="10072">
                  <c:v>0.56935000000000002</c:v>
                </c:pt>
                <c:pt idx="10073">
                  <c:v>0.56935000000000002</c:v>
                </c:pt>
                <c:pt idx="10074">
                  <c:v>0.56935000000000002</c:v>
                </c:pt>
                <c:pt idx="10075">
                  <c:v>0.56935000000000002</c:v>
                </c:pt>
                <c:pt idx="10076">
                  <c:v>0.56935000000000002</c:v>
                </c:pt>
                <c:pt idx="10077">
                  <c:v>0.56935000000000002</c:v>
                </c:pt>
                <c:pt idx="10078">
                  <c:v>0.56935000000000002</c:v>
                </c:pt>
                <c:pt idx="10079">
                  <c:v>0.56223000000000001</c:v>
                </c:pt>
                <c:pt idx="10080">
                  <c:v>0.56223000000000001</c:v>
                </c:pt>
                <c:pt idx="10081">
                  <c:v>0.56223000000000001</c:v>
                </c:pt>
                <c:pt idx="10082">
                  <c:v>0.56223000000000001</c:v>
                </c:pt>
                <c:pt idx="10083">
                  <c:v>0.56223000000000001</c:v>
                </c:pt>
                <c:pt idx="10084">
                  <c:v>0.56223000000000001</c:v>
                </c:pt>
                <c:pt idx="10085">
                  <c:v>0.56223000000000001</c:v>
                </c:pt>
                <c:pt idx="10086">
                  <c:v>0.56223000000000001</c:v>
                </c:pt>
                <c:pt idx="10087">
                  <c:v>0.56223000000000001</c:v>
                </c:pt>
                <c:pt idx="10088">
                  <c:v>0.56223000000000001</c:v>
                </c:pt>
                <c:pt idx="10089">
                  <c:v>0.56223000000000001</c:v>
                </c:pt>
                <c:pt idx="10090">
                  <c:v>0.56223000000000001</c:v>
                </c:pt>
                <c:pt idx="10091">
                  <c:v>0.56223000000000001</c:v>
                </c:pt>
                <c:pt idx="10092">
                  <c:v>0.56223000000000001</c:v>
                </c:pt>
                <c:pt idx="10093">
                  <c:v>0.56223000000000001</c:v>
                </c:pt>
                <c:pt idx="10094">
                  <c:v>0.56223000000000001</c:v>
                </c:pt>
                <c:pt idx="10095">
                  <c:v>0.56781999999999999</c:v>
                </c:pt>
                <c:pt idx="10096">
                  <c:v>0.56781999999999999</c:v>
                </c:pt>
                <c:pt idx="10097">
                  <c:v>0.56781999999999999</c:v>
                </c:pt>
                <c:pt idx="10098">
                  <c:v>0.56781999999999999</c:v>
                </c:pt>
                <c:pt idx="10099">
                  <c:v>0.56781999999999999</c:v>
                </c:pt>
                <c:pt idx="10100">
                  <c:v>0.56781999999999999</c:v>
                </c:pt>
                <c:pt idx="10101">
                  <c:v>0.56781999999999999</c:v>
                </c:pt>
                <c:pt idx="10102">
                  <c:v>0.56781999999999999</c:v>
                </c:pt>
                <c:pt idx="10103">
                  <c:v>0.56781999999999999</c:v>
                </c:pt>
                <c:pt idx="10104">
                  <c:v>0.56781999999999999</c:v>
                </c:pt>
                <c:pt idx="10105">
                  <c:v>0.56781999999999999</c:v>
                </c:pt>
                <c:pt idx="10106">
                  <c:v>0.56781999999999999</c:v>
                </c:pt>
                <c:pt idx="10107">
                  <c:v>0.57338999999999996</c:v>
                </c:pt>
                <c:pt idx="10108">
                  <c:v>0.57338999999999996</c:v>
                </c:pt>
                <c:pt idx="10109">
                  <c:v>0.57338999999999996</c:v>
                </c:pt>
                <c:pt idx="10110">
                  <c:v>0.57338999999999996</c:v>
                </c:pt>
                <c:pt idx="10111">
                  <c:v>0.57338999999999996</c:v>
                </c:pt>
                <c:pt idx="10112">
                  <c:v>0.57338999999999996</c:v>
                </c:pt>
                <c:pt idx="10113">
                  <c:v>0.57887999999999995</c:v>
                </c:pt>
                <c:pt idx="10114">
                  <c:v>0.57887999999999995</c:v>
                </c:pt>
                <c:pt idx="10115">
                  <c:v>0.57887999999999995</c:v>
                </c:pt>
                <c:pt idx="10116">
                  <c:v>0.57887999999999995</c:v>
                </c:pt>
                <c:pt idx="10117">
                  <c:v>0.57887999999999995</c:v>
                </c:pt>
                <c:pt idx="10118">
                  <c:v>0.58428999999999998</c:v>
                </c:pt>
                <c:pt idx="10119">
                  <c:v>0.58428999999999998</c:v>
                </c:pt>
                <c:pt idx="10120">
                  <c:v>0.58428999999999998</c:v>
                </c:pt>
                <c:pt idx="10121">
                  <c:v>0.58428999999999998</c:v>
                </c:pt>
                <c:pt idx="10122">
                  <c:v>0.58428999999999998</c:v>
                </c:pt>
                <c:pt idx="10123">
                  <c:v>0.58428999999999998</c:v>
                </c:pt>
                <c:pt idx="10124">
                  <c:v>0.58428999999999998</c:v>
                </c:pt>
                <c:pt idx="10125">
                  <c:v>0.58428999999999998</c:v>
                </c:pt>
                <c:pt idx="10126">
                  <c:v>0.58428999999999998</c:v>
                </c:pt>
                <c:pt idx="10127">
                  <c:v>0.58428999999999998</c:v>
                </c:pt>
                <c:pt idx="10128">
                  <c:v>0.58428999999999998</c:v>
                </c:pt>
                <c:pt idx="10129">
                  <c:v>0.58428999999999998</c:v>
                </c:pt>
                <c:pt idx="10130">
                  <c:v>0.57669999999999999</c:v>
                </c:pt>
                <c:pt idx="10131">
                  <c:v>0.57669999999999999</c:v>
                </c:pt>
                <c:pt idx="10132">
                  <c:v>0.57669999999999999</c:v>
                </c:pt>
                <c:pt idx="10133">
                  <c:v>0.57669999999999999</c:v>
                </c:pt>
                <c:pt idx="10134">
                  <c:v>0.57669999999999999</c:v>
                </c:pt>
                <c:pt idx="10135">
                  <c:v>0.57669999999999999</c:v>
                </c:pt>
                <c:pt idx="10136">
                  <c:v>0.57669999999999999</c:v>
                </c:pt>
                <c:pt idx="10137">
                  <c:v>0.57669999999999999</c:v>
                </c:pt>
                <c:pt idx="10138">
                  <c:v>0.57669999999999999</c:v>
                </c:pt>
                <c:pt idx="10139">
                  <c:v>0.57669999999999999</c:v>
                </c:pt>
                <c:pt idx="10140">
                  <c:v>0.58223000000000003</c:v>
                </c:pt>
                <c:pt idx="10141">
                  <c:v>0.58223000000000003</c:v>
                </c:pt>
                <c:pt idx="10142">
                  <c:v>0.58223000000000003</c:v>
                </c:pt>
                <c:pt idx="10143">
                  <c:v>0.58223000000000003</c:v>
                </c:pt>
                <c:pt idx="10144">
                  <c:v>0.58223000000000003</c:v>
                </c:pt>
                <c:pt idx="10145">
                  <c:v>0.58223000000000003</c:v>
                </c:pt>
                <c:pt idx="10146">
                  <c:v>0.58223000000000003</c:v>
                </c:pt>
                <c:pt idx="10147">
                  <c:v>0.58223000000000003</c:v>
                </c:pt>
                <c:pt idx="10148">
                  <c:v>0.58223000000000003</c:v>
                </c:pt>
                <c:pt idx="10149">
                  <c:v>0.58223000000000003</c:v>
                </c:pt>
                <c:pt idx="10150">
                  <c:v>0.58223000000000003</c:v>
                </c:pt>
                <c:pt idx="10151">
                  <c:v>0.58223000000000003</c:v>
                </c:pt>
                <c:pt idx="10152">
                  <c:v>0.58223000000000003</c:v>
                </c:pt>
                <c:pt idx="10153">
                  <c:v>0.58775999999999995</c:v>
                </c:pt>
                <c:pt idx="10154">
                  <c:v>0.59316000000000002</c:v>
                </c:pt>
                <c:pt idx="10155">
                  <c:v>0.59316000000000002</c:v>
                </c:pt>
                <c:pt idx="10156">
                  <c:v>0.59316000000000002</c:v>
                </c:pt>
                <c:pt idx="10157">
                  <c:v>0.59316000000000002</c:v>
                </c:pt>
                <c:pt idx="10158">
                  <c:v>0.59316000000000002</c:v>
                </c:pt>
                <c:pt idx="10159">
                  <c:v>0.59316000000000002</c:v>
                </c:pt>
                <c:pt idx="10160">
                  <c:v>0.59316000000000002</c:v>
                </c:pt>
                <c:pt idx="10161">
                  <c:v>0.59848999999999997</c:v>
                </c:pt>
                <c:pt idx="10162">
                  <c:v>0.59848999999999997</c:v>
                </c:pt>
                <c:pt idx="10163">
                  <c:v>0.59848999999999997</c:v>
                </c:pt>
                <c:pt idx="10164">
                  <c:v>0.59848999999999997</c:v>
                </c:pt>
                <c:pt idx="10165">
                  <c:v>0.59848999999999997</c:v>
                </c:pt>
                <c:pt idx="10166">
                  <c:v>0.59848999999999997</c:v>
                </c:pt>
                <c:pt idx="10167">
                  <c:v>0.59848999999999997</c:v>
                </c:pt>
                <c:pt idx="10168">
                  <c:v>0.60375999999999996</c:v>
                </c:pt>
                <c:pt idx="10169">
                  <c:v>0.60375999999999996</c:v>
                </c:pt>
                <c:pt idx="10170">
                  <c:v>0.60375999999999996</c:v>
                </c:pt>
                <c:pt idx="10171">
                  <c:v>0.60375999999999996</c:v>
                </c:pt>
                <c:pt idx="10172">
                  <c:v>0.60375999999999996</c:v>
                </c:pt>
                <c:pt idx="10173">
                  <c:v>0.60375999999999996</c:v>
                </c:pt>
                <c:pt idx="10174">
                  <c:v>0.60375999999999996</c:v>
                </c:pt>
                <c:pt idx="10175">
                  <c:v>0.60375999999999996</c:v>
                </c:pt>
                <c:pt idx="10176">
                  <c:v>0.60375999999999996</c:v>
                </c:pt>
                <c:pt idx="10177">
                  <c:v>0.60897999999999997</c:v>
                </c:pt>
                <c:pt idx="10178">
                  <c:v>0.60897999999999997</c:v>
                </c:pt>
                <c:pt idx="10179">
                  <c:v>0.60897999999999997</c:v>
                </c:pt>
                <c:pt idx="10180">
                  <c:v>0.61409000000000002</c:v>
                </c:pt>
                <c:pt idx="10181">
                  <c:v>0.61409000000000002</c:v>
                </c:pt>
                <c:pt idx="10182">
                  <c:v>0.61409000000000002</c:v>
                </c:pt>
                <c:pt idx="10183">
                  <c:v>0.61409000000000002</c:v>
                </c:pt>
                <c:pt idx="10184">
                  <c:v>0.61409000000000002</c:v>
                </c:pt>
                <c:pt idx="10185">
                  <c:v>0.61409000000000002</c:v>
                </c:pt>
                <c:pt idx="10186">
                  <c:v>0.61409000000000002</c:v>
                </c:pt>
                <c:pt idx="10187">
                  <c:v>0.61409000000000002</c:v>
                </c:pt>
                <c:pt idx="10188">
                  <c:v>0.61409000000000002</c:v>
                </c:pt>
                <c:pt idx="10189">
                  <c:v>0.61409000000000002</c:v>
                </c:pt>
                <c:pt idx="10190">
                  <c:v>0.61409000000000002</c:v>
                </c:pt>
                <c:pt idx="10191">
                  <c:v>0.61409000000000002</c:v>
                </c:pt>
                <c:pt idx="10192">
                  <c:v>0.61409000000000002</c:v>
                </c:pt>
                <c:pt idx="10193">
                  <c:v>0.61409000000000002</c:v>
                </c:pt>
                <c:pt idx="10194">
                  <c:v>0.61409000000000002</c:v>
                </c:pt>
                <c:pt idx="10195">
                  <c:v>0.61409000000000002</c:v>
                </c:pt>
                <c:pt idx="10196">
                  <c:v>0.61922999999999995</c:v>
                </c:pt>
                <c:pt idx="10197">
                  <c:v>0.61922999999999995</c:v>
                </c:pt>
                <c:pt idx="10198">
                  <c:v>0.61106000000000005</c:v>
                </c:pt>
                <c:pt idx="10199">
                  <c:v>0.61106000000000005</c:v>
                </c:pt>
                <c:pt idx="10200">
                  <c:v>0.61106000000000005</c:v>
                </c:pt>
                <c:pt idx="10201">
                  <c:v>0.61106000000000005</c:v>
                </c:pt>
                <c:pt idx="10202">
                  <c:v>0.61106000000000005</c:v>
                </c:pt>
                <c:pt idx="10203">
                  <c:v>0.61106000000000005</c:v>
                </c:pt>
                <c:pt idx="10204">
                  <c:v>0.61106000000000005</c:v>
                </c:pt>
                <c:pt idx="10205">
                  <c:v>0.61106000000000005</c:v>
                </c:pt>
                <c:pt idx="10206">
                  <c:v>0.61106000000000005</c:v>
                </c:pt>
                <c:pt idx="10207">
                  <c:v>0.61106000000000005</c:v>
                </c:pt>
                <c:pt idx="10208">
                  <c:v>0.61106000000000005</c:v>
                </c:pt>
                <c:pt idx="10209">
                  <c:v>0.61106000000000005</c:v>
                </c:pt>
                <c:pt idx="10210">
                  <c:v>0.61106000000000005</c:v>
                </c:pt>
                <c:pt idx="10211">
                  <c:v>0.61106000000000005</c:v>
                </c:pt>
                <c:pt idx="10212">
                  <c:v>0.61106000000000005</c:v>
                </c:pt>
                <c:pt idx="10213">
                  <c:v>0.61106000000000005</c:v>
                </c:pt>
                <c:pt idx="10214">
                  <c:v>0.61106000000000005</c:v>
                </c:pt>
                <c:pt idx="10215">
                  <c:v>0.61106000000000005</c:v>
                </c:pt>
                <c:pt idx="10216">
                  <c:v>0.61106000000000005</c:v>
                </c:pt>
                <c:pt idx="10217">
                  <c:v>0.60279000000000005</c:v>
                </c:pt>
                <c:pt idx="10218">
                  <c:v>0.60279000000000005</c:v>
                </c:pt>
                <c:pt idx="10219">
                  <c:v>0.60279000000000005</c:v>
                </c:pt>
                <c:pt idx="10220">
                  <c:v>0.60279000000000005</c:v>
                </c:pt>
                <c:pt idx="10221">
                  <c:v>0.60279000000000005</c:v>
                </c:pt>
                <c:pt idx="10222">
                  <c:v>0.60279000000000005</c:v>
                </c:pt>
                <c:pt idx="10223">
                  <c:v>0.60279000000000005</c:v>
                </c:pt>
                <c:pt idx="10224">
                  <c:v>0.60279000000000005</c:v>
                </c:pt>
                <c:pt idx="10225">
                  <c:v>0.60279000000000005</c:v>
                </c:pt>
                <c:pt idx="10226">
                  <c:v>0.60279000000000005</c:v>
                </c:pt>
                <c:pt idx="10227">
                  <c:v>0.60279000000000005</c:v>
                </c:pt>
                <c:pt idx="10228">
                  <c:v>0.60279000000000005</c:v>
                </c:pt>
                <c:pt idx="10229">
                  <c:v>0.60279000000000005</c:v>
                </c:pt>
                <c:pt idx="10230">
                  <c:v>0.60279000000000005</c:v>
                </c:pt>
                <c:pt idx="10231">
                  <c:v>0.60279000000000005</c:v>
                </c:pt>
                <c:pt idx="10232">
                  <c:v>0.60824999999999996</c:v>
                </c:pt>
                <c:pt idx="10233">
                  <c:v>0.60824999999999996</c:v>
                </c:pt>
                <c:pt idx="10234">
                  <c:v>0.60824999999999996</c:v>
                </c:pt>
                <c:pt idx="10235">
                  <c:v>0.60824999999999996</c:v>
                </c:pt>
                <c:pt idx="10236">
                  <c:v>0.60824999999999996</c:v>
                </c:pt>
                <c:pt idx="10237">
                  <c:v>0.61362000000000005</c:v>
                </c:pt>
                <c:pt idx="10238">
                  <c:v>0.61362000000000005</c:v>
                </c:pt>
                <c:pt idx="10239">
                  <c:v>0.61362000000000005</c:v>
                </c:pt>
                <c:pt idx="10240">
                  <c:v>0.61362000000000005</c:v>
                </c:pt>
                <c:pt idx="10241">
                  <c:v>0.61362000000000005</c:v>
                </c:pt>
                <c:pt idx="10242">
                  <c:v>0.61362000000000005</c:v>
                </c:pt>
                <c:pt idx="10243">
                  <c:v>0.61362000000000005</c:v>
                </c:pt>
                <c:pt idx="10244">
                  <c:v>0.61362000000000005</c:v>
                </c:pt>
                <c:pt idx="10245">
                  <c:v>0.61362000000000005</c:v>
                </c:pt>
                <c:pt idx="10246">
                  <c:v>0.61362000000000005</c:v>
                </c:pt>
                <c:pt idx="10247">
                  <c:v>0.61362000000000005</c:v>
                </c:pt>
                <c:pt idx="10248">
                  <c:v>0.61895</c:v>
                </c:pt>
                <c:pt idx="10249">
                  <c:v>0.61895</c:v>
                </c:pt>
                <c:pt idx="10250">
                  <c:v>0.61895</c:v>
                </c:pt>
                <c:pt idx="10251">
                  <c:v>0.62417999999999996</c:v>
                </c:pt>
                <c:pt idx="10252">
                  <c:v>0.62927</c:v>
                </c:pt>
                <c:pt idx="10253">
                  <c:v>0.62927</c:v>
                </c:pt>
                <c:pt idx="10254">
                  <c:v>0.62927</c:v>
                </c:pt>
                <c:pt idx="10255">
                  <c:v>0.62927</c:v>
                </c:pt>
                <c:pt idx="10256">
                  <c:v>0.62078999999999995</c:v>
                </c:pt>
                <c:pt idx="10257">
                  <c:v>0.62078999999999995</c:v>
                </c:pt>
                <c:pt idx="10258">
                  <c:v>0.62585000000000002</c:v>
                </c:pt>
                <c:pt idx="10259">
                  <c:v>0.63078999999999996</c:v>
                </c:pt>
                <c:pt idx="10260">
                  <c:v>0.63078999999999996</c:v>
                </c:pt>
                <c:pt idx="10261">
                  <c:v>0.63078999999999996</c:v>
                </c:pt>
                <c:pt idx="10262">
                  <c:v>0.63078999999999996</c:v>
                </c:pt>
                <c:pt idx="10263">
                  <c:v>0.63078999999999996</c:v>
                </c:pt>
                <c:pt idx="10264">
                  <c:v>0.63078999999999996</c:v>
                </c:pt>
                <c:pt idx="10265">
                  <c:v>0.63078999999999996</c:v>
                </c:pt>
                <c:pt idx="10266">
                  <c:v>0.63078999999999996</c:v>
                </c:pt>
                <c:pt idx="10267">
                  <c:v>0.63078999999999996</c:v>
                </c:pt>
                <c:pt idx="10268">
                  <c:v>0.63078999999999996</c:v>
                </c:pt>
                <c:pt idx="10269">
                  <c:v>0.63078999999999996</c:v>
                </c:pt>
                <c:pt idx="10270">
                  <c:v>0.63078999999999996</c:v>
                </c:pt>
                <c:pt idx="10271">
                  <c:v>0.63078999999999996</c:v>
                </c:pt>
                <c:pt idx="10272">
                  <c:v>0.63078999999999996</c:v>
                </c:pt>
                <c:pt idx="10273">
                  <c:v>0.63573000000000002</c:v>
                </c:pt>
                <c:pt idx="10274">
                  <c:v>0.63573000000000002</c:v>
                </c:pt>
                <c:pt idx="10275">
                  <c:v>0.63573000000000002</c:v>
                </c:pt>
                <c:pt idx="10276">
                  <c:v>0.63573000000000002</c:v>
                </c:pt>
                <c:pt idx="10277">
                  <c:v>0.63573000000000002</c:v>
                </c:pt>
                <c:pt idx="10278">
                  <c:v>0.63573000000000002</c:v>
                </c:pt>
                <c:pt idx="10279">
                  <c:v>0.63573000000000002</c:v>
                </c:pt>
                <c:pt idx="10280">
                  <c:v>0.63573000000000002</c:v>
                </c:pt>
                <c:pt idx="10281">
                  <c:v>0.63573000000000002</c:v>
                </c:pt>
                <c:pt idx="10282">
                  <c:v>0.63573000000000002</c:v>
                </c:pt>
                <c:pt idx="10283">
                  <c:v>0.63573000000000002</c:v>
                </c:pt>
                <c:pt idx="10284">
                  <c:v>0.63573000000000002</c:v>
                </c:pt>
                <c:pt idx="10285">
                  <c:v>0.63573000000000002</c:v>
                </c:pt>
                <c:pt idx="10286">
                  <c:v>0.63573000000000002</c:v>
                </c:pt>
                <c:pt idx="10287">
                  <c:v>0.63573000000000002</c:v>
                </c:pt>
                <c:pt idx="10288">
                  <c:v>0.63573000000000002</c:v>
                </c:pt>
                <c:pt idx="10289">
                  <c:v>0.63573000000000002</c:v>
                </c:pt>
                <c:pt idx="10290">
                  <c:v>0.63573000000000002</c:v>
                </c:pt>
                <c:pt idx="10291">
                  <c:v>0.63573000000000002</c:v>
                </c:pt>
                <c:pt idx="10292">
                  <c:v>0.63573000000000002</c:v>
                </c:pt>
                <c:pt idx="10293">
                  <c:v>0.63573000000000002</c:v>
                </c:pt>
                <c:pt idx="10294">
                  <c:v>0.63573000000000002</c:v>
                </c:pt>
                <c:pt idx="10295">
                  <c:v>0.63573000000000002</c:v>
                </c:pt>
                <c:pt idx="10296">
                  <c:v>0.62694000000000005</c:v>
                </c:pt>
                <c:pt idx="10297">
                  <c:v>0.62694000000000005</c:v>
                </c:pt>
                <c:pt idx="10298">
                  <c:v>0.62694000000000005</c:v>
                </c:pt>
                <c:pt idx="10299">
                  <c:v>0.62694000000000005</c:v>
                </c:pt>
                <c:pt idx="10300">
                  <c:v>0.62694000000000005</c:v>
                </c:pt>
                <c:pt idx="10301">
                  <c:v>0.62694000000000005</c:v>
                </c:pt>
                <c:pt idx="10302">
                  <c:v>0.62694000000000005</c:v>
                </c:pt>
                <c:pt idx="10303">
                  <c:v>0.6321</c:v>
                </c:pt>
                <c:pt idx="10304">
                  <c:v>0.6321</c:v>
                </c:pt>
                <c:pt idx="10305">
                  <c:v>0.6321</c:v>
                </c:pt>
                <c:pt idx="10306">
                  <c:v>0.6321</c:v>
                </c:pt>
                <c:pt idx="10307">
                  <c:v>0.6321</c:v>
                </c:pt>
                <c:pt idx="10308">
                  <c:v>0.6321</c:v>
                </c:pt>
                <c:pt idx="10309">
                  <c:v>0.6321</c:v>
                </c:pt>
                <c:pt idx="10310">
                  <c:v>0.6321</c:v>
                </c:pt>
                <c:pt idx="10311">
                  <c:v>0.6321</c:v>
                </c:pt>
                <c:pt idx="10312">
                  <c:v>0.6321</c:v>
                </c:pt>
                <c:pt idx="10313">
                  <c:v>0.6321</c:v>
                </c:pt>
                <c:pt idx="10314">
                  <c:v>0.63722999999999996</c:v>
                </c:pt>
                <c:pt idx="10315">
                  <c:v>0.63722999999999996</c:v>
                </c:pt>
                <c:pt idx="10316">
                  <c:v>0.64222999999999997</c:v>
                </c:pt>
                <c:pt idx="10317">
                  <c:v>0.64222999999999997</c:v>
                </c:pt>
                <c:pt idx="10318">
                  <c:v>0.64712000000000003</c:v>
                </c:pt>
                <c:pt idx="10319">
                  <c:v>0.65188999999999997</c:v>
                </c:pt>
                <c:pt idx="10320">
                  <c:v>0.65188999999999997</c:v>
                </c:pt>
                <c:pt idx="10321">
                  <c:v>0.65188999999999997</c:v>
                </c:pt>
                <c:pt idx="10322">
                  <c:v>0.65188999999999997</c:v>
                </c:pt>
                <c:pt idx="10323">
                  <c:v>0.65188999999999997</c:v>
                </c:pt>
                <c:pt idx="10324">
                  <c:v>0.65188999999999997</c:v>
                </c:pt>
                <c:pt idx="10325">
                  <c:v>0.65188999999999997</c:v>
                </c:pt>
                <c:pt idx="10326">
                  <c:v>0.65188999999999997</c:v>
                </c:pt>
                <c:pt idx="10327">
                  <c:v>0.65188999999999997</c:v>
                </c:pt>
                <c:pt idx="10328">
                  <c:v>0.65188999999999997</c:v>
                </c:pt>
                <c:pt idx="10329">
                  <c:v>0.65188999999999997</c:v>
                </c:pt>
                <c:pt idx="10330">
                  <c:v>0.65663000000000005</c:v>
                </c:pt>
                <c:pt idx="10331">
                  <c:v>0.65663000000000005</c:v>
                </c:pt>
                <c:pt idx="10332">
                  <c:v>0.65663000000000005</c:v>
                </c:pt>
                <c:pt idx="10333">
                  <c:v>0.65663000000000005</c:v>
                </c:pt>
                <c:pt idx="10334">
                  <c:v>0.65663000000000005</c:v>
                </c:pt>
                <c:pt idx="10335">
                  <c:v>0.65663000000000005</c:v>
                </c:pt>
                <c:pt idx="10336">
                  <c:v>0.65663000000000005</c:v>
                </c:pt>
                <c:pt idx="10337">
                  <c:v>0.65663000000000005</c:v>
                </c:pt>
                <c:pt idx="10338">
                  <c:v>0.65663000000000005</c:v>
                </c:pt>
                <c:pt idx="10339">
                  <c:v>0.65663000000000005</c:v>
                </c:pt>
                <c:pt idx="10340">
                  <c:v>0.65663000000000005</c:v>
                </c:pt>
                <c:pt idx="10341">
                  <c:v>0.65663000000000005</c:v>
                </c:pt>
                <c:pt idx="10342">
                  <c:v>0.65663000000000005</c:v>
                </c:pt>
                <c:pt idx="10343">
                  <c:v>0.65663000000000005</c:v>
                </c:pt>
                <c:pt idx="10344">
                  <c:v>0.64756000000000002</c:v>
                </c:pt>
                <c:pt idx="10345">
                  <c:v>0.64756000000000002</c:v>
                </c:pt>
                <c:pt idx="10346">
                  <c:v>0.64756000000000002</c:v>
                </c:pt>
                <c:pt idx="10347">
                  <c:v>0.64756000000000002</c:v>
                </c:pt>
                <c:pt idx="10348">
                  <c:v>0.64756000000000002</c:v>
                </c:pt>
                <c:pt idx="10349">
                  <c:v>0.64756000000000002</c:v>
                </c:pt>
                <c:pt idx="10350">
                  <c:v>0.64756000000000002</c:v>
                </c:pt>
                <c:pt idx="10351">
                  <c:v>0.64756000000000002</c:v>
                </c:pt>
                <c:pt idx="10352">
                  <c:v>0.65244000000000002</c:v>
                </c:pt>
                <c:pt idx="10353">
                  <c:v>0.65244000000000002</c:v>
                </c:pt>
                <c:pt idx="10354">
                  <c:v>0.65720000000000001</c:v>
                </c:pt>
                <c:pt idx="10355">
                  <c:v>0.65720000000000001</c:v>
                </c:pt>
                <c:pt idx="10356">
                  <c:v>0.64827999999999997</c:v>
                </c:pt>
                <c:pt idx="10357">
                  <c:v>0.64827999999999997</c:v>
                </c:pt>
                <c:pt idx="10358">
                  <c:v>0.64827999999999997</c:v>
                </c:pt>
                <c:pt idx="10359">
                  <c:v>0.64827999999999997</c:v>
                </c:pt>
                <c:pt idx="10360">
                  <c:v>0.64827999999999997</c:v>
                </c:pt>
                <c:pt idx="10361">
                  <c:v>0.64827999999999997</c:v>
                </c:pt>
                <c:pt idx="10362">
                  <c:v>0.64827999999999997</c:v>
                </c:pt>
                <c:pt idx="10363">
                  <c:v>0.64827999999999997</c:v>
                </c:pt>
                <c:pt idx="10364">
                  <c:v>0.64827999999999997</c:v>
                </c:pt>
                <c:pt idx="10365">
                  <c:v>0.64827999999999997</c:v>
                </c:pt>
                <c:pt idx="10366">
                  <c:v>0.64827999999999997</c:v>
                </c:pt>
                <c:pt idx="10367">
                  <c:v>0.64827999999999997</c:v>
                </c:pt>
                <c:pt idx="10368">
                  <c:v>0.64827999999999997</c:v>
                </c:pt>
                <c:pt idx="10369">
                  <c:v>0.64827999999999997</c:v>
                </c:pt>
                <c:pt idx="10370">
                  <c:v>0.65312000000000003</c:v>
                </c:pt>
                <c:pt idx="10371">
                  <c:v>0.65312000000000003</c:v>
                </c:pt>
                <c:pt idx="10372">
                  <c:v>0.65312000000000003</c:v>
                </c:pt>
                <c:pt idx="10373">
                  <c:v>0.65312000000000003</c:v>
                </c:pt>
                <c:pt idx="10374">
                  <c:v>0.65312000000000003</c:v>
                </c:pt>
                <c:pt idx="10375">
                  <c:v>0.65312000000000003</c:v>
                </c:pt>
                <c:pt idx="10376">
                  <c:v>0.65312000000000003</c:v>
                </c:pt>
                <c:pt idx="10377">
                  <c:v>0.65312000000000003</c:v>
                </c:pt>
                <c:pt idx="10378">
                  <c:v>0.65312000000000003</c:v>
                </c:pt>
                <c:pt idx="10379">
                  <c:v>0.65312000000000003</c:v>
                </c:pt>
                <c:pt idx="10380">
                  <c:v>0.65312000000000003</c:v>
                </c:pt>
                <c:pt idx="10381">
                  <c:v>0.65312000000000003</c:v>
                </c:pt>
                <c:pt idx="10382">
                  <c:v>0.65312000000000003</c:v>
                </c:pt>
                <c:pt idx="10383">
                  <c:v>0.65312000000000003</c:v>
                </c:pt>
                <c:pt idx="10384">
                  <c:v>0.65312000000000003</c:v>
                </c:pt>
                <c:pt idx="10385">
                  <c:v>0.65312000000000003</c:v>
                </c:pt>
                <c:pt idx="10386">
                  <c:v>0.65312000000000003</c:v>
                </c:pt>
                <c:pt idx="10387">
                  <c:v>0.64395000000000002</c:v>
                </c:pt>
                <c:pt idx="10388">
                  <c:v>0.64395000000000002</c:v>
                </c:pt>
                <c:pt idx="10389">
                  <c:v>0.64395000000000002</c:v>
                </c:pt>
                <c:pt idx="10390">
                  <c:v>0.64395000000000002</c:v>
                </c:pt>
                <c:pt idx="10391">
                  <c:v>0.64395000000000002</c:v>
                </c:pt>
                <c:pt idx="10392">
                  <c:v>0.64893000000000001</c:v>
                </c:pt>
                <c:pt idx="10393">
                  <c:v>0.64893000000000001</c:v>
                </c:pt>
                <c:pt idx="10394">
                  <c:v>0.64893000000000001</c:v>
                </c:pt>
                <c:pt idx="10395">
                  <c:v>0.64893000000000001</c:v>
                </c:pt>
                <c:pt idx="10396">
                  <c:v>0.64893000000000001</c:v>
                </c:pt>
                <c:pt idx="10397">
                  <c:v>0.65381999999999996</c:v>
                </c:pt>
                <c:pt idx="10398">
                  <c:v>0.65381999999999996</c:v>
                </c:pt>
                <c:pt idx="10399">
                  <c:v>0.65381999999999996</c:v>
                </c:pt>
                <c:pt idx="10400">
                  <c:v>0.65381999999999996</c:v>
                </c:pt>
                <c:pt idx="10401">
                  <c:v>0.65381999999999996</c:v>
                </c:pt>
                <c:pt idx="10402">
                  <c:v>0.65381999999999996</c:v>
                </c:pt>
                <c:pt idx="10403">
                  <c:v>0.65381999999999996</c:v>
                </c:pt>
                <c:pt idx="10404">
                  <c:v>0.65381999999999996</c:v>
                </c:pt>
                <c:pt idx="10405">
                  <c:v>0.65381999999999996</c:v>
                </c:pt>
                <c:pt idx="10406">
                  <c:v>0.65381999999999996</c:v>
                </c:pt>
                <c:pt idx="10407">
                  <c:v>0.65866999999999998</c:v>
                </c:pt>
                <c:pt idx="10408">
                  <c:v>0.65866999999999998</c:v>
                </c:pt>
                <c:pt idx="10409">
                  <c:v>0.65866999999999998</c:v>
                </c:pt>
                <c:pt idx="10410">
                  <c:v>0.65866999999999998</c:v>
                </c:pt>
                <c:pt idx="10411">
                  <c:v>0.65866999999999998</c:v>
                </c:pt>
                <c:pt idx="10412">
                  <c:v>0.65866999999999998</c:v>
                </c:pt>
                <c:pt idx="10413">
                  <c:v>0.65866999999999998</c:v>
                </c:pt>
                <c:pt idx="10414">
                  <c:v>0.65866999999999998</c:v>
                </c:pt>
                <c:pt idx="10415">
                  <c:v>0.65866999999999998</c:v>
                </c:pt>
                <c:pt idx="10416">
                  <c:v>0.66347</c:v>
                </c:pt>
                <c:pt idx="10417">
                  <c:v>0.66347</c:v>
                </c:pt>
                <c:pt idx="10418">
                  <c:v>0.66347</c:v>
                </c:pt>
                <c:pt idx="10419">
                  <c:v>0.66347</c:v>
                </c:pt>
                <c:pt idx="10420">
                  <c:v>0.66347</c:v>
                </c:pt>
                <c:pt idx="10421">
                  <c:v>0.66347</c:v>
                </c:pt>
                <c:pt idx="10422">
                  <c:v>0.66820000000000002</c:v>
                </c:pt>
                <c:pt idx="10423">
                  <c:v>0.66820000000000002</c:v>
                </c:pt>
                <c:pt idx="10424">
                  <c:v>0.66820000000000002</c:v>
                </c:pt>
                <c:pt idx="10425">
                  <c:v>0.66820000000000002</c:v>
                </c:pt>
                <c:pt idx="10426">
                  <c:v>0.66820000000000002</c:v>
                </c:pt>
                <c:pt idx="10427">
                  <c:v>0.66820000000000002</c:v>
                </c:pt>
                <c:pt idx="10428">
                  <c:v>0.66820000000000002</c:v>
                </c:pt>
                <c:pt idx="10429">
                  <c:v>0.67286000000000001</c:v>
                </c:pt>
                <c:pt idx="10430">
                  <c:v>0.67286000000000001</c:v>
                </c:pt>
                <c:pt idx="10431">
                  <c:v>0.6774</c:v>
                </c:pt>
                <c:pt idx="10432">
                  <c:v>0.6774</c:v>
                </c:pt>
                <c:pt idx="10433">
                  <c:v>0.6774</c:v>
                </c:pt>
                <c:pt idx="10434">
                  <c:v>0.6774</c:v>
                </c:pt>
                <c:pt idx="10435">
                  <c:v>0.6774</c:v>
                </c:pt>
                <c:pt idx="10436">
                  <c:v>0.6774</c:v>
                </c:pt>
                <c:pt idx="10437">
                  <c:v>0.6774</c:v>
                </c:pt>
                <c:pt idx="10438">
                  <c:v>0.68189</c:v>
                </c:pt>
                <c:pt idx="10439">
                  <c:v>0.68189</c:v>
                </c:pt>
                <c:pt idx="10440">
                  <c:v>0.68189</c:v>
                </c:pt>
                <c:pt idx="10441">
                  <c:v>0.68189</c:v>
                </c:pt>
                <c:pt idx="10442">
                  <c:v>0.68189</c:v>
                </c:pt>
                <c:pt idx="10443">
                  <c:v>0.68189</c:v>
                </c:pt>
                <c:pt idx="10444">
                  <c:v>0.68189</c:v>
                </c:pt>
                <c:pt idx="10445">
                  <c:v>0.68630999999999998</c:v>
                </c:pt>
                <c:pt idx="10446">
                  <c:v>0.68630999999999998</c:v>
                </c:pt>
                <c:pt idx="10447">
                  <c:v>0.68630999999999998</c:v>
                </c:pt>
                <c:pt idx="10448">
                  <c:v>0.68630999999999998</c:v>
                </c:pt>
                <c:pt idx="10449">
                  <c:v>0.68630999999999998</c:v>
                </c:pt>
                <c:pt idx="10450">
                  <c:v>0.68630999999999998</c:v>
                </c:pt>
                <c:pt idx="10451">
                  <c:v>0.69066000000000005</c:v>
                </c:pt>
                <c:pt idx="10452">
                  <c:v>0.68118999999999996</c:v>
                </c:pt>
                <c:pt idx="10453">
                  <c:v>0.68118999999999996</c:v>
                </c:pt>
                <c:pt idx="10454">
                  <c:v>0.68118999999999996</c:v>
                </c:pt>
                <c:pt idx="10455">
                  <c:v>0.68118999999999996</c:v>
                </c:pt>
                <c:pt idx="10456">
                  <c:v>0.68118999999999996</c:v>
                </c:pt>
                <c:pt idx="10457">
                  <c:v>0.68118999999999996</c:v>
                </c:pt>
                <c:pt idx="10458">
                  <c:v>0.68118999999999996</c:v>
                </c:pt>
                <c:pt idx="10459">
                  <c:v>0.68118999999999996</c:v>
                </c:pt>
                <c:pt idx="10460">
                  <c:v>0.68118999999999996</c:v>
                </c:pt>
                <c:pt idx="10461">
                  <c:v>0.68118999999999996</c:v>
                </c:pt>
                <c:pt idx="10462">
                  <c:v>0.68118999999999996</c:v>
                </c:pt>
                <c:pt idx="10463">
                  <c:v>0.68118999999999996</c:v>
                </c:pt>
                <c:pt idx="10464">
                  <c:v>0.68118999999999996</c:v>
                </c:pt>
                <c:pt idx="10465">
                  <c:v>0.68118999999999996</c:v>
                </c:pt>
                <c:pt idx="10466">
                  <c:v>0.68118999999999996</c:v>
                </c:pt>
                <c:pt idx="10467">
                  <c:v>0.68118999999999996</c:v>
                </c:pt>
                <c:pt idx="10468">
                  <c:v>0.68564000000000003</c:v>
                </c:pt>
                <c:pt idx="10469">
                  <c:v>0.68564000000000003</c:v>
                </c:pt>
                <c:pt idx="10470">
                  <c:v>0.68564000000000003</c:v>
                </c:pt>
                <c:pt idx="10471">
                  <c:v>0.68564000000000003</c:v>
                </c:pt>
                <c:pt idx="10472">
                  <c:v>0.68564000000000003</c:v>
                </c:pt>
                <c:pt idx="10473">
                  <c:v>0.68564000000000003</c:v>
                </c:pt>
                <c:pt idx="10474">
                  <c:v>0.69001999999999997</c:v>
                </c:pt>
                <c:pt idx="10475">
                  <c:v>0.69001999999999997</c:v>
                </c:pt>
                <c:pt idx="10476">
                  <c:v>0.69428999999999996</c:v>
                </c:pt>
                <c:pt idx="10477">
                  <c:v>0.69428999999999996</c:v>
                </c:pt>
                <c:pt idx="10478">
                  <c:v>0.69428999999999996</c:v>
                </c:pt>
                <c:pt idx="10479">
                  <c:v>0.69428999999999996</c:v>
                </c:pt>
                <c:pt idx="10480">
                  <c:v>0.69428999999999996</c:v>
                </c:pt>
                <c:pt idx="10481">
                  <c:v>0.69428999999999996</c:v>
                </c:pt>
                <c:pt idx="10482">
                  <c:v>0.69428999999999996</c:v>
                </c:pt>
                <c:pt idx="10483">
                  <c:v>0.69428999999999996</c:v>
                </c:pt>
                <c:pt idx="10484">
                  <c:v>0.69428999999999996</c:v>
                </c:pt>
                <c:pt idx="10485">
                  <c:v>0.69428999999999996</c:v>
                </c:pt>
                <c:pt idx="10486">
                  <c:v>0.68466000000000005</c:v>
                </c:pt>
                <c:pt idx="10487">
                  <c:v>0.68898000000000004</c:v>
                </c:pt>
                <c:pt idx="10488">
                  <c:v>0.68898000000000004</c:v>
                </c:pt>
                <c:pt idx="10489">
                  <c:v>0.68898000000000004</c:v>
                </c:pt>
                <c:pt idx="10490">
                  <c:v>0.68898000000000004</c:v>
                </c:pt>
                <c:pt idx="10491">
                  <c:v>0.68898000000000004</c:v>
                </c:pt>
                <c:pt idx="10492">
                  <c:v>0.68898000000000004</c:v>
                </c:pt>
                <c:pt idx="10493">
                  <c:v>0.68898000000000004</c:v>
                </c:pt>
                <c:pt idx="10494">
                  <c:v>0.67952999999999997</c:v>
                </c:pt>
                <c:pt idx="10495">
                  <c:v>0.67952999999999997</c:v>
                </c:pt>
                <c:pt idx="10496">
                  <c:v>0.67030000000000001</c:v>
                </c:pt>
                <c:pt idx="10497">
                  <c:v>0.67473000000000005</c:v>
                </c:pt>
                <c:pt idx="10498">
                  <c:v>0.67473000000000005</c:v>
                </c:pt>
                <c:pt idx="10499">
                  <c:v>0.67473000000000005</c:v>
                </c:pt>
                <c:pt idx="10500">
                  <c:v>0.67473000000000005</c:v>
                </c:pt>
                <c:pt idx="10501">
                  <c:v>0.67473000000000005</c:v>
                </c:pt>
                <c:pt idx="10502">
                  <c:v>0.67473000000000005</c:v>
                </c:pt>
                <c:pt idx="10503">
                  <c:v>0.67908999999999997</c:v>
                </c:pt>
                <c:pt idx="10504">
                  <c:v>0.67908999999999997</c:v>
                </c:pt>
                <c:pt idx="10505">
                  <c:v>0.67908999999999997</c:v>
                </c:pt>
                <c:pt idx="10506">
                  <c:v>0.67908999999999997</c:v>
                </c:pt>
                <c:pt idx="10507">
                  <c:v>0.67908999999999997</c:v>
                </c:pt>
                <c:pt idx="10508">
                  <c:v>0.67908999999999997</c:v>
                </c:pt>
                <c:pt idx="10509">
                  <c:v>0.67908999999999997</c:v>
                </c:pt>
                <c:pt idx="10510">
                  <c:v>0.67908999999999997</c:v>
                </c:pt>
                <c:pt idx="10511">
                  <c:v>0.67908999999999997</c:v>
                </c:pt>
                <c:pt idx="10512">
                  <c:v>0.67908999999999997</c:v>
                </c:pt>
                <c:pt idx="10513">
                  <c:v>0.67908999999999997</c:v>
                </c:pt>
                <c:pt idx="10514">
                  <c:v>0.67908999999999997</c:v>
                </c:pt>
                <c:pt idx="10515">
                  <c:v>0.67908999999999997</c:v>
                </c:pt>
                <c:pt idx="10516">
                  <c:v>0.67908999999999997</c:v>
                </c:pt>
                <c:pt idx="10517">
                  <c:v>0.67908999999999997</c:v>
                </c:pt>
                <c:pt idx="10518">
                  <c:v>0.67908999999999997</c:v>
                </c:pt>
                <c:pt idx="10519">
                  <c:v>0.67908999999999997</c:v>
                </c:pt>
                <c:pt idx="10520">
                  <c:v>0.67908999999999997</c:v>
                </c:pt>
                <c:pt idx="10521">
                  <c:v>0.67908999999999997</c:v>
                </c:pt>
                <c:pt idx="10522">
                  <c:v>0.67908999999999997</c:v>
                </c:pt>
                <c:pt idx="10523">
                  <c:v>0.67908999999999997</c:v>
                </c:pt>
                <c:pt idx="10524">
                  <c:v>0.67908999999999997</c:v>
                </c:pt>
                <c:pt idx="10525">
                  <c:v>0.67908999999999997</c:v>
                </c:pt>
                <c:pt idx="10526">
                  <c:v>0.67908999999999997</c:v>
                </c:pt>
                <c:pt idx="10527">
                  <c:v>0.67908999999999997</c:v>
                </c:pt>
                <c:pt idx="10528">
                  <c:v>0.67908999999999997</c:v>
                </c:pt>
                <c:pt idx="10529">
                  <c:v>0.67908999999999997</c:v>
                </c:pt>
                <c:pt idx="10530">
                  <c:v>0.66961999999999999</c:v>
                </c:pt>
                <c:pt idx="10531">
                  <c:v>0.66961999999999999</c:v>
                </c:pt>
                <c:pt idx="10532">
                  <c:v>0.66961999999999999</c:v>
                </c:pt>
                <c:pt idx="10533">
                  <c:v>0.66961999999999999</c:v>
                </c:pt>
                <c:pt idx="10534">
                  <c:v>0.66961999999999999</c:v>
                </c:pt>
                <c:pt idx="10535">
                  <c:v>0.66961999999999999</c:v>
                </c:pt>
                <c:pt idx="10536">
                  <c:v>0.66961999999999999</c:v>
                </c:pt>
                <c:pt idx="10537">
                  <c:v>0.66961999999999999</c:v>
                </c:pt>
                <c:pt idx="10538">
                  <c:v>0.66961999999999999</c:v>
                </c:pt>
                <c:pt idx="10539">
                  <c:v>0.66961999999999999</c:v>
                </c:pt>
                <c:pt idx="10540">
                  <c:v>0.66961999999999999</c:v>
                </c:pt>
                <c:pt idx="10541">
                  <c:v>0.66961999999999999</c:v>
                </c:pt>
                <c:pt idx="10542">
                  <c:v>0.66961999999999999</c:v>
                </c:pt>
                <c:pt idx="10543">
                  <c:v>0.66015999999999997</c:v>
                </c:pt>
                <c:pt idx="10544">
                  <c:v>0.66015999999999997</c:v>
                </c:pt>
                <c:pt idx="10545">
                  <c:v>0.66491</c:v>
                </c:pt>
                <c:pt idx="10546">
                  <c:v>0.66491</c:v>
                </c:pt>
                <c:pt idx="10547">
                  <c:v>0.66491</c:v>
                </c:pt>
                <c:pt idx="10548">
                  <c:v>0.66491</c:v>
                </c:pt>
                <c:pt idx="10549">
                  <c:v>0.66491</c:v>
                </c:pt>
                <c:pt idx="10550">
                  <c:v>0.66491</c:v>
                </c:pt>
                <c:pt idx="10551">
                  <c:v>0.66491</c:v>
                </c:pt>
                <c:pt idx="10552">
                  <c:v>0.66491</c:v>
                </c:pt>
                <c:pt idx="10553">
                  <c:v>0.66491</c:v>
                </c:pt>
                <c:pt idx="10554">
                  <c:v>0.66961000000000004</c:v>
                </c:pt>
                <c:pt idx="10555">
                  <c:v>0.66961000000000004</c:v>
                </c:pt>
                <c:pt idx="10556">
                  <c:v>0.66961000000000004</c:v>
                </c:pt>
                <c:pt idx="10557">
                  <c:v>0.66961000000000004</c:v>
                </c:pt>
                <c:pt idx="10558">
                  <c:v>0.66961000000000004</c:v>
                </c:pt>
                <c:pt idx="10559">
                  <c:v>0.66961000000000004</c:v>
                </c:pt>
                <c:pt idx="10560">
                  <c:v>0.66961000000000004</c:v>
                </c:pt>
                <c:pt idx="10561">
                  <c:v>0.67425000000000002</c:v>
                </c:pt>
                <c:pt idx="10562">
                  <c:v>0.67425000000000002</c:v>
                </c:pt>
                <c:pt idx="10563">
                  <c:v>0.67425000000000002</c:v>
                </c:pt>
                <c:pt idx="10564">
                  <c:v>0.67425000000000002</c:v>
                </c:pt>
                <c:pt idx="10565">
                  <c:v>0.67425000000000002</c:v>
                </c:pt>
                <c:pt idx="10566">
                  <c:v>0.67425000000000002</c:v>
                </c:pt>
                <c:pt idx="10567">
                  <c:v>0.67881000000000002</c:v>
                </c:pt>
                <c:pt idx="10568">
                  <c:v>0.67881000000000002</c:v>
                </c:pt>
                <c:pt idx="10569">
                  <c:v>0.67881000000000002</c:v>
                </c:pt>
                <c:pt idx="10570">
                  <c:v>0.67881000000000002</c:v>
                </c:pt>
                <c:pt idx="10571">
                  <c:v>0.67881000000000002</c:v>
                </c:pt>
                <c:pt idx="10572">
                  <c:v>0.67881000000000002</c:v>
                </c:pt>
                <c:pt idx="10573">
                  <c:v>0.67881000000000002</c:v>
                </c:pt>
                <c:pt idx="10574">
                  <c:v>0.66930999999999996</c:v>
                </c:pt>
                <c:pt idx="10575">
                  <c:v>0.66930999999999996</c:v>
                </c:pt>
                <c:pt idx="10576">
                  <c:v>0.66930999999999996</c:v>
                </c:pt>
                <c:pt idx="10577">
                  <c:v>0.66930999999999996</c:v>
                </c:pt>
                <c:pt idx="10578">
                  <c:v>0.66930999999999996</c:v>
                </c:pt>
                <c:pt idx="10579">
                  <c:v>0.67391999999999996</c:v>
                </c:pt>
                <c:pt idx="10580">
                  <c:v>0.67391999999999996</c:v>
                </c:pt>
                <c:pt idx="10581">
                  <c:v>0.67391999999999996</c:v>
                </c:pt>
                <c:pt idx="10582">
                  <c:v>0.67391999999999996</c:v>
                </c:pt>
                <c:pt idx="10583">
                  <c:v>0.67391999999999996</c:v>
                </c:pt>
                <c:pt idx="10584">
                  <c:v>0.67391999999999996</c:v>
                </c:pt>
                <c:pt idx="10585">
                  <c:v>0.67391999999999996</c:v>
                </c:pt>
                <c:pt idx="10586">
                  <c:v>0.67391999999999996</c:v>
                </c:pt>
                <c:pt idx="10587">
                  <c:v>0.67391999999999996</c:v>
                </c:pt>
                <c:pt idx="10588">
                  <c:v>0.67391999999999996</c:v>
                </c:pt>
                <c:pt idx="10589">
                  <c:v>0.67391999999999996</c:v>
                </c:pt>
                <c:pt idx="10590">
                  <c:v>0.67391999999999996</c:v>
                </c:pt>
                <c:pt idx="10591">
                  <c:v>0.67391999999999996</c:v>
                </c:pt>
                <c:pt idx="10592">
                  <c:v>0.67391999999999996</c:v>
                </c:pt>
                <c:pt idx="10593">
                  <c:v>0.67391999999999996</c:v>
                </c:pt>
                <c:pt idx="10594">
                  <c:v>0.67391999999999996</c:v>
                </c:pt>
                <c:pt idx="10595">
                  <c:v>0.67391999999999996</c:v>
                </c:pt>
                <c:pt idx="10596">
                  <c:v>0.67391999999999996</c:v>
                </c:pt>
                <c:pt idx="10597">
                  <c:v>0.67391999999999996</c:v>
                </c:pt>
                <c:pt idx="10598">
                  <c:v>0.67391999999999996</c:v>
                </c:pt>
                <c:pt idx="10599">
                  <c:v>0.67391999999999996</c:v>
                </c:pt>
                <c:pt idx="10600">
                  <c:v>0.67859000000000003</c:v>
                </c:pt>
                <c:pt idx="10601">
                  <c:v>0.67859000000000003</c:v>
                </c:pt>
                <c:pt idx="10602">
                  <c:v>0.67859000000000003</c:v>
                </c:pt>
                <c:pt idx="10603">
                  <c:v>0.66893999999999998</c:v>
                </c:pt>
                <c:pt idx="10604">
                  <c:v>0.66893999999999998</c:v>
                </c:pt>
                <c:pt idx="10605">
                  <c:v>0.66893999999999998</c:v>
                </c:pt>
                <c:pt idx="10606">
                  <c:v>0.66893999999999998</c:v>
                </c:pt>
                <c:pt idx="10607">
                  <c:v>0.66893999999999998</c:v>
                </c:pt>
                <c:pt idx="10608">
                  <c:v>0.66893999999999998</c:v>
                </c:pt>
                <c:pt idx="10609">
                  <c:v>0.66893999999999998</c:v>
                </c:pt>
                <c:pt idx="10610">
                  <c:v>0.66893999999999998</c:v>
                </c:pt>
                <c:pt idx="10611">
                  <c:v>0.66893999999999998</c:v>
                </c:pt>
                <c:pt idx="10612">
                  <c:v>0.67366999999999999</c:v>
                </c:pt>
                <c:pt idx="10613">
                  <c:v>0.66417000000000004</c:v>
                </c:pt>
                <c:pt idx="10614">
                  <c:v>0.66417000000000004</c:v>
                </c:pt>
                <c:pt idx="10615">
                  <c:v>0.66417000000000004</c:v>
                </c:pt>
                <c:pt idx="10616">
                  <c:v>0.66886999999999996</c:v>
                </c:pt>
                <c:pt idx="10617">
                  <c:v>0.66886999999999996</c:v>
                </c:pt>
                <c:pt idx="10618">
                  <c:v>0.66886999999999996</c:v>
                </c:pt>
                <c:pt idx="10619">
                  <c:v>0.66886999999999996</c:v>
                </c:pt>
                <c:pt idx="10620">
                  <c:v>0.66886999999999996</c:v>
                </c:pt>
                <c:pt idx="10621">
                  <c:v>0.66886999999999996</c:v>
                </c:pt>
                <c:pt idx="10622">
                  <c:v>0.66886999999999996</c:v>
                </c:pt>
                <c:pt idx="10623">
                  <c:v>0.66886999999999996</c:v>
                </c:pt>
                <c:pt idx="10624">
                  <c:v>0.67351000000000005</c:v>
                </c:pt>
                <c:pt idx="10625">
                  <c:v>0.67351000000000005</c:v>
                </c:pt>
                <c:pt idx="10626">
                  <c:v>0.67803999999999998</c:v>
                </c:pt>
                <c:pt idx="10627">
                  <c:v>0.67803999999999998</c:v>
                </c:pt>
                <c:pt idx="10628">
                  <c:v>0.67803999999999998</c:v>
                </c:pt>
                <c:pt idx="10629">
                  <c:v>0.67803999999999998</c:v>
                </c:pt>
                <c:pt idx="10630">
                  <c:v>0.67803999999999998</c:v>
                </c:pt>
                <c:pt idx="10631">
                  <c:v>0.67803999999999998</c:v>
                </c:pt>
                <c:pt idx="10632">
                  <c:v>0.67803999999999998</c:v>
                </c:pt>
                <c:pt idx="10633">
                  <c:v>0.67803999999999998</c:v>
                </c:pt>
                <c:pt idx="10634">
                  <c:v>0.67803999999999998</c:v>
                </c:pt>
                <c:pt idx="10635">
                  <c:v>0.67803999999999998</c:v>
                </c:pt>
                <c:pt idx="10636">
                  <c:v>0.67803999999999998</c:v>
                </c:pt>
                <c:pt idx="10637">
                  <c:v>0.67803999999999998</c:v>
                </c:pt>
                <c:pt idx="10638">
                  <c:v>0.67803999999999998</c:v>
                </c:pt>
                <c:pt idx="10639">
                  <c:v>0.67803999999999998</c:v>
                </c:pt>
                <c:pt idx="10640">
                  <c:v>0.67803999999999998</c:v>
                </c:pt>
                <c:pt idx="10641">
                  <c:v>0.67803999999999998</c:v>
                </c:pt>
                <c:pt idx="10642">
                  <c:v>0.67803999999999998</c:v>
                </c:pt>
                <c:pt idx="10643">
                  <c:v>0.67803999999999998</c:v>
                </c:pt>
                <c:pt idx="10644">
                  <c:v>0.67803999999999998</c:v>
                </c:pt>
                <c:pt idx="10645">
                  <c:v>0.67803999999999998</c:v>
                </c:pt>
                <c:pt idx="10646">
                  <c:v>0.67803999999999998</c:v>
                </c:pt>
                <c:pt idx="10647">
                  <c:v>0.67803999999999998</c:v>
                </c:pt>
                <c:pt idx="10648">
                  <c:v>0.67803999999999998</c:v>
                </c:pt>
                <c:pt idx="10649">
                  <c:v>0.67803999999999998</c:v>
                </c:pt>
                <c:pt idx="10650">
                  <c:v>0.67803999999999998</c:v>
                </c:pt>
                <c:pt idx="10651">
                  <c:v>0.67803999999999998</c:v>
                </c:pt>
                <c:pt idx="10652">
                  <c:v>0.67803999999999998</c:v>
                </c:pt>
                <c:pt idx="10653">
                  <c:v>0.66825000000000001</c:v>
                </c:pt>
                <c:pt idx="10654">
                  <c:v>0.67298000000000002</c:v>
                </c:pt>
                <c:pt idx="10655">
                  <c:v>0.67298000000000002</c:v>
                </c:pt>
                <c:pt idx="10656">
                  <c:v>0.67298000000000002</c:v>
                </c:pt>
                <c:pt idx="10657">
                  <c:v>0.67298000000000002</c:v>
                </c:pt>
                <c:pt idx="10658">
                  <c:v>0.67761000000000005</c:v>
                </c:pt>
                <c:pt idx="10659">
                  <c:v>0.67761000000000005</c:v>
                </c:pt>
                <c:pt idx="10660">
                  <c:v>0.67761000000000005</c:v>
                </c:pt>
                <c:pt idx="10661">
                  <c:v>0.67761000000000005</c:v>
                </c:pt>
                <c:pt idx="10662">
                  <c:v>0.67761000000000005</c:v>
                </c:pt>
                <c:pt idx="10663">
                  <c:v>0.67761000000000005</c:v>
                </c:pt>
                <c:pt idx="10664">
                  <c:v>0.67761000000000005</c:v>
                </c:pt>
                <c:pt idx="10665">
                  <c:v>0.66801999999999995</c:v>
                </c:pt>
                <c:pt idx="10666">
                  <c:v>0.66801999999999995</c:v>
                </c:pt>
                <c:pt idx="10667">
                  <c:v>0.67266999999999999</c:v>
                </c:pt>
                <c:pt idx="10668">
                  <c:v>0.67266999999999999</c:v>
                </c:pt>
                <c:pt idx="10669">
                  <c:v>0.67720999999999998</c:v>
                </c:pt>
                <c:pt idx="10670">
                  <c:v>0.68164000000000002</c:v>
                </c:pt>
                <c:pt idx="10671">
                  <c:v>0.68164000000000002</c:v>
                </c:pt>
                <c:pt idx="10672">
                  <c:v>0.68164000000000002</c:v>
                </c:pt>
                <c:pt idx="10673">
                  <c:v>0.68164000000000002</c:v>
                </c:pt>
                <c:pt idx="10674">
                  <c:v>0.68598000000000003</c:v>
                </c:pt>
                <c:pt idx="10675">
                  <c:v>0.69021999999999994</c:v>
                </c:pt>
                <c:pt idx="10676">
                  <c:v>0.68101999999999996</c:v>
                </c:pt>
                <c:pt idx="10677">
                  <c:v>0.68522000000000005</c:v>
                </c:pt>
                <c:pt idx="10678">
                  <c:v>0.68522000000000005</c:v>
                </c:pt>
                <c:pt idx="10679">
                  <c:v>0.68522000000000005</c:v>
                </c:pt>
                <c:pt idx="10680">
                  <c:v>0.68522000000000005</c:v>
                </c:pt>
                <c:pt idx="10681">
                  <c:v>0.68522000000000005</c:v>
                </c:pt>
                <c:pt idx="10682">
                  <c:v>0.68522000000000005</c:v>
                </c:pt>
                <c:pt idx="10683">
                  <c:v>0.68522000000000005</c:v>
                </c:pt>
                <c:pt idx="10684">
                  <c:v>0.68522000000000005</c:v>
                </c:pt>
                <c:pt idx="10685">
                  <c:v>0.68522000000000005</c:v>
                </c:pt>
                <c:pt idx="10686">
                  <c:v>0.68522000000000005</c:v>
                </c:pt>
                <c:pt idx="10687">
                  <c:v>0.68522000000000005</c:v>
                </c:pt>
                <c:pt idx="10688">
                  <c:v>0.68522000000000005</c:v>
                </c:pt>
                <c:pt idx="10689">
                  <c:v>0.68522000000000005</c:v>
                </c:pt>
                <c:pt idx="10690">
                  <c:v>0.68522000000000005</c:v>
                </c:pt>
                <c:pt idx="10691">
                  <c:v>0.68522000000000005</c:v>
                </c:pt>
                <c:pt idx="10692">
                  <c:v>0.68522000000000005</c:v>
                </c:pt>
                <c:pt idx="10693">
                  <c:v>0.68522000000000005</c:v>
                </c:pt>
                <c:pt idx="10694">
                  <c:v>0.68522000000000005</c:v>
                </c:pt>
                <c:pt idx="10695">
                  <c:v>0.68522000000000005</c:v>
                </c:pt>
                <c:pt idx="10696">
                  <c:v>0.68522000000000005</c:v>
                </c:pt>
                <c:pt idx="10697">
                  <c:v>0.68947999999999998</c:v>
                </c:pt>
                <c:pt idx="10698">
                  <c:v>0.68025999999999998</c:v>
                </c:pt>
                <c:pt idx="10699">
                  <c:v>0.68025999999999998</c:v>
                </c:pt>
                <c:pt idx="10700">
                  <c:v>0.68025999999999998</c:v>
                </c:pt>
                <c:pt idx="10701">
                  <c:v>0.68025999999999998</c:v>
                </c:pt>
                <c:pt idx="10702">
                  <c:v>0.68025999999999998</c:v>
                </c:pt>
                <c:pt idx="10703">
                  <c:v>0.68025999999999998</c:v>
                </c:pt>
                <c:pt idx="10704">
                  <c:v>0.68025999999999998</c:v>
                </c:pt>
                <c:pt idx="10705">
                  <c:v>0.68454000000000004</c:v>
                </c:pt>
                <c:pt idx="10706">
                  <c:v>0.67547999999999997</c:v>
                </c:pt>
                <c:pt idx="10707">
                  <c:v>0.67547999999999997</c:v>
                </c:pt>
                <c:pt idx="10708">
                  <c:v>0.67547999999999997</c:v>
                </c:pt>
                <c:pt idx="10709">
                  <c:v>0.67547999999999997</c:v>
                </c:pt>
                <c:pt idx="10710">
                  <c:v>0.67547999999999997</c:v>
                </c:pt>
                <c:pt idx="10711">
                  <c:v>0.67547999999999997</c:v>
                </c:pt>
                <c:pt idx="10712">
                  <c:v>0.67547999999999997</c:v>
                </c:pt>
                <c:pt idx="10713">
                  <c:v>0.67547999999999997</c:v>
                </c:pt>
                <c:pt idx="10714">
                  <c:v>0.67547999999999997</c:v>
                </c:pt>
                <c:pt idx="10715">
                  <c:v>0.67547999999999997</c:v>
                </c:pt>
                <c:pt idx="10716">
                  <c:v>0.67547999999999997</c:v>
                </c:pt>
                <c:pt idx="10717">
                  <c:v>0.67547999999999997</c:v>
                </c:pt>
                <c:pt idx="10718">
                  <c:v>0.67547999999999997</c:v>
                </c:pt>
                <c:pt idx="10719">
                  <c:v>0.67547999999999997</c:v>
                </c:pt>
                <c:pt idx="10720">
                  <c:v>0.67547999999999997</c:v>
                </c:pt>
                <c:pt idx="10721">
                  <c:v>0.67547999999999997</c:v>
                </c:pt>
                <c:pt idx="10722">
                  <c:v>0.67547999999999997</c:v>
                </c:pt>
                <c:pt idx="10723">
                  <c:v>0.67547999999999997</c:v>
                </c:pt>
                <c:pt idx="10724">
                  <c:v>0.67547999999999997</c:v>
                </c:pt>
                <c:pt idx="10725">
                  <c:v>0.67547999999999997</c:v>
                </c:pt>
                <c:pt idx="10726">
                  <c:v>0.67547999999999997</c:v>
                </c:pt>
                <c:pt idx="10727">
                  <c:v>0.67547999999999997</c:v>
                </c:pt>
                <c:pt idx="10728">
                  <c:v>0.67547999999999997</c:v>
                </c:pt>
                <c:pt idx="10729">
                  <c:v>0.67547999999999997</c:v>
                </c:pt>
                <c:pt idx="10730">
                  <c:v>0.67547999999999997</c:v>
                </c:pt>
                <c:pt idx="10731">
                  <c:v>0.67547999999999997</c:v>
                </c:pt>
                <c:pt idx="10732">
                  <c:v>0.67547999999999997</c:v>
                </c:pt>
                <c:pt idx="10733">
                  <c:v>0.67995000000000005</c:v>
                </c:pt>
                <c:pt idx="10734">
                  <c:v>0.67995000000000005</c:v>
                </c:pt>
                <c:pt idx="10735">
                  <c:v>0.67995000000000005</c:v>
                </c:pt>
                <c:pt idx="10736">
                  <c:v>0.67995000000000005</c:v>
                </c:pt>
                <c:pt idx="10737">
                  <c:v>0.67995000000000005</c:v>
                </c:pt>
                <c:pt idx="10738">
                  <c:v>0.68433999999999995</c:v>
                </c:pt>
                <c:pt idx="10739">
                  <c:v>0.68433999999999995</c:v>
                </c:pt>
                <c:pt idx="10740">
                  <c:v>0.68433999999999995</c:v>
                </c:pt>
                <c:pt idx="10741">
                  <c:v>0.68864000000000003</c:v>
                </c:pt>
                <c:pt idx="10742">
                  <c:v>0.68864000000000003</c:v>
                </c:pt>
                <c:pt idx="10743">
                  <c:v>0.68864000000000003</c:v>
                </c:pt>
                <c:pt idx="10744">
                  <c:v>0.68864000000000003</c:v>
                </c:pt>
                <c:pt idx="10745">
                  <c:v>0.69286000000000003</c:v>
                </c:pt>
                <c:pt idx="10746">
                  <c:v>0.69286000000000003</c:v>
                </c:pt>
                <c:pt idx="10747">
                  <c:v>0.69286000000000003</c:v>
                </c:pt>
                <c:pt idx="10748">
                  <c:v>0.69284999999999997</c:v>
                </c:pt>
                <c:pt idx="10749">
                  <c:v>0.69286000000000003</c:v>
                </c:pt>
                <c:pt idx="10750">
                  <c:v>0.69286000000000003</c:v>
                </c:pt>
                <c:pt idx="10751">
                  <c:v>0.69286000000000003</c:v>
                </c:pt>
                <c:pt idx="10752">
                  <c:v>0.69286000000000003</c:v>
                </c:pt>
                <c:pt idx="10753">
                  <c:v>0.69286000000000003</c:v>
                </c:pt>
                <c:pt idx="10754">
                  <c:v>0.69286000000000003</c:v>
                </c:pt>
                <c:pt idx="10755">
                  <c:v>0.69286000000000003</c:v>
                </c:pt>
                <c:pt idx="10756">
                  <c:v>0.69286000000000003</c:v>
                </c:pt>
                <c:pt idx="10757">
                  <c:v>0.69286000000000003</c:v>
                </c:pt>
                <c:pt idx="10758">
                  <c:v>0.69286000000000003</c:v>
                </c:pt>
                <c:pt idx="10759">
                  <c:v>0.69286000000000003</c:v>
                </c:pt>
                <c:pt idx="10760">
                  <c:v>0.69286000000000003</c:v>
                </c:pt>
                <c:pt idx="10761">
                  <c:v>0.69286000000000003</c:v>
                </c:pt>
                <c:pt idx="10762">
                  <c:v>0.69286000000000003</c:v>
                </c:pt>
                <c:pt idx="10763">
                  <c:v>0.69286000000000003</c:v>
                </c:pt>
                <c:pt idx="10764">
                  <c:v>0.69286000000000003</c:v>
                </c:pt>
                <c:pt idx="10765">
                  <c:v>0.69711999999999996</c:v>
                </c:pt>
                <c:pt idx="10766">
                  <c:v>0.69711999999999996</c:v>
                </c:pt>
                <c:pt idx="10767">
                  <c:v>0.69711999999999996</c:v>
                </c:pt>
                <c:pt idx="10768">
                  <c:v>0.69711999999999996</c:v>
                </c:pt>
                <c:pt idx="10769">
                  <c:v>0.69711999999999996</c:v>
                </c:pt>
                <c:pt idx="10770">
                  <c:v>0.69711999999999996</c:v>
                </c:pt>
                <c:pt idx="10771">
                  <c:v>0.69711999999999996</c:v>
                </c:pt>
                <c:pt idx="10772">
                  <c:v>0.69711999999999996</c:v>
                </c:pt>
                <c:pt idx="10773">
                  <c:v>0.69711999999999996</c:v>
                </c:pt>
                <c:pt idx="10774">
                  <c:v>0.69711999999999996</c:v>
                </c:pt>
                <c:pt idx="10775">
                  <c:v>0.69711999999999996</c:v>
                </c:pt>
                <c:pt idx="10776">
                  <c:v>0.69711999999999996</c:v>
                </c:pt>
                <c:pt idx="10777">
                  <c:v>0.69711999999999996</c:v>
                </c:pt>
                <c:pt idx="10778">
                  <c:v>0.69711999999999996</c:v>
                </c:pt>
                <c:pt idx="10779">
                  <c:v>0.69711999999999996</c:v>
                </c:pt>
                <c:pt idx="10780">
                  <c:v>0.70140000000000002</c:v>
                </c:pt>
                <c:pt idx="10781">
                  <c:v>0.70140000000000002</c:v>
                </c:pt>
                <c:pt idx="10782">
                  <c:v>0.70140000000000002</c:v>
                </c:pt>
                <c:pt idx="10783">
                  <c:v>0.70140000000000002</c:v>
                </c:pt>
                <c:pt idx="10784">
                  <c:v>0.70140000000000002</c:v>
                </c:pt>
                <c:pt idx="10785">
                  <c:v>0.7056</c:v>
                </c:pt>
                <c:pt idx="10786">
                  <c:v>0.7056</c:v>
                </c:pt>
                <c:pt idx="10787">
                  <c:v>0.7056</c:v>
                </c:pt>
                <c:pt idx="10788">
                  <c:v>0.70970999999999995</c:v>
                </c:pt>
                <c:pt idx="10789">
                  <c:v>0.70970999999999995</c:v>
                </c:pt>
                <c:pt idx="10790">
                  <c:v>0.70970999999999995</c:v>
                </c:pt>
                <c:pt idx="10791">
                  <c:v>0.70970999999999995</c:v>
                </c:pt>
                <c:pt idx="10792">
                  <c:v>0.70970999999999995</c:v>
                </c:pt>
                <c:pt idx="10793">
                  <c:v>0.70970999999999995</c:v>
                </c:pt>
                <c:pt idx="10794">
                  <c:v>0.70970999999999995</c:v>
                </c:pt>
                <c:pt idx="10795">
                  <c:v>0.70970999999999995</c:v>
                </c:pt>
                <c:pt idx="10796">
                  <c:v>0.70970999999999995</c:v>
                </c:pt>
                <c:pt idx="10797">
                  <c:v>0.70970999999999995</c:v>
                </c:pt>
                <c:pt idx="10798">
                  <c:v>0.70970999999999995</c:v>
                </c:pt>
                <c:pt idx="10799">
                  <c:v>0.70970999999999995</c:v>
                </c:pt>
                <c:pt idx="10800">
                  <c:v>0.70970999999999995</c:v>
                </c:pt>
                <c:pt idx="10801">
                  <c:v>0.70970999999999995</c:v>
                </c:pt>
                <c:pt idx="10802">
                  <c:v>0.69967000000000001</c:v>
                </c:pt>
                <c:pt idx="10803">
                  <c:v>0.69967000000000001</c:v>
                </c:pt>
                <c:pt idx="10804">
                  <c:v>0.69967000000000001</c:v>
                </c:pt>
                <c:pt idx="10805">
                  <c:v>0.69967000000000001</c:v>
                </c:pt>
                <c:pt idx="10806">
                  <c:v>0.69967000000000001</c:v>
                </c:pt>
                <c:pt idx="10807">
                  <c:v>0.70389999999999997</c:v>
                </c:pt>
                <c:pt idx="10808">
                  <c:v>0.70389999999999997</c:v>
                </c:pt>
                <c:pt idx="10809">
                  <c:v>0.70389999999999997</c:v>
                </c:pt>
                <c:pt idx="10810">
                  <c:v>0.70804</c:v>
                </c:pt>
                <c:pt idx="10811">
                  <c:v>0.70804</c:v>
                </c:pt>
                <c:pt idx="10812">
                  <c:v>0.70804</c:v>
                </c:pt>
                <c:pt idx="10813">
                  <c:v>0.70804</c:v>
                </c:pt>
                <c:pt idx="10814">
                  <c:v>0.70804</c:v>
                </c:pt>
                <c:pt idx="10815">
                  <c:v>0.70804</c:v>
                </c:pt>
                <c:pt idx="10816">
                  <c:v>0.70804</c:v>
                </c:pt>
                <c:pt idx="10817">
                  <c:v>0.70804</c:v>
                </c:pt>
                <c:pt idx="10818">
                  <c:v>0.70804</c:v>
                </c:pt>
                <c:pt idx="10819">
                  <c:v>0.70804</c:v>
                </c:pt>
                <c:pt idx="10820">
                  <c:v>0.69808999999999999</c:v>
                </c:pt>
                <c:pt idx="10821">
                  <c:v>0.69808999999999999</c:v>
                </c:pt>
                <c:pt idx="10822">
                  <c:v>0.69808999999999999</c:v>
                </c:pt>
                <c:pt idx="10823">
                  <c:v>0.69808999999999999</c:v>
                </c:pt>
                <c:pt idx="10824">
                  <c:v>0.69808999999999999</c:v>
                </c:pt>
                <c:pt idx="10825">
                  <c:v>0.69808999999999999</c:v>
                </c:pt>
                <c:pt idx="10826">
                  <c:v>0.69808999999999999</c:v>
                </c:pt>
                <c:pt idx="10827">
                  <c:v>0.69808999999999999</c:v>
                </c:pt>
                <c:pt idx="10828">
                  <c:v>0.69808999999999999</c:v>
                </c:pt>
                <c:pt idx="10829">
                  <c:v>0.69808999999999999</c:v>
                </c:pt>
                <c:pt idx="10830">
                  <c:v>0.69808999999999999</c:v>
                </c:pt>
                <c:pt idx="10831">
                  <c:v>0.69808999999999999</c:v>
                </c:pt>
                <c:pt idx="10832">
                  <c:v>0.69808999999999999</c:v>
                </c:pt>
                <c:pt idx="10833">
                  <c:v>0.69808999999999999</c:v>
                </c:pt>
                <c:pt idx="10834">
                  <c:v>0.69808999999999999</c:v>
                </c:pt>
                <c:pt idx="10835">
                  <c:v>0.69808999999999999</c:v>
                </c:pt>
                <c:pt idx="10836">
                  <c:v>0.69808999999999999</c:v>
                </c:pt>
                <c:pt idx="10837">
                  <c:v>0.69808999999999999</c:v>
                </c:pt>
                <c:pt idx="10838">
                  <c:v>0.69808999999999999</c:v>
                </c:pt>
                <c:pt idx="10839">
                  <c:v>0.69808999999999999</c:v>
                </c:pt>
                <c:pt idx="10840">
                  <c:v>0.70243999999999995</c:v>
                </c:pt>
                <c:pt idx="10841">
                  <c:v>0.70243999999999995</c:v>
                </c:pt>
                <c:pt idx="10842">
                  <c:v>0.70243999999999995</c:v>
                </c:pt>
                <c:pt idx="10843">
                  <c:v>0.70243999999999995</c:v>
                </c:pt>
                <c:pt idx="10844">
                  <c:v>0.70243999999999995</c:v>
                </c:pt>
                <c:pt idx="10845">
                  <c:v>0.70243999999999995</c:v>
                </c:pt>
                <c:pt idx="10846">
                  <c:v>0.70243999999999995</c:v>
                </c:pt>
                <c:pt idx="10847">
                  <c:v>0.70672999999999997</c:v>
                </c:pt>
                <c:pt idx="10848">
                  <c:v>0.70672999999999997</c:v>
                </c:pt>
                <c:pt idx="10849">
                  <c:v>0.70672999999999997</c:v>
                </c:pt>
                <c:pt idx="10850">
                  <c:v>0.70672999999999997</c:v>
                </c:pt>
                <c:pt idx="10851">
                  <c:v>0.70672999999999997</c:v>
                </c:pt>
                <c:pt idx="10852">
                  <c:v>0.70672999999999997</c:v>
                </c:pt>
                <c:pt idx="10853">
                  <c:v>0.70672999999999997</c:v>
                </c:pt>
                <c:pt idx="10854">
                  <c:v>0.69655</c:v>
                </c:pt>
                <c:pt idx="10855">
                  <c:v>0.69655</c:v>
                </c:pt>
                <c:pt idx="10856">
                  <c:v>0.69655</c:v>
                </c:pt>
                <c:pt idx="10857">
                  <c:v>0.69655</c:v>
                </c:pt>
                <c:pt idx="10858">
                  <c:v>0.68657999999999997</c:v>
                </c:pt>
                <c:pt idx="10859">
                  <c:v>0.68657999999999997</c:v>
                </c:pt>
                <c:pt idx="10860">
                  <c:v>0.68657999999999997</c:v>
                </c:pt>
                <c:pt idx="10861">
                  <c:v>0.68657999999999997</c:v>
                </c:pt>
                <c:pt idx="10862">
                  <c:v>0.68657999999999997</c:v>
                </c:pt>
                <c:pt idx="10863">
                  <c:v>0.68657999999999997</c:v>
                </c:pt>
                <c:pt idx="10864">
                  <c:v>0.68657999999999997</c:v>
                </c:pt>
                <c:pt idx="10865">
                  <c:v>0.68657999999999997</c:v>
                </c:pt>
                <c:pt idx="10866">
                  <c:v>0.68657999999999997</c:v>
                </c:pt>
                <c:pt idx="10867">
                  <c:v>0.68657999999999997</c:v>
                </c:pt>
                <c:pt idx="10868">
                  <c:v>0.68657999999999997</c:v>
                </c:pt>
                <c:pt idx="10869">
                  <c:v>0.68657999999999997</c:v>
                </c:pt>
                <c:pt idx="10870">
                  <c:v>0.69111</c:v>
                </c:pt>
                <c:pt idx="10871">
                  <c:v>0.69111</c:v>
                </c:pt>
                <c:pt idx="10872">
                  <c:v>0.69111</c:v>
                </c:pt>
                <c:pt idx="10873">
                  <c:v>0.69111</c:v>
                </c:pt>
                <c:pt idx="10874">
                  <c:v>0.69111</c:v>
                </c:pt>
                <c:pt idx="10875">
                  <c:v>0.69555</c:v>
                </c:pt>
                <c:pt idx="10876">
                  <c:v>0.69555</c:v>
                </c:pt>
                <c:pt idx="10877">
                  <c:v>0.69555</c:v>
                </c:pt>
                <c:pt idx="10878">
                  <c:v>0.69555</c:v>
                </c:pt>
                <c:pt idx="10879">
                  <c:v>0.69555</c:v>
                </c:pt>
                <c:pt idx="10880">
                  <c:v>0.68559000000000003</c:v>
                </c:pt>
                <c:pt idx="10881">
                  <c:v>0.68559000000000003</c:v>
                </c:pt>
                <c:pt idx="10882">
                  <c:v>0.69005000000000005</c:v>
                </c:pt>
                <c:pt idx="10883">
                  <c:v>0.69005000000000005</c:v>
                </c:pt>
                <c:pt idx="10884">
                  <c:v>0.69005000000000005</c:v>
                </c:pt>
                <c:pt idx="10885">
                  <c:v>0.69005000000000005</c:v>
                </c:pt>
                <c:pt idx="10886">
                  <c:v>0.69005000000000005</c:v>
                </c:pt>
                <c:pt idx="10887">
                  <c:v>0.69005000000000005</c:v>
                </c:pt>
                <c:pt idx="10888">
                  <c:v>0.69005000000000005</c:v>
                </c:pt>
                <c:pt idx="10889">
                  <c:v>0.69005000000000005</c:v>
                </c:pt>
                <c:pt idx="10890">
                  <c:v>0.69005000000000005</c:v>
                </c:pt>
                <c:pt idx="10891">
                  <c:v>0.69005000000000005</c:v>
                </c:pt>
                <c:pt idx="10892">
                  <c:v>0.69005000000000005</c:v>
                </c:pt>
                <c:pt idx="10893">
                  <c:v>0.69447000000000003</c:v>
                </c:pt>
                <c:pt idx="10894">
                  <c:v>0.69447000000000003</c:v>
                </c:pt>
                <c:pt idx="10895">
                  <c:v>0.69447000000000003</c:v>
                </c:pt>
                <c:pt idx="10896">
                  <c:v>0.69447000000000003</c:v>
                </c:pt>
                <c:pt idx="10897">
                  <c:v>0.69447000000000003</c:v>
                </c:pt>
                <c:pt idx="10898">
                  <c:v>0.69447000000000003</c:v>
                </c:pt>
                <c:pt idx="10899">
                  <c:v>0.69447000000000003</c:v>
                </c:pt>
                <c:pt idx="10900">
                  <c:v>0.69447000000000003</c:v>
                </c:pt>
                <c:pt idx="10901">
                  <c:v>0.69447000000000003</c:v>
                </c:pt>
                <c:pt idx="10902">
                  <c:v>0.69447000000000003</c:v>
                </c:pt>
                <c:pt idx="10903">
                  <c:v>0.69447000000000003</c:v>
                </c:pt>
                <c:pt idx="10904">
                  <c:v>0.69447000000000003</c:v>
                </c:pt>
                <c:pt idx="10905">
                  <c:v>0.69447000000000003</c:v>
                </c:pt>
                <c:pt idx="10906">
                  <c:v>0.69447000000000003</c:v>
                </c:pt>
                <c:pt idx="10907">
                  <c:v>0.69447000000000003</c:v>
                </c:pt>
                <c:pt idx="10908">
                  <c:v>0.69447000000000003</c:v>
                </c:pt>
                <c:pt idx="10909">
                  <c:v>0.69447000000000003</c:v>
                </c:pt>
                <c:pt idx="10910">
                  <c:v>0.69447000000000003</c:v>
                </c:pt>
                <c:pt idx="10911">
                  <c:v>0.69447000000000003</c:v>
                </c:pt>
                <c:pt idx="10912">
                  <c:v>0.69447000000000003</c:v>
                </c:pt>
                <c:pt idx="10913">
                  <c:v>0.69447000000000003</c:v>
                </c:pt>
                <c:pt idx="10914">
                  <c:v>0.69447000000000003</c:v>
                </c:pt>
                <c:pt idx="10915">
                  <c:v>0.69447000000000003</c:v>
                </c:pt>
                <c:pt idx="10916">
                  <c:v>0.69447000000000003</c:v>
                </c:pt>
                <c:pt idx="10917">
                  <c:v>0.69447000000000003</c:v>
                </c:pt>
                <c:pt idx="10918">
                  <c:v>0.69447000000000003</c:v>
                </c:pt>
                <c:pt idx="10919">
                  <c:v>0.69447000000000003</c:v>
                </c:pt>
                <c:pt idx="10920">
                  <c:v>0.69447000000000003</c:v>
                </c:pt>
                <c:pt idx="10921">
                  <c:v>0.69447000000000003</c:v>
                </c:pt>
                <c:pt idx="10922">
                  <c:v>0.69447000000000003</c:v>
                </c:pt>
                <c:pt idx="10923">
                  <c:v>0.69447000000000003</c:v>
                </c:pt>
                <c:pt idx="10924">
                  <c:v>0.69447000000000003</c:v>
                </c:pt>
                <c:pt idx="10925">
                  <c:v>0.69447000000000003</c:v>
                </c:pt>
                <c:pt idx="10926">
                  <c:v>0.69447000000000003</c:v>
                </c:pt>
                <c:pt idx="10927">
                  <c:v>0.69447000000000003</c:v>
                </c:pt>
                <c:pt idx="10928">
                  <c:v>0.69447000000000003</c:v>
                </c:pt>
                <c:pt idx="10929">
                  <c:v>0.69447000000000003</c:v>
                </c:pt>
                <c:pt idx="10930">
                  <c:v>0.69447000000000003</c:v>
                </c:pt>
                <c:pt idx="10931">
                  <c:v>0.69447000000000003</c:v>
                </c:pt>
                <c:pt idx="10932">
                  <c:v>0.69447000000000003</c:v>
                </c:pt>
                <c:pt idx="10933">
                  <c:v>0.69447000000000003</c:v>
                </c:pt>
                <c:pt idx="10934">
                  <c:v>0.69447000000000003</c:v>
                </c:pt>
                <c:pt idx="10935">
                  <c:v>0.69447000000000003</c:v>
                </c:pt>
                <c:pt idx="10936">
                  <c:v>0.69447000000000003</c:v>
                </c:pt>
                <c:pt idx="10937">
                  <c:v>0.69447000000000003</c:v>
                </c:pt>
                <c:pt idx="10938">
                  <c:v>0.69447000000000003</c:v>
                </c:pt>
                <c:pt idx="10939">
                  <c:v>0.68376999999999999</c:v>
                </c:pt>
                <c:pt idx="10940">
                  <c:v>0.68376999999999999</c:v>
                </c:pt>
                <c:pt idx="10941">
                  <c:v>0.68376999999999999</c:v>
                </c:pt>
                <c:pt idx="10942">
                  <c:v>0.68376999999999999</c:v>
                </c:pt>
                <c:pt idx="10943">
                  <c:v>0.68376999999999999</c:v>
                </c:pt>
                <c:pt idx="10944">
                  <c:v>0.68376999999999999</c:v>
                </c:pt>
                <c:pt idx="10945">
                  <c:v>0.68376999999999999</c:v>
                </c:pt>
                <c:pt idx="10946">
                  <c:v>0.68376999999999999</c:v>
                </c:pt>
                <c:pt idx="10947">
                  <c:v>0.68376999999999999</c:v>
                </c:pt>
                <c:pt idx="10948">
                  <c:v>0.68376999999999999</c:v>
                </c:pt>
                <c:pt idx="10949">
                  <c:v>0.68376999999999999</c:v>
                </c:pt>
                <c:pt idx="10950">
                  <c:v>0.68376999999999999</c:v>
                </c:pt>
                <c:pt idx="10951">
                  <c:v>0.68376999999999999</c:v>
                </c:pt>
                <c:pt idx="10952">
                  <c:v>0.68376999999999999</c:v>
                </c:pt>
                <c:pt idx="10953">
                  <c:v>0.68376999999999999</c:v>
                </c:pt>
                <c:pt idx="10954">
                  <c:v>0.68376999999999999</c:v>
                </c:pt>
                <c:pt idx="10955">
                  <c:v>0.68376999999999999</c:v>
                </c:pt>
                <c:pt idx="10956">
                  <c:v>0.68376999999999999</c:v>
                </c:pt>
                <c:pt idx="10957">
                  <c:v>0.68376999999999999</c:v>
                </c:pt>
                <c:pt idx="10958">
                  <c:v>0.68376999999999999</c:v>
                </c:pt>
                <c:pt idx="10959">
                  <c:v>0.67296999999999996</c:v>
                </c:pt>
                <c:pt idx="10960">
                  <c:v>0.67296999999999996</c:v>
                </c:pt>
                <c:pt idx="10961">
                  <c:v>0.66246000000000005</c:v>
                </c:pt>
                <c:pt idx="10962">
                  <c:v>0.66246000000000005</c:v>
                </c:pt>
                <c:pt idx="10963">
                  <c:v>0.66766999999999999</c:v>
                </c:pt>
                <c:pt idx="10964">
                  <c:v>0.66766999999999999</c:v>
                </c:pt>
                <c:pt idx="10965">
                  <c:v>0.66766999999999999</c:v>
                </c:pt>
                <c:pt idx="10966">
                  <c:v>0.66766999999999999</c:v>
                </c:pt>
                <c:pt idx="10967">
                  <c:v>0.66766999999999999</c:v>
                </c:pt>
                <c:pt idx="10968">
                  <c:v>0.66766999999999999</c:v>
                </c:pt>
                <c:pt idx="10969">
                  <c:v>0.66766999999999999</c:v>
                </c:pt>
                <c:pt idx="10970">
                  <c:v>0.66766999999999999</c:v>
                </c:pt>
                <c:pt idx="10971">
                  <c:v>0.66766999999999999</c:v>
                </c:pt>
                <c:pt idx="10972">
                  <c:v>0.66766999999999999</c:v>
                </c:pt>
                <c:pt idx="10973">
                  <c:v>0.65732000000000002</c:v>
                </c:pt>
                <c:pt idx="10974">
                  <c:v>0.65732000000000002</c:v>
                </c:pt>
                <c:pt idx="10975">
                  <c:v>0.65732000000000002</c:v>
                </c:pt>
                <c:pt idx="10976">
                  <c:v>0.66257999999999995</c:v>
                </c:pt>
                <c:pt idx="10977">
                  <c:v>0.66257999999999995</c:v>
                </c:pt>
                <c:pt idx="10978">
                  <c:v>0.66771000000000003</c:v>
                </c:pt>
                <c:pt idx="10979">
                  <c:v>0.66771000000000003</c:v>
                </c:pt>
                <c:pt idx="10980">
                  <c:v>0.66771000000000003</c:v>
                </c:pt>
                <c:pt idx="10981">
                  <c:v>0.67269999999999996</c:v>
                </c:pt>
                <c:pt idx="10982">
                  <c:v>0.67269999999999996</c:v>
                </c:pt>
                <c:pt idx="10983">
                  <c:v>0.67269999999999996</c:v>
                </c:pt>
                <c:pt idx="10984">
                  <c:v>0.67269999999999996</c:v>
                </c:pt>
                <c:pt idx="10985">
                  <c:v>0.67269999999999996</c:v>
                </c:pt>
                <c:pt idx="10986">
                  <c:v>0.67269999999999996</c:v>
                </c:pt>
                <c:pt idx="10987">
                  <c:v>0.67269999999999996</c:v>
                </c:pt>
                <c:pt idx="10988">
                  <c:v>0.67269999999999996</c:v>
                </c:pt>
                <c:pt idx="10989">
                  <c:v>0.67269999999999996</c:v>
                </c:pt>
                <c:pt idx="10990">
                  <c:v>0.67269999999999996</c:v>
                </c:pt>
                <c:pt idx="10991">
                  <c:v>0.67269999999999996</c:v>
                </c:pt>
                <c:pt idx="10992">
                  <c:v>0.67269999999999996</c:v>
                </c:pt>
                <c:pt idx="10993">
                  <c:v>0.67269999999999996</c:v>
                </c:pt>
                <c:pt idx="10994">
                  <c:v>0.67269999999999996</c:v>
                </c:pt>
                <c:pt idx="10995">
                  <c:v>0.67269999999999996</c:v>
                </c:pt>
                <c:pt idx="10996">
                  <c:v>0.67269999999999996</c:v>
                </c:pt>
                <c:pt idx="10997">
                  <c:v>0.67269999999999996</c:v>
                </c:pt>
                <c:pt idx="10998">
                  <c:v>0.67771999999999999</c:v>
                </c:pt>
                <c:pt idx="10999">
                  <c:v>0.68259000000000003</c:v>
                </c:pt>
                <c:pt idx="11000">
                  <c:v>0.68259000000000003</c:v>
                </c:pt>
                <c:pt idx="11001">
                  <c:v>0.68259000000000003</c:v>
                </c:pt>
                <c:pt idx="11002">
                  <c:v>0.68259000000000003</c:v>
                </c:pt>
                <c:pt idx="11003">
                  <c:v>0.68259000000000003</c:v>
                </c:pt>
                <c:pt idx="11004">
                  <c:v>0.68259000000000003</c:v>
                </c:pt>
                <c:pt idx="11005">
                  <c:v>0.68259000000000003</c:v>
                </c:pt>
                <c:pt idx="11006">
                  <c:v>0.68259000000000003</c:v>
                </c:pt>
                <c:pt idx="11007">
                  <c:v>0.68259000000000003</c:v>
                </c:pt>
                <c:pt idx="11008">
                  <c:v>0.68259000000000003</c:v>
                </c:pt>
                <c:pt idx="11009">
                  <c:v>0.68259000000000003</c:v>
                </c:pt>
                <c:pt idx="11010">
                  <c:v>0.68259000000000003</c:v>
                </c:pt>
                <c:pt idx="11011">
                  <c:v>0.68259000000000003</c:v>
                </c:pt>
                <c:pt idx="11012">
                  <c:v>0.68259000000000003</c:v>
                </c:pt>
                <c:pt idx="11013">
                  <c:v>0.68259000000000003</c:v>
                </c:pt>
                <c:pt idx="11014">
                  <c:v>0.68259000000000003</c:v>
                </c:pt>
                <c:pt idx="11015">
                  <c:v>0.68259000000000003</c:v>
                </c:pt>
                <c:pt idx="11016">
                  <c:v>0.68259000000000003</c:v>
                </c:pt>
                <c:pt idx="11017">
                  <c:v>0.68259000000000003</c:v>
                </c:pt>
                <c:pt idx="11018">
                  <c:v>0.68259000000000003</c:v>
                </c:pt>
                <c:pt idx="11019">
                  <c:v>0.68259000000000003</c:v>
                </c:pt>
                <c:pt idx="11020">
                  <c:v>0.67198999999999998</c:v>
                </c:pt>
                <c:pt idx="11021">
                  <c:v>0.67701999999999996</c:v>
                </c:pt>
                <c:pt idx="11022">
                  <c:v>0.67701999999999996</c:v>
                </c:pt>
                <c:pt idx="11023">
                  <c:v>0.67701999999999996</c:v>
                </c:pt>
                <c:pt idx="11024">
                  <c:v>0.68191999999999997</c:v>
                </c:pt>
                <c:pt idx="11025">
                  <c:v>0.68191999999999997</c:v>
                </c:pt>
                <c:pt idx="11026">
                  <c:v>0.68191999999999997</c:v>
                </c:pt>
                <c:pt idx="11027">
                  <c:v>0.68191999999999997</c:v>
                </c:pt>
                <c:pt idx="11028">
                  <c:v>0.68191999999999997</c:v>
                </c:pt>
                <c:pt idx="11029">
                  <c:v>0.68191999999999997</c:v>
                </c:pt>
                <c:pt idx="11030">
                  <c:v>0.68191999999999997</c:v>
                </c:pt>
                <c:pt idx="11031">
                  <c:v>0.68191999999999997</c:v>
                </c:pt>
                <c:pt idx="11032">
                  <c:v>0.68674999999999997</c:v>
                </c:pt>
                <c:pt idx="11033">
                  <c:v>0.68674999999999997</c:v>
                </c:pt>
                <c:pt idx="11034">
                  <c:v>0.68674999999999997</c:v>
                </c:pt>
                <c:pt idx="11035">
                  <c:v>0.67642000000000002</c:v>
                </c:pt>
                <c:pt idx="11036">
                  <c:v>0.67642000000000002</c:v>
                </c:pt>
                <c:pt idx="11037">
                  <c:v>0.67642000000000002</c:v>
                </c:pt>
                <c:pt idx="11038">
                  <c:v>0.67642000000000002</c:v>
                </c:pt>
                <c:pt idx="11039">
                  <c:v>0.67642000000000002</c:v>
                </c:pt>
                <c:pt idx="11040">
                  <c:v>0.67642000000000002</c:v>
                </c:pt>
                <c:pt idx="11041">
                  <c:v>0.67642000000000002</c:v>
                </c:pt>
                <c:pt idx="11042">
                  <c:v>0.67642000000000002</c:v>
                </c:pt>
                <c:pt idx="11043">
                  <c:v>0.67642000000000002</c:v>
                </c:pt>
                <c:pt idx="11044">
                  <c:v>0.68130000000000002</c:v>
                </c:pt>
                <c:pt idx="11045">
                  <c:v>0.68130000000000002</c:v>
                </c:pt>
                <c:pt idx="11046">
                  <c:v>0.68130000000000002</c:v>
                </c:pt>
                <c:pt idx="11047">
                  <c:v>0.68130000000000002</c:v>
                </c:pt>
                <c:pt idx="11048">
                  <c:v>0.68130000000000002</c:v>
                </c:pt>
                <c:pt idx="11049">
                  <c:v>0.68130000000000002</c:v>
                </c:pt>
                <c:pt idx="11050">
                  <c:v>0.68130000000000002</c:v>
                </c:pt>
                <c:pt idx="11051">
                  <c:v>0.68130000000000002</c:v>
                </c:pt>
                <c:pt idx="11052">
                  <c:v>0.68130000000000002</c:v>
                </c:pt>
                <c:pt idx="11053">
                  <c:v>0.68130000000000002</c:v>
                </c:pt>
                <c:pt idx="11054">
                  <c:v>0.68130000000000002</c:v>
                </c:pt>
                <c:pt idx="11055">
                  <c:v>0.68613999999999997</c:v>
                </c:pt>
                <c:pt idx="11056">
                  <c:v>0.68613999999999997</c:v>
                </c:pt>
                <c:pt idx="11057">
                  <c:v>0.68613999999999997</c:v>
                </c:pt>
                <c:pt idx="11058">
                  <c:v>0.68613999999999997</c:v>
                </c:pt>
                <c:pt idx="11059">
                  <c:v>0.68613999999999997</c:v>
                </c:pt>
                <c:pt idx="11060">
                  <c:v>0.68613999999999997</c:v>
                </c:pt>
                <c:pt idx="11061">
                  <c:v>0.68613999999999997</c:v>
                </c:pt>
                <c:pt idx="11062">
                  <c:v>0.68613999999999997</c:v>
                </c:pt>
                <c:pt idx="11063">
                  <c:v>0.68613999999999997</c:v>
                </c:pt>
                <c:pt idx="11064">
                  <c:v>0.68613999999999997</c:v>
                </c:pt>
                <c:pt idx="11065">
                  <c:v>0.68613999999999997</c:v>
                </c:pt>
                <c:pt idx="11066">
                  <c:v>0.67564999999999997</c:v>
                </c:pt>
                <c:pt idx="11067">
                  <c:v>0.67564999999999997</c:v>
                </c:pt>
                <c:pt idx="11068">
                  <c:v>0.67564999999999997</c:v>
                </c:pt>
                <c:pt idx="11069">
                  <c:v>0.67564999999999997</c:v>
                </c:pt>
                <c:pt idx="11070">
                  <c:v>0.67564999999999997</c:v>
                </c:pt>
                <c:pt idx="11071">
                  <c:v>0.67564999999999997</c:v>
                </c:pt>
                <c:pt idx="11072">
                  <c:v>0.68059000000000003</c:v>
                </c:pt>
                <c:pt idx="11073">
                  <c:v>0.68059000000000003</c:v>
                </c:pt>
                <c:pt idx="11074">
                  <c:v>0.68059000000000003</c:v>
                </c:pt>
                <c:pt idx="11075">
                  <c:v>0.68059000000000003</c:v>
                </c:pt>
                <c:pt idx="11076">
                  <c:v>0.68059000000000003</c:v>
                </c:pt>
                <c:pt idx="11077">
                  <c:v>0.68059000000000003</c:v>
                </c:pt>
                <c:pt idx="11078">
                  <c:v>0.68059000000000003</c:v>
                </c:pt>
                <c:pt idx="11079">
                  <c:v>0.68059000000000003</c:v>
                </c:pt>
                <c:pt idx="11080">
                  <c:v>0.68059000000000003</c:v>
                </c:pt>
                <c:pt idx="11081">
                  <c:v>0.68547000000000002</c:v>
                </c:pt>
                <c:pt idx="11082">
                  <c:v>0.68547000000000002</c:v>
                </c:pt>
                <c:pt idx="11083">
                  <c:v>0.69023000000000001</c:v>
                </c:pt>
                <c:pt idx="11084">
                  <c:v>0.69023000000000001</c:v>
                </c:pt>
                <c:pt idx="11085">
                  <c:v>0.69486000000000003</c:v>
                </c:pt>
                <c:pt idx="11086">
                  <c:v>0.69486000000000003</c:v>
                </c:pt>
                <c:pt idx="11087">
                  <c:v>0.69486000000000003</c:v>
                </c:pt>
                <c:pt idx="11088">
                  <c:v>0.69486000000000003</c:v>
                </c:pt>
                <c:pt idx="11089">
                  <c:v>0.69486000000000003</c:v>
                </c:pt>
                <c:pt idx="11090">
                  <c:v>0.69486000000000003</c:v>
                </c:pt>
                <c:pt idx="11091">
                  <c:v>0.69486000000000003</c:v>
                </c:pt>
                <c:pt idx="11092">
                  <c:v>0.69940999999999998</c:v>
                </c:pt>
                <c:pt idx="11093">
                  <c:v>0.69940999999999998</c:v>
                </c:pt>
                <c:pt idx="11094">
                  <c:v>0.69940999999999998</c:v>
                </c:pt>
                <c:pt idx="11095">
                  <c:v>0.69940999999999998</c:v>
                </c:pt>
                <c:pt idx="11096">
                  <c:v>0.69940999999999998</c:v>
                </c:pt>
                <c:pt idx="11097">
                  <c:v>0.69940999999999998</c:v>
                </c:pt>
                <c:pt idx="11098">
                  <c:v>0.69940999999999998</c:v>
                </c:pt>
                <c:pt idx="11099">
                  <c:v>0.70389999999999997</c:v>
                </c:pt>
                <c:pt idx="11100">
                  <c:v>0.70389999999999997</c:v>
                </c:pt>
                <c:pt idx="11101">
                  <c:v>0.69350999999999996</c:v>
                </c:pt>
                <c:pt idx="11102">
                  <c:v>0.69350999999999996</c:v>
                </c:pt>
                <c:pt idx="11103">
                  <c:v>0.69350999999999996</c:v>
                </c:pt>
                <c:pt idx="11104">
                  <c:v>0.69350999999999996</c:v>
                </c:pt>
                <c:pt idx="11105">
                  <c:v>0.69350999999999996</c:v>
                </c:pt>
                <c:pt idx="11106">
                  <c:v>0.69350999999999996</c:v>
                </c:pt>
                <c:pt idx="11107">
                  <c:v>0.69350999999999996</c:v>
                </c:pt>
                <c:pt idx="11108">
                  <c:v>0.69803000000000004</c:v>
                </c:pt>
                <c:pt idx="11109">
                  <c:v>0.69803000000000004</c:v>
                </c:pt>
                <c:pt idx="11110">
                  <c:v>0.69803000000000004</c:v>
                </c:pt>
                <c:pt idx="11111">
                  <c:v>0.69803000000000004</c:v>
                </c:pt>
                <c:pt idx="11112">
                  <c:v>0.69803000000000004</c:v>
                </c:pt>
                <c:pt idx="11113">
                  <c:v>0.69803000000000004</c:v>
                </c:pt>
                <c:pt idx="11114">
                  <c:v>0.70247000000000004</c:v>
                </c:pt>
                <c:pt idx="11115">
                  <c:v>0.70247000000000004</c:v>
                </c:pt>
                <c:pt idx="11116">
                  <c:v>0.70247000000000004</c:v>
                </c:pt>
                <c:pt idx="11117">
                  <c:v>0.70681000000000005</c:v>
                </c:pt>
                <c:pt idx="11118">
                  <c:v>0.70681000000000005</c:v>
                </c:pt>
                <c:pt idx="11119">
                  <c:v>0.70681000000000005</c:v>
                </c:pt>
                <c:pt idx="11120">
                  <c:v>0.71104000000000001</c:v>
                </c:pt>
                <c:pt idx="11121">
                  <c:v>0.71104000000000001</c:v>
                </c:pt>
                <c:pt idx="11122">
                  <c:v>0.71104000000000001</c:v>
                </c:pt>
                <c:pt idx="11123">
                  <c:v>0.71104000000000001</c:v>
                </c:pt>
                <c:pt idx="11124">
                  <c:v>0.71104000000000001</c:v>
                </c:pt>
                <c:pt idx="11125">
                  <c:v>0.71104000000000001</c:v>
                </c:pt>
                <c:pt idx="11126">
                  <c:v>0.71104000000000001</c:v>
                </c:pt>
                <c:pt idx="11127">
                  <c:v>0.71104000000000001</c:v>
                </c:pt>
                <c:pt idx="11128">
                  <c:v>0.71104000000000001</c:v>
                </c:pt>
                <c:pt idx="11129">
                  <c:v>0.71104000000000001</c:v>
                </c:pt>
                <c:pt idx="11130">
                  <c:v>0.71104000000000001</c:v>
                </c:pt>
                <c:pt idx="11131">
                  <c:v>0.71104000000000001</c:v>
                </c:pt>
                <c:pt idx="11132">
                  <c:v>0.71104000000000001</c:v>
                </c:pt>
                <c:pt idx="11133">
                  <c:v>0.71526999999999996</c:v>
                </c:pt>
                <c:pt idx="11134">
                  <c:v>0.71526999999999996</c:v>
                </c:pt>
                <c:pt idx="11135">
                  <c:v>0.70491999999999999</c:v>
                </c:pt>
                <c:pt idx="11136">
                  <c:v>0.70491999999999999</c:v>
                </c:pt>
                <c:pt idx="11137">
                  <c:v>0.70491999999999999</c:v>
                </c:pt>
                <c:pt idx="11138">
                  <c:v>0.70491999999999999</c:v>
                </c:pt>
                <c:pt idx="11139">
                  <c:v>0.70491999999999999</c:v>
                </c:pt>
                <c:pt idx="11140">
                  <c:v>0.70916999999999997</c:v>
                </c:pt>
                <c:pt idx="11141">
                  <c:v>0.70916999999999997</c:v>
                </c:pt>
                <c:pt idx="11142">
                  <c:v>0.70916999999999997</c:v>
                </c:pt>
                <c:pt idx="11143">
                  <c:v>0.70916999999999997</c:v>
                </c:pt>
                <c:pt idx="11144">
                  <c:v>0.70916999999999997</c:v>
                </c:pt>
                <c:pt idx="11145">
                  <c:v>0.70916999999999997</c:v>
                </c:pt>
                <c:pt idx="11146">
                  <c:v>0.70916999999999997</c:v>
                </c:pt>
                <c:pt idx="11147">
                  <c:v>0.70916999999999997</c:v>
                </c:pt>
                <c:pt idx="11148">
                  <c:v>0.70916999999999997</c:v>
                </c:pt>
                <c:pt idx="11149">
                  <c:v>0.70916999999999997</c:v>
                </c:pt>
                <c:pt idx="11150">
                  <c:v>0.70916999999999997</c:v>
                </c:pt>
                <c:pt idx="11151">
                  <c:v>0.69889000000000001</c:v>
                </c:pt>
                <c:pt idx="11152">
                  <c:v>0.69889000000000001</c:v>
                </c:pt>
                <c:pt idx="11153">
                  <c:v>0.69889000000000001</c:v>
                </c:pt>
                <c:pt idx="11154">
                  <c:v>0.70321999999999996</c:v>
                </c:pt>
                <c:pt idx="11155">
                  <c:v>0.70743</c:v>
                </c:pt>
                <c:pt idx="11156">
                  <c:v>0.70743</c:v>
                </c:pt>
                <c:pt idx="11157">
                  <c:v>0.69747999999999999</c:v>
                </c:pt>
                <c:pt idx="11158">
                  <c:v>0.69747999999999999</c:v>
                </c:pt>
                <c:pt idx="11159">
                  <c:v>0.69747999999999999</c:v>
                </c:pt>
                <c:pt idx="11160">
                  <c:v>0.69747999999999999</c:v>
                </c:pt>
                <c:pt idx="11161">
                  <c:v>0.69747999999999999</c:v>
                </c:pt>
                <c:pt idx="11162">
                  <c:v>0.69747999999999999</c:v>
                </c:pt>
                <c:pt idx="11163">
                  <c:v>0.70172999999999996</c:v>
                </c:pt>
                <c:pt idx="11164">
                  <c:v>0.70172999999999996</c:v>
                </c:pt>
                <c:pt idx="11165">
                  <c:v>0.70172999999999996</c:v>
                </c:pt>
                <c:pt idx="11166">
                  <c:v>0.70172999999999996</c:v>
                </c:pt>
                <c:pt idx="11167">
                  <c:v>0.70172999999999996</c:v>
                </c:pt>
                <c:pt idx="11168">
                  <c:v>0.70172999999999996</c:v>
                </c:pt>
                <c:pt idx="11169">
                  <c:v>0.70172999999999996</c:v>
                </c:pt>
                <c:pt idx="11170">
                  <c:v>0.70591000000000004</c:v>
                </c:pt>
                <c:pt idx="11171">
                  <c:v>0.70591000000000004</c:v>
                </c:pt>
                <c:pt idx="11172">
                  <c:v>0.70591000000000004</c:v>
                </c:pt>
                <c:pt idx="11173">
                  <c:v>0.70591000000000004</c:v>
                </c:pt>
                <c:pt idx="11174">
                  <c:v>0.70591000000000004</c:v>
                </c:pt>
                <c:pt idx="11175">
                  <c:v>0.70591000000000004</c:v>
                </c:pt>
                <c:pt idx="11176">
                  <c:v>0.70591000000000004</c:v>
                </c:pt>
                <c:pt idx="11177">
                  <c:v>0.70591000000000004</c:v>
                </c:pt>
                <c:pt idx="11178">
                  <c:v>0.70591000000000004</c:v>
                </c:pt>
                <c:pt idx="11179">
                  <c:v>0.70591000000000004</c:v>
                </c:pt>
                <c:pt idx="11180">
                  <c:v>0.70591000000000004</c:v>
                </c:pt>
                <c:pt idx="11181">
                  <c:v>0.70591000000000004</c:v>
                </c:pt>
                <c:pt idx="11182">
                  <c:v>0.70591000000000004</c:v>
                </c:pt>
                <c:pt idx="11183">
                  <c:v>0.70591000000000004</c:v>
                </c:pt>
                <c:pt idx="11184">
                  <c:v>0.70591000000000004</c:v>
                </c:pt>
                <c:pt idx="11185">
                  <c:v>0.70591000000000004</c:v>
                </c:pt>
                <c:pt idx="11186">
                  <c:v>0.70591000000000004</c:v>
                </c:pt>
                <c:pt idx="11187">
                  <c:v>0.70591000000000004</c:v>
                </c:pt>
                <c:pt idx="11188">
                  <c:v>0.70591000000000004</c:v>
                </c:pt>
                <c:pt idx="11189">
                  <c:v>0.70591000000000004</c:v>
                </c:pt>
                <c:pt idx="11190">
                  <c:v>0.70591000000000004</c:v>
                </c:pt>
                <c:pt idx="11191">
                  <c:v>0.70591000000000004</c:v>
                </c:pt>
                <c:pt idx="11192">
                  <c:v>0.69571000000000005</c:v>
                </c:pt>
                <c:pt idx="11193">
                  <c:v>0.69571000000000005</c:v>
                </c:pt>
                <c:pt idx="11194">
                  <c:v>0.70006000000000002</c:v>
                </c:pt>
                <c:pt idx="11195">
                  <c:v>0.70006000000000002</c:v>
                </c:pt>
                <c:pt idx="11196">
                  <c:v>0.70006000000000002</c:v>
                </c:pt>
                <c:pt idx="11197">
                  <c:v>0.70006000000000002</c:v>
                </c:pt>
                <c:pt idx="11198">
                  <c:v>0.70006000000000002</c:v>
                </c:pt>
                <c:pt idx="11199">
                  <c:v>0.70006000000000002</c:v>
                </c:pt>
                <c:pt idx="11200">
                  <c:v>0.70006000000000002</c:v>
                </c:pt>
                <c:pt idx="11201">
                  <c:v>0.70006000000000002</c:v>
                </c:pt>
                <c:pt idx="11202">
                  <c:v>0.70006000000000002</c:v>
                </c:pt>
                <c:pt idx="11203">
                  <c:v>0.70006000000000002</c:v>
                </c:pt>
                <c:pt idx="11204">
                  <c:v>0.70006000000000002</c:v>
                </c:pt>
                <c:pt idx="11205">
                  <c:v>0.70438999999999996</c:v>
                </c:pt>
                <c:pt idx="11206">
                  <c:v>0.69435999999999998</c:v>
                </c:pt>
                <c:pt idx="11207">
                  <c:v>0.69435999999999998</c:v>
                </c:pt>
                <c:pt idx="11208">
                  <c:v>0.69435999999999998</c:v>
                </c:pt>
                <c:pt idx="11209">
                  <c:v>0.69435999999999998</c:v>
                </c:pt>
                <c:pt idx="11210">
                  <c:v>0.69435999999999998</c:v>
                </c:pt>
                <c:pt idx="11211">
                  <c:v>0.69435999999999998</c:v>
                </c:pt>
                <c:pt idx="11212">
                  <c:v>0.69869999999999999</c:v>
                </c:pt>
                <c:pt idx="11213">
                  <c:v>0.69869999999999999</c:v>
                </c:pt>
                <c:pt idx="11214">
                  <c:v>0.69869999999999999</c:v>
                </c:pt>
                <c:pt idx="11215">
                  <c:v>0.68886000000000003</c:v>
                </c:pt>
                <c:pt idx="11216">
                  <c:v>0.68886000000000003</c:v>
                </c:pt>
                <c:pt idx="11217">
                  <c:v>0.68886000000000003</c:v>
                </c:pt>
                <c:pt idx="11218">
                  <c:v>0.68886000000000003</c:v>
                </c:pt>
                <c:pt idx="11219">
                  <c:v>0.68886000000000003</c:v>
                </c:pt>
                <c:pt idx="11220">
                  <c:v>0.67920000000000003</c:v>
                </c:pt>
                <c:pt idx="11221">
                  <c:v>0.67920000000000003</c:v>
                </c:pt>
                <c:pt idx="11222">
                  <c:v>0.67920000000000003</c:v>
                </c:pt>
                <c:pt idx="11223">
                  <c:v>0.66974999999999996</c:v>
                </c:pt>
                <c:pt idx="11224">
                  <c:v>0.66974999999999996</c:v>
                </c:pt>
                <c:pt idx="11225">
                  <c:v>0.66974999999999996</c:v>
                </c:pt>
                <c:pt idx="11226">
                  <c:v>0.66974999999999996</c:v>
                </c:pt>
                <c:pt idx="11227">
                  <c:v>0.66974999999999996</c:v>
                </c:pt>
                <c:pt idx="11228">
                  <c:v>0.66974999999999996</c:v>
                </c:pt>
                <c:pt idx="11229">
                  <c:v>0.66974999999999996</c:v>
                </c:pt>
                <c:pt idx="11230">
                  <c:v>0.66974999999999996</c:v>
                </c:pt>
                <c:pt idx="11231">
                  <c:v>0.66974999999999996</c:v>
                </c:pt>
                <c:pt idx="11232">
                  <c:v>0.66974999999999996</c:v>
                </c:pt>
                <c:pt idx="11233">
                  <c:v>0.66974999999999996</c:v>
                </c:pt>
                <c:pt idx="11234">
                  <c:v>0.66974999999999996</c:v>
                </c:pt>
                <c:pt idx="11235">
                  <c:v>0.66974999999999996</c:v>
                </c:pt>
                <c:pt idx="11236">
                  <c:v>0.66974999999999996</c:v>
                </c:pt>
                <c:pt idx="11237">
                  <c:v>0.66974999999999996</c:v>
                </c:pt>
                <c:pt idx="11238">
                  <c:v>0.66974999999999996</c:v>
                </c:pt>
                <c:pt idx="11239">
                  <c:v>0.66974999999999996</c:v>
                </c:pt>
                <c:pt idx="11240">
                  <c:v>0.66974999999999996</c:v>
                </c:pt>
                <c:pt idx="11241">
                  <c:v>0.67444000000000004</c:v>
                </c:pt>
                <c:pt idx="11242">
                  <c:v>0.67901999999999996</c:v>
                </c:pt>
                <c:pt idx="11243">
                  <c:v>0.67901999999999996</c:v>
                </c:pt>
                <c:pt idx="11244">
                  <c:v>0.68347999999999998</c:v>
                </c:pt>
                <c:pt idx="11245">
                  <c:v>0.68347999999999998</c:v>
                </c:pt>
                <c:pt idx="11246">
                  <c:v>0.68347999999999998</c:v>
                </c:pt>
                <c:pt idx="11247">
                  <c:v>0.68347999999999998</c:v>
                </c:pt>
                <c:pt idx="11248">
                  <c:v>0.68347999999999998</c:v>
                </c:pt>
                <c:pt idx="11249">
                  <c:v>0.68786999999999998</c:v>
                </c:pt>
                <c:pt idx="11250">
                  <c:v>0.68786999999999998</c:v>
                </c:pt>
                <c:pt idx="11251">
                  <c:v>0.68786999999999998</c:v>
                </c:pt>
                <c:pt idx="11252">
                  <c:v>0.68786999999999998</c:v>
                </c:pt>
                <c:pt idx="11253">
                  <c:v>0.68786999999999998</c:v>
                </c:pt>
                <c:pt idx="11254">
                  <c:v>0.67837000000000003</c:v>
                </c:pt>
                <c:pt idx="11255">
                  <c:v>0.67837000000000003</c:v>
                </c:pt>
                <c:pt idx="11256">
                  <c:v>0.67837000000000003</c:v>
                </c:pt>
                <c:pt idx="11257">
                  <c:v>0.66908999999999996</c:v>
                </c:pt>
                <c:pt idx="11258">
                  <c:v>0.66908999999999996</c:v>
                </c:pt>
                <c:pt idx="11259">
                  <c:v>0.66908999999999996</c:v>
                </c:pt>
                <c:pt idx="11260">
                  <c:v>0.66908999999999996</c:v>
                </c:pt>
                <c:pt idx="11261">
                  <c:v>0.66908999999999996</c:v>
                </c:pt>
                <c:pt idx="11262">
                  <c:v>0.66908999999999996</c:v>
                </c:pt>
                <c:pt idx="11263">
                  <c:v>0.66908999999999996</c:v>
                </c:pt>
                <c:pt idx="11264">
                  <c:v>0.66908999999999996</c:v>
                </c:pt>
                <c:pt idx="11265">
                  <c:v>0.66908999999999996</c:v>
                </c:pt>
                <c:pt idx="11266">
                  <c:v>0.66908999999999996</c:v>
                </c:pt>
                <c:pt idx="11267">
                  <c:v>0.66908999999999996</c:v>
                </c:pt>
                <c:pt idx="11268">
                  <c:v>0.65985000000000005</c:v>
                </c:pt>
                <c:pt idx="11269">
                  <c:v>0.65985000000000005</c:v>
                </c:pt>
                <c:pt idx="11270">
                  <c:v>0.65985000000000005</c:v>
                </c:pt>
                <c:pt idx="11271">
                  <c:v>0.65985000000000005</c:v>
                </c:pt>
                <c:pt idx="11272">
                  <c:v>0.66452</c:v>
                </c:pt>
                <c:pt idx="11273">
                  <c:v>0.66452</c:v>
                </c:pt>
                <c:pt idx="11274">
                  <c:v>0.66452</c:v>
                </c:pt>
                <c:pt idx="11275">
                  <c:v>0.66452</c:v>
                </c:pt>
                <c:pt idx="11276">
                  <c:v>0.66910000000000003</c:v>
                </c:pt>
                <c:pt idx="11277">
                  <c:v>0.66910000000000003</c:v>
                </c:pt>
                <c:pt idx="11278">
                  <c:v>0.66910000000000003</c:v>
                </c:pt>
                <c:pt idx="11279">
                  <c:v>0.66910000000000003</c:v>
                </c:pt>
                <c:pt idx="11280">
                  <c:v>0.66910000000000003</c:v>
                </c:pt>
                <c:pt idx="11281">
                  <c:v>0.66910000000000003</c:v>
                </c:pt>
                <c:pt idx="11282">
                  <c:v>0.66910000000000003</c:v>
                </c:pt>
                <c:pt idx="11283">
                  <c:v>0.66910000000000003</c:v>
                </c:pt>
                <c:pt idx="11284">
                  <c:v>0.66910000000000003</c:v>
                </c:pt>
                <c:pt idx="11285">
                  <c:v>0.65993000000000002</c:v>
                </c:pt>
                <c:pt idx="11286">
                  <c:v>0.65993000000000002</c:v>
                </c:pt>
                <c:pt idx="11287">
                  <c:v>0.65993000000000002</c:v>
                </c:pt>
                <c:pt idx="11288">
                  <c:v>0.65993000000000002</c:v>
                </c:pt>
                <c:pt idx="11289">
                  <c:v>0.65993000000000002</c:v>
                </c:pt>
                <c:pt idx="11290">
                  <c:v>0.65993000000000002</c:v>
                </c:pt>
                <c:pt idx="11291">
                  <c:v>0.65993000000000002</c:v>
                </c:pt>
                <c:pt idx="11292">
                  <c:v>0.65993000000000002</c:v>
                </c:pt>
                <c:pt idx="11293">
                  <c:v>0.65993000000000002</c:v>
                </c:pt>
                <c:pt idx="11294">
                  <c:v>0.65993000000000002</c:v>
                </c:pt>
                <c:pt idx="11295">
                  <c:v>0.65993000000000002</c:v>
                </c:pt>
                <c:pt idx="11296">
                  <c:v>0.65993000000000002</c:v>
                </c:pt>
                <c:pt idx="11297">
                  <c:v>0.65993000000000002</c:v>
                </c:pt>
                <c:pt idx="11298">
                  <c:v>0.65993000000000002</c:v>
                </c:pt>
                <c:pt idx="11299">
                  <c:v>0.65993000000000002</c:v>
                </c:pt>
                <c:pt idx="11300">
                  <c:v>0.65073999999999999</c:v>
                </c:pt>
                <c:pt idx="11301">
                  <c:v>0.65073999999999999</c:v>
                </c:pt>
                <c:pt idx="11302">
                  <c:v>0.65073999999999999</c:v>
                </c:pt>
                <c:pt idx="11303">
                  <c:v>0.64175000000000004</c:v>
                </c:pt>
                <c:pt idx="11304">
                  <c:v>0.64175000000000004</c:v>
                </c:pt>
                <c:pt idx="11305">
                  <c:v>0.63297000000000003</c:v>
                </c:pt>
                <c:pt idx="11306">
                  <c:v>0.63297000000000003</c:v>
                </c:pt>
                <c:pt idx="11307">
                  <c:v>0.63297000000000003</c:v>
                </c:pt>
                <c:pt idx="11308">
                  <c:v>0.63297000000000003</c:v>
                </c:pt>
                <c:pt idx="11309">
                  <c:v>0.63297000000000003</c:v>
                </c:pt>
                <c:pt idx="11310">
                  <c:v>0.63297000000000003</c:v>
                </c:pt>
                <c:pt idx="11311">
                  <c:v>0.62431999999999999</c:v>
                </c:pt>
                <c:pt idx="11312">
                  <c:v>0.62939999999999996</c:v>
                </c:pt>
                <c:pt idx="11313">
                  <c:v>0.62939999999999996</c:v>
                </c:pt>
                <c:pt idx="11314">
                  <c:v>0.62939999999999996</c:v>
                </c:pt>
                <c:pt idx="11315">
                  <c:v>0.62095999999999996</c:v>
                </c:pt>
                <c:pt idx="11316">
                  <c:v>0.62095999999999996</c:v>
                </c:pt>
                <c:pt idx="11317">
                  <c:v>0.62095999999999996</c:v>
                </c:pt>
                <c:pt idx="11318">
                  <c:v>0.62095999999999996</c:v>
                </c:pt>
                <c:pt idx="11319">
                  <c:v>0.62095999999999996</c:v>
                </c:pt>
                <c:pt idx="11320">
                  <c:v>0.62095999999999996</c:v>
                </c:pt>
                <c:pt idx="11321">
                  <c:v>0.62095999999999996</c:v>
                </c:pt>
                <c:pt idx="11322">
                  <c:v>0.62604000000000004</c:v>
                </c:pt>
                <c:pt idx="11323">
                  <c:v>0.62604000000000004</c:v>
                </c:pt>
                <c:pt idx="11324">
                  <c:v>0.62604000000000004</c:v>
                </c:pt>
                <c:pt idx="11325">
                  <c:v>0.62604000000000004</c:v>
                </c:pt>
                <c:pt idx="11326">
                  <c:v>0.62604000000000004</c:v>
                </c:pt>
                <c:pt idx="11327">
                  <c:v>0.63104000000000005</c:v>
                </c:pt>
                <c:pt idx="11328">
                  <c:v>0.63104000000000005</c:v>
                </c:pt>
                <c:pt idx="11329">
                  <c:v>0.63104000000000005</c:v>
                </c:pt>
                <c:pt idx="11330">
                  <c:v>0.63104000000000005</c:v>
                </c:pt>
                <c:pt idx="11331">
                  <c:v>0.63104000000000005</c:v>
                </c:pt>
                <c:pt idx="11332">
                  <c:v>0.63595000000000002</c:v>
                </c:pt>
                <c:pt idx="11333">
                  <c:v>0.63595000000000002</c:v>
                </c:pt>
                <c:pt idx="11334">
                  <c:v>0.63595000000000002</c:v>
                </c:pt>
                <c:pt idx="11335">
                  <c:v>0.63595000000000002</c:v>
                </c:pt>
                <c:pt idx="11336">
                  <c:v>0.63595000000000002</c:v>
                </c:pt>
                <c:pt idx="11337">
                  <c:v>0.63595000000000002</c:v>
                </c:pt>
                <c:pt idx="11338">
                  <c:v>0.63595000000000002</c:v>
                </c:pt>
                <c:pt idx="11339">
                  <c:v>0.63595000000000002</c:v>
                </c:pt>
                <c:pt idx="11340">
                  <c:v>0.63595000000000002</c:v>
                </c:pt>
                <c:pt idx="11341">
                  <c:v>0.63595000000000002</c:v>
                </c:pt>
                <c:pt idx="11342">
                  <c:v>0.63595000000000002</c:v>
                </c:pt>
                <c:pt idx="11343">
                  <c:v>0.64083999999999997</c:v>
                </c:pt>
                <c:pt idx="11344">
                  <c:v>0.64083999999999997</c:v>
                </c:pt>
                <c:pt idx="11345">
                  <c:v>0.64561999999999997</c:v>
                </c:pt>
                <c:pt idx="11346">
                  <c:v>0.64561999999999997</c:v>
                </c:pt>
                <c:pt idx="11347">
                  <c:v>0.64561999999999997</c:v>
                </c:pt>
                <c:pt idx="11348">
                  <c:v>0.64561999999999997</c:v>
                </c:pt>
                <c:pt idx="11349">
                  <c:v>0.64561999999999997</c:v>
                </c:pt>
                <c:pt idx="11350">
                  <c:v>0.64561999999999997</c:v>
                </c:pt>
                <c:pt idx="11351">
                  <c:v>0.64561999999999997</c:v>
                </c:pt>
                <c:pt idx="11352">
                  <c:v>0.64561999999999997</c:v>
                </c:pt>
                <c:pt idx="11353">
                  <c:v>0.64561999999999997</c:v>
                </c:pt>
                <c:pt idx="11354">
                  <c:v>0.64561999999999997</c:v>
                </c:pt>
                <c:pt idx="11355">
                  <c:v>0.64561999999999997</c:v>
                </c:pt>
                <c:pt idx="11356">
                  <c:v>0.64561999999999997</c:v>
                </c:pt>
                <c:pt idx="11357">
                  <c:v>0.64561999999999997</c:v>
                </c:pt>
                <c:pt idx="11358">
                  <c:v>0.64561999999999997</c:v>
                </c:pt>
                <c:pt idx="11359">
                  <c:v>0.64561999999999997</c:v>
                </c:pt>
                <c:pt idx="11360">
                  <c:v>0.64561999999999997</c:v>
                </c:pt>
                <c:pt idx="11361">
                  <c:v>0.64561999999999997</c:v>
                </c:pt>
                <c:pt idx="11362">
                  <c:v>0.64561999999999997</c:v>
                </c:pt>
                <c:pt idx="11363">
                  <c:v>0.64561999999999997</c:v>
                </c:pt>
                <c:pt idx="11364">
                  <c:v>0.64561999999999997</c:v>
                </c:pt>
                <c:pt idx="11365">
                  <c:v>0.64561999999999997</c:v>
                </c:pt>
                <c:pt idx="11366">
                  <c:v>0.64561999999999997</c:v>
                </c:pt>
                <c:pt idx="11367">
                  <c:v>0.64561999999999997</c:v>
                </c:pt>
                <c:pt idx="11368">
                  <c:v>0.64561999999999997</c:v>
                </c:pt>
                <c:pt idx="11369">
                  <c:v>0.64561999999999997</c:v>
                </c:pt>
                <c:pt idx="11370">
                  <c:v>0.64561999999999997</c:v>
                </c:pt>
                <c:pt idx="11371">
                  <c:v>0.64561999999999997</c:v>
                </c:pt>
                <c:pt idx="11372">
                  <c:v>0.64561999999999997</c:v>
                </c:pt>
                <c:pt idx="11373">
                  <c:v>0.64561999999999997</c:v>
                </c:pt>
                <c:pt idx="11374">
                  <c:v>0.64561999999999997</c:v>
                </c:pt>
                <c:pt idx="11375">
                  <c:v>0.64561999999999997</c:v>
                </c:pt>
                <c:pt idx="11376">
                  <c:v>0.64561999999999997</c:v>
                </c:pt>
                <c:pt idx="11377">
                  <c:v>0.65056999999999998</c:v>
                </c:pt>
                <c:pt idx="11378">
                  <c:v>0.65056999999999998</c:v>
                </c:pt>
                <c:pt idx="11379">
                  <c:v>0.65541000000000005</c:v>
                </c:pt>
                <c:pt idx="11380">
                  <c:v>0.65541000000000005</c:v>
                </c:pt>
                <c:pt idx="11381">
                  <c:v>0.65541000000000005</c:v>
                </c:pt>
                <c:pt idx="11382">
                  <c:v>0.65541000000000005</c:v>
                </c:pt>
                <c:pt idx="11383">
                  <c:v>0.65541000000000005</c:v>
                </c:pt>
                <c:pt idx="11384">
                  <c:v>0.65541000000000005</c:v>
                </c:pt>
                <c:pt idx="11385">
                  <c:v>0.65541000000000005</c:v>
                </c:pt>
                <c:pt idx="11386">
                  <c:v>0.65541000000000005</c:v>
                </c:pt>
                <c:pt idx="11387">
                  <c:v>0.65541000000000005</c:v>
                </c:pt>
                <c:pt idx="11388">
                  <c:v>0.65541000000000005</c:v>
                </c:pt>
                <c:pt idx="11389">
                  <c:v>0.65541000000000005</c:v>
                </c:pt>
                <c:pt idx="11390">
                  <c:v>0.66022000000000003</c:v>
                </c:pt>
                <c:pt idx="11391">
                  <c:v>0.65112000000000003</c:v>
                </c:pt>
                <c:pt idx="11392">
                  <c:v>0.64224000000000003</c:v>
                </c:pt>
                <c:pt idx="11393">
                  <c:v>0.64705999999999997</c:v>
                </c:pt>
                <c:pt idx="11394">
                  <c:v>0.64705999999999997</c:v>
                </c:pt>
                <c:pt idx="11395">
                  <c:v>0.64705999999999997</c:v>
                </c:pt>
                <c:pt idx="11396">
                  <c:v>0.64705999999999997</c:v>
                </c:pt>
                <c:pt idx="11397">
                  <c:v>0.64705999999999997</c:v>
                </c:pt>
                <c:pt idx="11398">
                  <c:v>0.64705999999999997</c:v>
                </c:pt>
                <c:pt idx="11399">
                  <c:v>0.64705999999999997</c:v>
                </c:pt>
                <c:pt idx="11400">
                  <c:v>0.65181999999999995</c:v>
                </c:pt>
                <c:pt idx="11401">
                  <c:v>0.64312999999999998</c:v>
                </c:pt>
                <c:pt idx="11402">
                  <c:v>0.64312999999999998</c:v>
                </c:pt>
                <c:pt idx="11403">
                  <c:v>0.64312999999999998</c:v>
                </c:pt>
                <c:pt idx="11404">
                  <c:v>0.64312999999999998</c:v>
                </c:pt>
                <c:pt idx="11405">
                  <c:v>0.64312999999999998</c:v>
                </c:pt>
                <c:pt idx="11406">
                  <c:v>0.64312999999999998</c:v>
                </c:pt>
                <c:pt idx="11407">
                  <c:v>0.64312999999999998</c:v>
                </c:pt>
                <c:pt idx="11408">
                  <c:v>0.64312999999999998</c:v>
                </c:pt>
                <c:pt idx="11409">
                  <c:v>0.64312999999999998</c:v>
                </c:pt>
                <c:pt idx="11410">
                  <c:v>0.64312999999999998</c:v>
                </c:pt>
                <c:pt idx="11411">
                  <c:v>0.64792000000000005</c:v>
                </c:pt>
                <c:pt idx="11412">
                  <c:v>0.64792000000000005</c:v>
                </c:pt>
                <c:pt idx="11413">
                  <c:v>0.64792000000000005</c:v>
                </c:pt>
                <c:pt idx="11414">
                  <c:v>0.64792000000000005</c:v>
                </c:pt>
                <c:pt idx="11415">
                  <c:v>0.64792000000000005</c:v>
                </c:pt>
                <c:pt idx="11416">
                  <c:v>0.64792000000000005</c:v>
                </c:pt>
                <c:pt idx="11417">
                  <c:v>0.64792000000000005</c:v>
                </c:pt>
                <c:pt idx="11418">
                  <c:v>0.64792000000000005</c:v>
                </c:pt>
                <c:pt idx="11419">
                  <c:v>0.64792000000000005</c:v>
                </c:pt>
                <c:pt idx="11420">
                  <c:v>0.64792000000000005</c:v>
                </c:pt>
                <c:pt idx="11421">
                  <c:v>0.63917000000000002</c:v>
                </c:pt>
                <c:pt idx="11422">
                  <c:v>0.63917000000000002</c:v>
                </c:pt>
                <c:pt idx="11423">
                  <c:v>0.63917000000000002</c:v>
                </c:pt>
                <c:pt idx="11424">
                  <c:v>0.63061</c:v>
                </c:pt>
                <c:pt idx="11425">
                  <c:v>0.62224999999999997</c:v>
                </c:pt>
                <c:pt idx="11426">
                  <c:v>0.62224999999999997</c:v>
                </c:pt>
                <c:pt idx="11427">
                  <c:v>0.62224999999999997</c:v>
                </c:pt>
                <c:pt idx="11428">
                  <c:v>0.62224999999999997</c:v>
                </c:pt>
                <c:pt idx="11429">
                  <c:v>0.62224999999999997</c:v>
                </c:pt>
                <c:pt idx="11430">
                  <c:v>0.62224999999999997</c:v>
                </c:pt>
                <c:pt idx="11431">
                  <c:v>0.62224999999999997</c:v>
                </c:pt>
                <c:pt idx="11432">
                  <c:v>0.62224999999999997</c:v>
                </c:pt>
                <c:pt idx="11433">
                  <c:v>0.62224999999999997</c:v>
                </c:pt>
                <c:pt idx="11434">
                  <c:v>0.62224999999999997</c:v>
                </c:pt>
                <c:pt idx="11435">
                  <c:v>0.62224999999999997</c:v>
                </c:pt>
                <c:pt idx="11436">
                  <c:v>0.62224999999999997</c:v>
                </c:pt>
                <c:pt idx="11437">
                  <c:v>0.62224999999999997</c:v>
                </c:pt>
                <c:pt idx="11438">
                  <c:v>0.62224999999999997</c:v>
                </c:pt>
                <c:pt idx="11439">
                  <c:v>0.62224999999999997</c:v>
                </c:pt>
                <c:pt idx="11440">
                  <c:v>0.62224999999999997</c:v>
                </c:pt>
                <c:pt idx="11441">
                  <c:v>0.61385000000000001</c:v>
                </c:pt>
                <c:pt idx="11442">
                  <c:v>0.61385000000000001</c:v>
                </c:pt>
                <c:pt idx="11443">
                  <c:v>0.61385000000000001</c:v>
                </c:pt>
                <c:pt idx="11444">
                  <c:v>0.61385000000000001</c:v>
                </c:pt>
                <c:pt idx="11445">
                  <c:v>0.61385000000000001</c:v>
                </c:pt>
                <c:pt idx="11446">
                  <c:v>0.61385000000000001</c:v>
                </c:pt>
                <c:pt idx="11447">
                  <c:v>0.61385000000000001</c:v>
                </c:pt>
                <c:pt idx="11448">
                  <c:v>0.61385000000000001</c:v>
                </c:pt>
                <c:pt idx="11449">
                  <c:v>0.61385000000000001</c:v>
                </c:pt>
                <c:pt idx="11450">
                  <c:v>0.61385000000000001</c:v>
                </c:pt>
                <c:pt idx="11451">
                  <c:v>0.61385000000000001</c:v>
                </c:pt>
                <c:pt idx="11452">
                  <c:v>0.61385000000000001</c:v>
                </c:pt>
                <c:pt idx="11453">
                  <c:v>0.61385000000000001</c:v>
                </c:pt>
                <c:pt idx="11454">
                  <c:v>0.61385000000000001</c:v>
                </c:pt>
                <c:pt idx="11455">
                  <c:v>0.61385000000000001</c:v>
                </c:pt>
                <c:pt idx="11456">
                  <c:v>0.61914999999999998</c:v>
                </c:pt>
                <c:pt idx="11457">
                  <c:v>0.61914999999999998</c:v>
                </c:pt>
                <c:pt idx="11458">
                  <c:v>0.61073999999999995</c:v>
                </c:pt>
                <c:pt idx="11459">
                  <c:v>0.61073999999999995</c:v>
                </c:pt>
                <c:pt idx="11460">
                  <c:v>0.61073999999999995</c:v>
                </c:pt>
                <c:pt idx="11461">
                  <c:v>0.61073999999999995</c:v>
                </c:pt>
                <c:pt idx="11462">
                  <c:v>0.61073999999999995</c:v>
                </c:pt>
                <c:pt idx="11463">
                  <c:v>0.61073999999999995</c:v>
                </c:pt>
                <c:pt idx="11464">
                  <c:v>0.61073999999999995</c:v>
                </c:pt>
                <c:pt idx="11465">
                  <c:v>0.61073999999999995</c:v>
                </c:pt>
                <c:pt idx="11466">
                  <c:v>0.61073999999999995</c:v>
                </c:pt>
                <c:pt idx="11467">
                  <c:v>0.61073999999999995</c:v>
                </c:pt>
                <c:pt idx="11468">
                  <c:v>0.61073999999999995</c:v>
                </c:pt>
                <c:pt idx="11469">
                  <c:v>0.61073999999999995</c:v>
                </c:pt>
                <c:pt idx="11470">
                  <c:v>0.61073999999999995</c:v>
                </c:pt>
                <c:pt idx="11471">
                  <c:v>0.61073999999999995</c:v>
                </c:pt>
                <c:pt idx="11472">
                  <c:v>0.61073999999999995</c:v>
                </c:pt>
                <c:pt idx="11473">
                  <c:v>0.61073999999999995</c:v>
                </c:pt>
                <c:pt idx="11474">
                  <c:v>0.61073999999999995</c:v>
                </c:pt>
                <c:pt idx="11475">
                  <c:v>0.61073999999999995</c:v>
                </c:pt>
                <c:pt idx="11476">
                  <c:v>0.61073999999999995</c:v>
                </c:pt>
                <c:pt idx="11477">
                  <c:v>0.61073999999999995</c:v>
                </c:pt>
                <c:pt idx="11478">
                  <c:v>0.61073999999999995</c:v>
                </c:pt>
                <c:pt idx="11479">
                  <c:v>0.61073999999999995</c:v>
                </c:pt>
                <c:pt idx="11480">
                  <c:v>0.61073999999999995</c:v>
                </c:pt>
                <c:pt idx="11481">
                  <c:v>0.61619999999999997</c:v>
                </c:pt>
                <c:pt idx="11482">
                  <c:v>0.62151999999999996</c:v>
                </c:pt>
                <c:pt idx="11483">
                  <c:v>0.61299999999999999</c:v>
                </c:pt>
                <c:pt idx="11484">
                  <c:v>0.61299999999999999</c:v>
                </c:pt>
                <c:pt idx="11485">
                  <c:v>0.61299999999999999</c:v>
                </c:pt>
                <c:pt idx="11486">
                  <c:v>0.61299999999999999</c:v>
                </c:pt>
                <c:pt idx="11487">
                  <c:v>0.61299999999999999</c:v>
                </c:pt>
                <c:pt idx="11488">
                  <c:v>0.61299999999999999</c:v>
                </c:pt>
                <c:pt idx="11489">
                  <c:v>0.61299999999999999</c:v>
                </c:pt>
                <c:pt idx="11490">
                  <c:v>0.61299999999999999</c:v>
                </c:pt>
                <c:pt idx="11491">
                  <c:v>0.61299999999999999</c:v>
                </c:pt>
                <c:pt idx="11492">
                  <c:v>0.61833000000000005</c:v>
                </c:pt>
                <c:pt idx="11493">
                  <c:v>0.61833000000000005</c:v>
                </c:pt>
                <c:pt idx="11494">
                  <c:v>0.60990999999999995</c:v>
                </c:pt>
                <c:pt idx="11495">
                  <c:v>0.60990999999999995</c:v>
                </c:pt>
                <c:pt idx="11496">
                  <c:v>0.61516999999999999</c:v>
                </c:pt>
                <c:pt idx="11497">
                  <c:v>0.61516999999999999</c:v>
                </c:pt>
                <c:pt idx="11498">
                  <c:v>0.60694999999999999</c:v>
                </c:pt>
                <c:pt idx="11499">
                  <c:v>0.60694999999999999</c:v>
                </c:pt>
                <c:pt idx="11500">
                  <c:v>0.60694999999999999</c:v>
                </c:pt>
                <c:pt idx="11501">
                  <c:v>0.60694999999999999</c:v>
                </c:pt>
                <c:pt idx="11502">
                  <c:v>0.60694999999999999</c:v>
                </c:pt>
                <c:pt idx="11503">
                  <c:v>0.60694999999999999</c:v>
                </c:pt>
                <c:pt idx="11504">
                  <c:v>0.60694999999999999</c:v>
                </c:pt>
                <c:pt idx="11505">
                  <c:v>0.60694999999999999</c:v>
                </c:pt>
                <c:pt idx="11506">
                  <c:v>0.60694999999999999</c:v>
                </c:pt>
                <c:pt idx="11507">
                  <c:v>0.60694999999999999</c:v>
                </c:pt>
                <c:pt idx="11508">
                  <c:v>0.60694999999999999</c:v>
                </c:pt>
                <c:pt idx="11509">
                  <c:v>0.60694999999999999</c:v>
                </c:pt>
                <c:pt idx="11510">
                  <c:v>0.60694999999999999</c:v>
                </c:pt>
                <c:pt idx="11511">
                  <c:v>0.61226999999999998</c:v>
                </c:pt>
                <c:pt idx="11512">
                  <c:v>0.61226999999999998</c:v>
                </c:pt>
                <c:pt idx="11513">
                  <c:v>0.61226999999999998</c:v>
                </c:pt>
                <c:pt idx="11514">
                  <c:v>0.60404000000000002</c:v>
                </c:pt>
                <c:pt idx="11515">
                  <c:v>0.60404000000000002</c:v>
                </c:pt>
                <c:pt idx="11516">
                  <c:v>0.60404000000000002</c:v>
                </c:pt>
                <c:pt idx="11517">
                  <c:v>0.59599000000000002</c:v>
                </c:pt>
                <c:pt idx="11518">
                  <c:v>0.59599000000000002</c:v>
                </c:pt>
                <c:pt idx="11519">
                  <c:v>0.59599000000000002</c:v>
                </c:pt>
                <c:pt idx="11520">
                  <c:v>0.59599000000000002</c:v>
                </c:pt>
                <c:pt idx="11521">
                  <c:v>0.59599000000000002</c:v>
                </c:pt>
                <c:pt idx="11522">
                  <c:v>0.59599000000000002</c:v>
                </c:pt>
                <c:pt idx="11523">
                  <c:v>0.59599000000000002</c:v>
                </c:pt>
                <c:pt idx="11524">
                  <c:v>0.59599000000000002</c:v>
                </c:pt>
                <c:pt idx="11525">
                  <c:v>0.59599000000000002</c:v>
                </c:pt>
                <c:pt idx="11526">
                  <c:v>0.58801000000000003</c:v>
                </c:pt>
                <c:pt idx="11527">
                  <c:v>0.58801000000000003</c:v>
                </c:pt>
                <c:pt idx="11528">
                  <c:v>0.58801000000000003</c:v>
                </c:pt>
                <c:pt idx="11529">
                  <c:v>0.58801000000000003</c:v>
                </c:pt>
                <c:pt idx="11530">
                  <c:v>0.58801000000000003</c:v>
                </c:pt>
                <c:pt idx="11531">
                  <c:v>0.58801000000000003</c:v>
                </c:pt>
                <c:pt idx="11532">
                  <c:v>0.58801000000000003</c:v>
                </c:pt>
                <c:pt idx="11533">
                  <c:v>0.58801000000000003</c:v>
                </c:pt>
                <c:pt idx="11534">
                  <c:v>0.58801000000000003</c:v>
                </c:pt>
                <c:pt idx="11535">
                  <c:v>0.59355000000000002</c:v>
                </c:pt>
                <c:pt idx="11536">
                  <c:v>0.59355000000000002</c:v>
                </c:pt>
                <c:pt idx="11537">
                  <c:v>0.59897</c:v>
                </c:pt>
                <c:pt idx="11538">
                  <c:v>0.59897</c:v>
                </c:pt>
                <c:pt idx="11539">
                  <c:v>0.59897</c:v>
                </c:pt>
                <c:pt idx="11540">
                  <c:v>0.59897</c:v>
                </c:pt>
                <c:pt idx="11541">
                  <c:v>0.60428000000000004</c:v>
                </c:pt>
                <c:pt idx="11542">
                  <c:v>0.60428000000000004</c:v>
                </c:pt>
                <c:pt idx="11543">
                  <c:v>0.60428000000000004</c:v>
                </c:pt>
                <c:pt idx="11544">
                  <c:v>0.60428000000000004</c:v>
                </c:pt>
                <c:pt idx="11545">
                  <c:v>0.60428000000000004</c:v>
                </c:pt>
                <c:pt idx="11546">
                  <c:v>0.60951</c:v>
                </c:pt>
                <c:pt idx="11547">
                  <c:v>0.60951</c:v>
                </c:pt>
                <c:pt idx="11548">
                  <c:v>0.60951</c:v>
                </c:pt>
                <c:pt idx="11549">
                  <c:v>0.60951</c:v>
                </c:pt>
                <c:pt idx="11550">
                  <c:v>0.60951</c:v>
                </c:pt>
                <c:pt idx="11551">
                  <c:v>0.60951</c:v>
                </c:pt>
                <c:pt idx="11552">
                  <c:v>0.60146999999999995</c:v>
                </c:pt>
                <c:pt idx="11553">
                  <c:v>0.60146999999999995</c:v>
                </c:pt>
                <c:pt idx="11554">
                  <c:v>0.60146999999999995</c:v>
                </c:pt>
                <c:pt idx="11555">
                  <c:v>0.60146999999999995</c:v>
                </c:pt>
                <c:pt idx="11556">
                  <c:v>0.60146999999999995</c:v>
                </c:pt>
                <c:pt idx="11557">
                  <c:v>0.60670999999999997</c:v>
                </c:pt>
                <c:pt idx="11558">
                  <c:v>0.61182000000000003</c:v>
                </c:pt>
                <c:pt idx="11559">
                  <c:v>0.61682000000000003</c:v>
                </c:pt>
                <c:pt idx="11560">
                  <c:v>0.61682000000000003</c:v>
                </c:pt>
                <c:pt idx="11561">
                  <c:v>0.61682000000000003</c:v>
                </c:pt>
                <c:pt idx="11562">
                  <c:v>0.62170999999999998</c:v>
                </c:pt>
                <c:pt idx="11563">
                  <c:v>0.62649999999999995</c:v>
                </c:pt>
                <c:pt idx="11564">
                  <c:v>0.62649999999999995</c:v>
                </c:pt>
                <c:pt idx="11565">
                  <c:v>0.62649999999999995</c:v>
                </c:pt>
                <c:pt idx="11566">
                  <c:v>0.63119000000000003</c:v>
                </c:pt>
                <c:pt idx="11567">
                  <c:v>0.63119000000000003</c:v>
                </c:pt>
                <c:pt idx="11568">
                  <c:v>0.62333000000000005</c:v>
                </c:pt>
                <c:pt idx="11569">
                  <c:v>0.62333000000000005</c:v>
                </c:pt>
                <c:pt idx="11570">
                  <c:v>0.62333000000000005</c:v>
                </c:pt>
                <c:pt idx="11571">
                  <c:v>0.62333000000000005</c:v>
                </c:pt>
                <c:pt idx="11572">
                  <c:v>0.62333000000000005</c:v>
                </c:pt>
                <c:pt idx="11573">
                  <c:v>0.62333000000000005</c:v>
                </c:pt>
                <c:pt idx="11574">
                  <c:v>0.62802000000000002</c:v>
                </c:pt>
                <c:pt idx="11575">
                  <c:v>0.62802000000000002</c:v>
                </c:pt>
                <c:pt idx="11576">
                  <c:v>0.62802000000000002</c:v>
                </c:pt>
                <c:pt idx="11577">
                  <c:v>0.62802000000000002</c:v>
                </c:pt>
                <c:pt idx="11578">
                  <c:v>0.62802000000000002</c:v>
                </c:pt>
                <c:pt idx="11579">
                  <c:v>0.62802000000000002</c:v>
                </c:pt>
                <c:pt idx="11580">
                  <c:v>0.62802000000000002</c:v>
                </c:pt>
                <c:pt idx="11581">
                  <c:v>0.63265000000000005</c:v>
                </c:pt>
                <c:pt idx="11582">
                  <c:v>0.62485000000000002</c:v>
                </c:pt>
                <c:pt idx="11583">
                  <c:v>0.62485000000000002</c:v>
                </c:pt>
                <c:pt idx="11584">
                  <c:v>0.62944</c:v>
                </c:pt>
                <c:pt idx="11585">
                  <c:v>0.62944</c:v>
                </c:pt>
                <c:pt idx="11586">
                  <c:v>0.62944</c:v>
                </c:pt>
                <c:pt idx="11587">
                  <c:v>0.62944</c:v>
                </c:pt>
                <c:pt idx="11588">
                  <c:v>0.62944</c:v>
                </c:pt>
                <c:pt idx="11589">
                  <c:v>0.62944</c:v>
                </c:pt>
                <c:pt idx="11590">
                  <c:v>0.62173999999999996</c:v>
                </c:pt>
                <c:pt idx="11591">
                  <c:v>0.62173999999999996</c:v>
                </c:pt>
                <c:pt idx="11592">
                  <c:v>0.62173999999999996</c:v>
                </c:pt>
                <c:pt idx="11593">
                  <c:v>0.62173999999999996</c:v>
                </c:pt>
                <c:pt idx="11594">
                  <c:v>0.62173999999999996</c:v>
                </c:pt>
                <c:pt idx="11595">
                  <c:v>0.62173999999999996</c:v>
                </c:pt>
                <c:pt idx="11596">
                  <c:v>0.62636000000000003</c:v>
                </c:pt>
                <c:pt idx="11597">
                  <c:v>0.62636000000000003</c:v>
                </c:pt>
                <c:pt idx="11598">
                  <c:v>0.62636000000000003</c:v>
                </c:pt>
                <c:pt idx="11599">
                  <c:v>0.61875000000000002</c:v>
                </c:pt>
                <c:pt idx="11600">
                  <c:v>0.61875000000000002</c:v>
                </c:pt>
                <c:pt idx="11601">
                  <c:v>0.61875000000000002</c:v>
                </c:pt>
                <c:pt idx="11602">
                  <c:v>0.61875000000000002</c:v>
                </c:pt>
                <c:pt idx="11603">
                  <c:v>0.61875000000000002</c:v>
                </c:pt>
                <c:pt idx="11604">
                  <c:v>0.61875000000000002</c:v>
                </c:pt>
                <c:pt idx="11605">
                  <c:v>0.61875000000000002</c:v>
                </c:pt>
                <c:pt idx="11606">
                  <c:v>0.62339</c:v>
                </c:pt>
                <c:pt idx="11607">
                  <c:v>0.62339</c:v>
                </c:pt>
                <c:pt idx="11608">
                  <c:v>0.62339</c:v>
                </c:pt>
                <c:pt idx="11609">
                  <c:v>0.62339</c:v>
                </c:pt>
                <c:pt idx="11610">
                  <c:v>0.62339</c:v>
                </c:pt>
                <c:pt idx="11611">
                  <c:v>0.62339</c:v>
                </c:pt>
                <c:pt idx="11612">
                  <c:v>0.62339</c:v>
                </c:pt>
                <c:pt idx="11613">
                  <c:v>0.62339</c:v>
                </c:pt>
                <c:pt idx="11614">
                  <c:v>0.62339</c:v>
                </c:pt>
                <c:pt idx="11615">
                  <c:v>0.62339</c:v>
                </c:pt>
                <c:pt idx="11616">
                  <c:v>0.62339</c:v>
                </c:pt>
                <c:pt idx="11617">
                  <c:v>0.62339</c:v>
                </c:pt>
                <c:pt idx="11618">
                  <c:v>0.62339</c:v>
                </c:pt>
                <c:pt idx="11619">
                  <c:v>0.62339</c:v>
                </c:pt>
                <c:pt idx="11620">
                  <c:v>0.62339</c:v>
                </c:pt>
                <c:pt idx="11621">
                  <c:v>0.62339</c:v>
                </c:pt>
                <c:pt idx="11622">
                  <c:v>0.62339</c:v>
                </c:pt>
                <c:pt idx="11623">
                  <c:v>0.62339</c:v>
                </c:pt>
                <c:pt idx="11624">
                  <c:v>0.61563000000000001</c:v>
                </c:pt>
                <c:pt idx="11625">
                  <c:v>0.61563000000000001</c:v>
                </c:pt>
                <c:pt idx="11626">
                  <c:v>0.61563000000000001</c:v>
                </c:pt>
                <c:pt idx="11627">
                  <c:v>0.61563000000000001</c:v>
                </c:pt>
                <c:pt idx="11628">
                  <c:v>0.61563000000000001</c:v>
                </c:pt>
                <c:pt idx="11629">
                  <c:v>0.62039999999999995</c:v>
                </c:pt>
                <c:pt idx="11630">
                  <c:v>0.62039999999999995</c:v>
                </c:pt>
                <c:pt idx="11631">
                  <c:v>0.62039999999999995</c:v>
                </c:pt>
                <c:pt idx="11632">
                  <c:v>0.62509000000000003</c:v>
                </c:pt>
                <c:pt idx="11633">
                  <c:v>0.62509000000000003</c:v>
                </c:pt>
                <c:pt idx="11634">
                  <c:v>0.62509000000000003</c:v>
                </c:pt>
                <c:pt idx="11635">
                  <c:v>0.62968999999999997</c:v>
                </c:pt>
                <c:pt idx="11636">
                  <c:v>0.62968999999999997</c:v>
                </c:pt>
                <c:pt idx="11637">
                  <c:v>0.62968999999999997</c:v>
                </c:pt>
                <c:pt idx="11638">
                  <c:v>0.63421000000000005</c:v>
                </c:pt>
                <c:pt idx="11639">
                  <c:v>0.63861999999999997</c:v>
                </c:pt>
                <c:pt idx="11640">
                  <c:v>0.63099000000000005</c:v>
                </c:pt>
                <c:pt idx="11641">
                  <c:v>0.63099000000000005</c:v>
                </c:pt>
                <c:pt idx="11642">
                  <c:v>0.63099000000000005</c:v>
                </c:pt>
                <c:pt idx="11643">
                  <c:v>0.63099000000000005</c:v>
                </c:pt>
                <c:pt idx="11644">
                  <c:v>0.63099000000000005</c:v>
                </c:pt>
                <c:pt idx="11645">
                  <c:v>0.63099000000000005</c:v>
                </c:pt>
                <c:pt idx="11646">
                  <c:v>0.63099000000000005</c:v>
                </c:pt>
                <c:pt idx="11647">
                  <c:v>0.63099000000000005</c:v>
                </c:pt>
                <c:pt idx="11648">
                  <c:v>0.63099000000000005</c:v>
                </c:pt>
                <c:pt idx="11649">
                  <c:v>0.62341000000000002</c:v>
                </c:pt>
                <c:pt idx="11650">
                  <c:v>0.62341000000000002</c:v>
                </c:pt>
                <c:pt idx="11651">
                  <c:v>0.62341000000000002</c:v>
                </c:pt>
                <c:pt idx="11652">
                  <c:v>0.62790999999999997</c:v>
                </c:pt>
                <c:pt idx="11653">
                  <c:v>0.62790999999999997</c:v>
                </c:pt>
                <c:pt idx="11654">
                  <c:v>0.62790999999999997</c:v>
                </c:pt>
                <c:pt idx="11655">
                  <c:v>0.63232999999999995</c:v>
                </c:pt>
                <c:pt idx="11656">
                  <c:v>0.63232999999999995</c:v>
                </c:pt>
                <c:pt idx="11657">
                  <c:v>0.63232999999999995</c:v>
                </c:pt>
                <c:pt idx="11658">
                  <c:v>0.63232999999999995</c:v>
                </c:pt>
                <c:pt idx="11659">
                  <c:v>0.63232999999999995</c:v>
                </c:pt>
                <c:pt idx="11660">
                  <c:v>0.63232999999999995</c:v>
                </c:pt>
                <c:pt idx="11661">
                  <c:v>0.63668999999999998</c:v>
                </c:pt>
                <c:pt idx="11662">
                  <c:v>0.63668999999999998</c:v>
                </c:pt>
                <c:pt idx="11663">
                  <c:v>0.63668999999999998</c:v>
                </c:pt>
                <c:pt idx="11664">
                  <c:v>0.63668999999999998</c:v>
                </c:pt>
                <c:pt idx="11665">
                  <c:v>0.63668999999999998</c:v>
                </c:pt>
                <c:pt idx="11666">
                  <c:v>0.63668999999999998</c:v>
                </c:pt>
                <c:pt idx="11667">
                  <c:v>0.63668999999999998</c:v>
                </c:pt>
                <c:pt idx="11668">
                  <c:v>0.63668999999999998</c:v>
                </c:pt>
                <c:pt idx="11669">
                  <c:v>0.63668999999999998</c:v>
                </c:pt>
                <c:pt idx="11670">
                  <c:v>0.63668999999999998</c:v>
                </c:pt>
                <c:pt idx="11671">
                  <c:v>0.63668999999999998</c:v>
                </c:pt>
                <c:pt idx="11672">
                  <c:v>0.63668999999999998</c:v>
                </c:pt>
                <c:pt idx="11673">
                  <c:v>0.63668999999999998</c:v>
                </c:pt>
                <c:pt idx="11674">
                  <c:v>0.64107000000000003</c:v>
                </c:pt>
                <c:pt idx="11675">
                  <c:v>0.64107000000000003</c:v>
                </c:pt>
                <c:pt idx="11676">
                  <c:v>0.63341000000000003</c:v>
                </c:pt>
                <c:pt idx="11677">
                  <c:v>0.63341000000000003</c:v>
                </c:pt>
                <c:pt idx="11678">
                  <c:v>0.63341000000000003</c:v>
                </c:pt>
                <c:pt idx="11679">
                  <c:v>0.62588999999999995</c:v>
                </c:pt>
                <c:pt idx="11680">
                  <c:v>0.62588999999999995</c:v>
                </c:pt>
                <c:pt idx="11681">
                  <c:v>0.62588999999999995</c:v>
                </c:pt>
                <c:pt idx="11682">
                  <c:v>0.62588999999999995</c:v>
                </c:pt>
                <c:pt idx="11683">
                  <c:v>0.62588999999999995</c:v>
                </c:pt>
                <c:pt idx="11684">
                  <c:v>0.62588999999999995</c:v>
                </c:pt>
                <c:pt idx="11685">
                  <c:v>0.62588999999999995</c:v>
                </c:pt>
                <c:pt idx="11686">
                  <c:v>0.62588999999999995</c:v>
                </c:pt>
                <c:pt idx="11687">
                  <c:v>0.62588999999999995</c:v>
                </c:pt>
                <c:pt idx="11688">
                  <c:v>0.62588999999999995</c:v>
                </c:pt>
                <c:pt idx="11689">
                  <c:v>0.62588999999999995</c:v>
                </c:pt>
                <c:pt idx="11690">
                  <c:v>0.62588999999999995</c:v>
                </c:pt>
                <c:pt idx="11691">
                  <c:v>0.62588999999999995</c:v>
                </c:pt>
                <c:pt idx="11692">
                  <c:v>0.62588999999999995</c:v>
                </c:pt>
                <c:pt idx="11693">
                  <c:v>0.62588999999999995</c:v>
                </c:pt>
                <c:pt idx="11694">
                  <c:v>0.62588999999999995</c:v>
                </c:pt>
                <c:pt idx="11695">
                  <c:v>0.62588999999999995</c:v>
                </c:pt>
                <c:pt idx="11696">
                  <c:v>0.62588999999999995</c:v>
                </c:pt>
                <c:pt idx="11697">
                  <c:v>0.62588999999999995</c:v>
                </c:pt>
                <c:pt idx="11698">
                  <c:v>0.62588999999999995</c:v>
                </c:pt>
                <c:pt idx="11699">
                  <c:v>0.61824000000000001</c:v>
                </c:pt>
                <c:pt idx="11700">
                  <c:v>0.61824000000000001</c:v>
                </c:pt>
                <c:pt idx="11701">
                  <c:v>0.61824000000000001</c:v>
                </c:pt>
                <c:pt idx="11702">
                  <c:v>0.61824000000000001</c:v>
                </c:pt>
                <c:pt idx="11703">
                  <c:v>0.61824000000000001</c:v>
                </c:pt>
                <c:pt idx="11704">
                  <c:v>0.61824000000000001</c:v>
                </c:pt>
                <c:pt idx="11705">
                  <c:v>0.61824000000000001</c:v>
                </c:pt>
                <c:pt idx="11706">
                  <c:v>0.61824000000000001</c:v>
                </c:pt>
                <c:pt idx="11707">
                  <c:v>0.61824000000000001</c:v>
                </c:pt>
                <c:pt idx="11708">
                  <c:v>0.61824000000000001</c:v>
                </c:pt>
                <c:pt idx="11709">
                  <c:v>0.61824000000000001</c:v>
                </c:pt>
                <c:pt idx="11710">
                  <c:v>0.61062000000000005</c:v>
                </c:pt>
                <c:pt idx="11711">
                  <c:v>0.61062000000000005</c:v>
                </c:pt>
                <c:pt idx="11712">
                  <c:v>0.61062000000000005</c:v>
                </c:pt>
                <c:pt idx="11713">
                  <c:v>0.61062000000000005</c:v>
                </c:pt>
                <c:pt idx="11714">
                  <c:v>0.61062000000000005</c:v>
                </c:pt>
                <c:pt idx="11715">
                  <c:v>0.61062000000000005</c:v>
                </c:pt>
                <c:pt idx="11716">
                  <c:v>0.61062000000000005</c:v>
                </c:pt>
                <c:pt idx="11717">
                  <c:v>0.61062000000000005</c:v>
                </c:pt>
                <c:pt idx="11718">
                  <c:v>0.61062000000000005</c:v>
                </c:pt>
                <c:pt idx="11719">
                  <c:v>0.61062000000000005</c:v>
                </c:pt>
                <c:pt idx="11720">
                  <c:v>0.61062000000000005</c:v>
                </c:pt>
                <c:pt idx="11721">
                  <c:v>0.61062000000000005</c:v>
                </c:pt>
                <c:pt idx="11722">
                  <c:v>0.61062000000000005</c:v>
                </c:pt>
                <c:pt idx="11723">
                  <c:v>0.61062000000000005</c:v>
                </c:pt>
                <c:pt idx="11724">
                  <c:v>0.61062000000000005</c:v>
                </c:pt>
                <c:pt idx="11725">
                  <c:v>0.60296000000000005</c:v>
                </c:pt>
                <c:pt idx="11726">
                  <c:v>0.60296000000000005</c:v>
                </c:pt>
                <c:pt idx="11727">
                  <c:v>0.60296000000000005</c:v>
                </c:pt>
                <c:pt idx="11728">
                  <c:v>0.60296000000000005</c:v>
                </c:pt>
                <c:pt idx="11729">
                  <c:v>0.60296000000000005</c:v>
                </c:pt>
                <c:pt idx="11730">
                  <c:v>0.59540999999999999</c:v>
                </c:pt>
                <c:pt idx="11731">
                  <c:v>0.59540999999999999</c:v>
                </c:pt>
                <c:pt idx="11732">
                  <c:v>0.59540999999999999</c:v>
                </c:pt>
                <c:pt idx="11733">
                  <c:v>0.59540999999999999</c:v>
                </c:pt>
                <c:pt idx="11734">
                  <c:v>0.59540999999999999</c:v>
                </c:pt>
                <c:pt idx="11735">
                  <c:v>0.59540999999999999</c:v>
                </c:pt>
                <c:pt idx="11736">
                  <c:v>0.59540999999999999</c:v>
                </c:pt>
                <c:pt idx="11737">
                  <c:v>0.59540999999999999</c:v>
                </c:pt>
                <c:pt idx="11738">
                  <c:v>0.59540999999999999</c:v>
                </c:pt>
                <c:pt idx="11739">
                  <c:v>0.59540999999999999</c:v>
                </c:pt>
                <c:pt idx="11740">
                  <c:v>0.59540999999999999</c:v>
                </c:pt>
                <c:pt idx="11741">
                  <c:v>0.59540999999999999</c:v>
                </c:pt>
                <c:pt idx="11742">
                  <c:v>0.59540999999999999</c:v>
                </c:pt>
                <c:pt idx="11743">
                  <c:v>0.59540999999999999</c:v>
                </c:pt>
                <c:pt idx="11744">
                  <c:v>0.59540999999999999</c:v>
                </c:pt>
                <c:pt idx="11745">
                  <c:v>0.60055999999999998</c:v>
                </c:pt>
                <c:pt idx="11746">
                  <c:v>0.60055999999999998</c:v>
                </c:pt>
                <c:pt idx="11747">
                  <c:v>0.60055999999999998</c:v>
                </c:pt>
                <c:pt idx="11748">
                  <c:v>0.60055999999999998</c:v>
                </c:pt>
                <c:pt idx="11749">
                  <c:v>0.60055999999999998</c:v>
                </c:pt>
                <c:pt idx="11750">
                  <c:v>0.60055999999999998</c:v>
                </c:pt>
                <c:pt idx="11751">
                  <c:v>0.60055999999999998</c:v>
                </c:pt>
                <c:pt idx="11752">
                  <c:v>0.60055999999999998</c:v>
                </c:pt>
                <c:pt idx="11753">
                  <c:v>0.60565999999999998</c:v>
                </c:pt>
                <c:pt idx="11754">
                  <c:v>0.60565999999999998</c:v>
                </c:pt>
                <c:pt idx="11755">
                  <c:v>0.60565999999999998</c:v>
                </c:pt>
                <c:pt idx="11756">
                  <c:v>0.60565999999999998</c:v>
                </c:pt>
                <c:pt idx="11757">
                  <c:v>0.60565999999999998</c:v>
                </c:pt>
                <c:pt idx="11758">
                  <c:v>0.60565999999999998</c:v>
                </c:pt>
                <c:pt idx="11759">
                  <c:v>0.60565999999999998</c:v>
                </c:pt>
                <c:pt idx="11760">
                  <c:v>0.60565999999999998</c:v>
                </c:pt>
                <c:pt idx="11761">
                  <c:v>0.60565999999999998</c:v>
                </c:pt>
                <c:pt idx="11762">
                  <c:v>0.60565999999999998</c:v>
                </c:pt>
                <c:pt idx="11763">
                  <c:v>0.60565999999999998</c:v>
                </c:pt>
                <c:pt idx="11764">
                  <c:v>0.60565999999999998</c:v>
                </c:pt>
                <c:pt idx="11765">
                  <c:v>0.60565999999999998</c:v>
                </c:pt>
                <c:pt idx="11766">
                  <c:v>0.61077000000000004</c:v>
                </c:pt>
                <c:pt idx="11767">
                  <c:v>0.61575000000000002</c:v>
                </c:pt>
                <c:pt idx="11768">
                  <c:v>0.60794999999999999</c:v>
                </c:pt>
                <c:pt idx="11769">
                  <c:v>0.60794999999999999</c:v>
                </c:pt>
                <c:pt idx="11770">
                  <c:v>0.60794999999999999</c:v>
                </c:pt>
                <c:pt idx="11771">
                  <c:v>0.60794999999999999</c:v>
                </c:pt>
                <c:pt idx="11772">
                  <c:v>0.60794999999999999</c:v>
                </c:pt>
                <c:pt idx="11773">
                  <c:v>0.60794999999999999</c:v>
                </c:pt>
                <c:pt idx="11774">
                  <c:v>0.60794999999999999</c:v>
                </c:pt>
                <c:pt idx="11775">
                  <c:v>0.60794999999999999</c:v>
                </c:pt>
                <c:pt idx="11776">
                  <c:v>0.60794999999999999</c:v>
                </c:pt>
                <c:pt idx="11777">
                  <c:v>0.60794999999999999</c:v>
                </c:pt>
                <c:pt idx="11778">
                  <c:v>0.60794999999999999</c:v>
                </c:pt>
                <c:pt idx="11779">
                  <c:v>0.60794999999999999</c:v>
                </c:pt>
                <c:pt idx="11780">
                  <c:v>0.61297000000000001</c:v>
                </c:pt>
                <c:pt idx="11781">
                  <c:v>0.61297000000000001</c:v>
                </c:pt>
                <c:pt idx="11782">
                  <c:v>0.61297000000000001</c:v>
                </c:pt>
                <c:pt idx="11783">
                  <c:v>0.61297000000000001</c:v>
                </c:pt>
                <c:pt idx="11784">
                  <c:v>0.61297000000000001</c:v>
                </c:pt>
                <c:pt idx="11785">
                  <c:v>0.61297000000000001</c:v>
                </c:pt>
                <c:pt idx="11786">
                  <c:v>0.61297000000000001</c:v>
                </c:pt>
                <c:pt idx="11787">
                  <c:v>0.61297000000000001</c:v>
                </c:pt>
                <c:pt idx="11788">
                  <c:v>0.61297000000000001</c:v>
                </c:pt>
                <c:pt idx="11789">
                  <c:v>0.61297000000000001</c:v>
                </c:pt>
                <c:pt idx="11790">
                  <c:v>0.61297000000000001</c:v>
                </c:pt>
                <c:pt idx="11791">
                  <c:v>0.61297000000000001</c:v>
                </c:pt>
                <c:pt idx="11792">
                  <c:v>0.61297000000000001</c:v>
                </c:pt>
                <c:pt idx="11793">
                  <c:v>0.61297000000000001</c:v>
                </c:pt>
                <c:pt idx="11794">
                  <c:v>0.61297000000000001</c:v>
                </c:pt>
                <c:pt idx="11795">
                  <c:v>0.61297000000000001</c:v>
                </c:pt>
                <c:pt idx="11796">
                  <c:v>0.61802000000000001</c:v>
                </c:pt>
                <c:pt idx="11797">
                  <c:v>0.61802000000000001</c:v>
                </c:pt>
                <c:pt idx="11798">
                  <c:v>0.62295999999999996</c:v>
                </c:pt>
                <c:pt idx="11799">
                  <c:v>0.62295999999999996</c:v>
                </c:pt>
                <c:pt idx="11800">
                  <c:v>0.62295999999999996</c:v>
                </c:pt>
                <c:pt idx="11801">
                  <c:v>0.62295999999999996</c:v>
                </c:pt>
                <c:pt idx="11802">
                  <c:v>0.62780999999999998</c:v>
                </c:pt>
                <c:pt idx="11803">
                  <c:v>0.62780999999999998</c:v>
                </c:pt>
                <c:pt idx="11804">
                  <c:v>0.62780999999999998</c:v>
                </c:pt>
                <c:pt idx="11805">
                  <c:v>0.63256999999999997</c:v>
                </c:pt>
                <c:pt idx="11806">
                  <c:v>0.63256999999999997</c:v>
                </c:pt>
                <c:pt idx="11807">
                  <c:v>0.62456</c:v>
                </c:pt>
                <c:pt idx="11808">
                  <c:v>0.62456</c:v>
                </c:pt>
                <c:pt idx="11809">
                  <c:v>0.62456</c:v>
                </c:pt>
                <c:pt idx="11810">
                  <c:v>0.62927999999999995</c:v>
                </c:pt>
                <c:pt idx="11811">
                  <c:v>0.62927999999999995</c:v>
                </c:pt>
                <c:pt idx="11812">
                  <c:v>0.62927999999999995</c:v>
                </c:pt>
                <c:pt idx="11813">
                  <c:v>0.62927999999999995</c:v>
                </c:pt>
                <c:pt idx="11814">
                  <c:v>0.62927999999999995</c:v>
                </c:pt>
                <c:pt idx="11815">
                  <c:v>0.62927999999999995</c:v>
                </c:pt>
                <c:pt idx="11816">
                  <c:v>0.62927999999999995</c:v>
                </c:pt>
                <c:pt idx="11817">
                  <c:v>0.62927999999999995</c:v>
                </c:pt>
                <c:pt idx="11818">
                  <c:v>0.62927999999999995</c:v>
                </c:pt>
                <c:pt idx="11819">
                  <c:v>0.63397000000000003</c:v>
                </c:pt>
                <c:pt idx="11820">
                  <c:v>0.63397000000000003</c:v>
                </c:pt>
                <c:pt idx="11821">
                  <c:v>0.63397000000000003</c:v>
                </c:pt>
                <c:pt idx="11822">
                  <c:v>0.63397000000000003</c:v>
                </c:pt>
                <c:pt idx="11823">
                  <c:v>0.63858000000000004</c:v>
                </c:pt>
                <c:pt idx="11824">
                  <c:v>0.63858000000000004</c:v>
                </c:pt>
                <c:pt idx="11825">
                  <c:v>0.63061</c:v>
                </c:pt>
                <c:pt idx="11826">
                  <c:v>0.63061</c:v>
                </c:pt>
                <c:pt idx="11827">
                  <c:v>0.63061</c:v>
                </c:pt>
                <c:pt idx="11828">
                  <c:v>0.63061</c:v>
                </c:pt>
                <c:pt idx="11829">
                  <c:v>0.62277000000000005</c:v>
                </c:pt>
                <c:pt idx="11830">
                  <c:v>0.62277000000000005</c:v>
                </c:pt>
                <c:pt idx="11831">
                  <c:v>0.62277000000000005</c:v>
                </c:pt>
                <c:pt idx="11832">
                  <c:v>0.62277000000000005</c:v>
                </c:pt>
                <c:pt idx="11833">
                  <c:v>0.62277000000000005</c:v>
                </c:pt>
                <c:pt idx="11834">
                  <c:v>0.62277000000000005</c:v>
                </c:pt>
                <c:pt idx="11835">
                  <c:v>0.62746000000000002</c:v>
                </c:pt>
                <c:pt idx="11836">
                  <c:v>0.62746000000000002</c:v>
                </c:pt>
                <c:pt idx="11837">
                  <c:v>0.62746000000000002</c:v>
                </c:pt>
                <c:pt idx="11838">
                  <c:v>0.62746000000000002</c:v>
                </c:pt>
                <c:pt idx="11839">
                  <c:v>0.62746000000000002</c:v>
                </c:pt>
                <c:pt idx="11840">
                  <c:v>0.62746000000000002</c:v>
                </c:pt>
                <c:pt idx="11841">
                  <c:v>0.62746000000000002</c:v>
                </c:pt>
                <c:pt idx="11842">
                  <c:v>0.62746000000000002</c:v>
                </c:pt>
                <c:pt idx="11843">
                  <c:v>0.62746000000000002</c:v>
                </c:pt>
                <c:pt idx="11844">
                  <c:v>0.62746000000000002</c:v>
                </c:pt>
                <c:pt idx="11845">
                  <c:v>0.62746000000000002</c:v>
                </c:pt>
                <c:pt idx="11846">
                  <c:v>0.62746000000000002</c:v>
                </c:pt>
                <c:pt idx="11847">
                  <c:v>0.62746000000000002</c:v>
                </c:pt>
                <c:pt idx="11848">
                  <c:v>0.62746000000000002</c:v>
                </c:pt>
                <c:pt idx="11849">
                  <c:v>0.63216000000000006</c:v>
                </c:pt>
                <c:pt idx="11850">
                  <c:v>0.63216000000000006</c:v>
                </c:pt>
                <c:pt idx="11851">
                  <c:v>0.63216000000000006</c:v>
                </c:pt>
                <c:pt idx="11852">
                  <c:v>0.63216000000000006</c:v>
                </c:pt>
                <c:pt idx="11853">
                  <c:v>0.63676999999999995</c:v>
                </c:pt>
                <c:pt idx="11854">
                  <c:v>0.63676999999999995</c:v>
                </c:pt>
                <c:pt idx="11855">
                  <c:v>0.63676999999999995</c:v>
                </c:pt>
                <c:pt idx="11856">
                  <c:v>0.63676999999999995</c:v>
                </c:pt>
                <c:pt idx="11857">
                  <c:v>0.63676999999999995</c:v>
                </c:pt>
                <c:pt idx="11858">
                  <c:v>0.63676999999999995</c:v>
                </c:pt>
                <c:pt idx="11859">
                  <c:v>0.63676999999999995</c:v>
                </c:pt>
                <c:pt idx="11860">
                  <c:v>0.63676999999999995</c:v>
                </c:pt>
                <c:pt idx="11861">
                  <c:v>0.63676999999999995</c:v>
                </c:pt>
                <c:pt idx="11862">
                  <c:v>0.63676999999999995</c:v>
                </c:pt>
                <c:pt idx="11863">
                  <c:v>0.63676999999999995</c:v>
                </c:pt>
                <c:pt idx="11864">
                  <c:v>0.63676999999999995</c:v>
                </c:pt>
                <c:pt idx="11865">
                  <c:v>0.63676999999999995</c:v>
                </c:pt>
                <c:pt idx="11866">
                  <c:v>0.63676999999999995</c:v>
                </c:pt>
                <c:pt idx="11867">
                  <c:v>0.63676999999999995</c:v>
                </c:pt>
                <c:pt idx="11868">
                  <c:v>0.63676999999999995</c:v>
                </c:pt>
                <c:pt idx="11869">
                  <c:v>0.63676999999999995</c:v>
                </c:pt>
                <c:pt idx="11870">
                  <c:v>0.63676999999999995</c:v>
                </c:pt>
                <c:pt idx="11871">
                  <c:v>0.63676999999999995</c:v>
                </c:pt>
                <c:pt idx="11872">
                  <c:v>0.63676999999999995</c:v>
                </c:pt>
                <c:pt idx="11873">
                  <c:v>0.63676999999999995</c:v>
                </c:pt>
                <c:pt idx="11874">
                  <c:v>0.64146999999999998</c:v>
                </c:pt>
                <c:pt idx="11875">
                  <c:v>0.64146999999999998</c:v>
                </c:pt>
                <c:pt idx="11876">
                  <c:v>0.64146999999999998</c:v>
                </c:pt>
                <c:pt idx="11877">
                  <c:v>0.64146999999999998</c:v>
                </c:pt>
                <c:pt idx="11878">
                  <c:v>0.64607999999999999</c:v>
                </c:pt>
                <c:pt idx="11879">
                  <c:v>0.65059</c:v>
                </c:pt>
                <c:pt idx="11880">
                  <c:v>0.65059</c:v>
                </c:pt>
                <c:pt idx="11881">
                  <c:v>0.65059</c:v>
                </c:pt>
                <c:pt idx="11882">
                  <c:v>0.65059</c:v>
                </c:pt>
                <c:pt idx="11883">
                  <c:v>0.65059</c:v>
                </c:pt>
                <c:pt idx="11884">
                  <c:v>0.65502000000000005</c:v>
                </c:pt>
                <c:pt idx="11885">
                  <c:v>0.65502000000000005</c:v>
                </c:pt>
                <c:pt idx="11886">
                  <c:v>0.65935999999999995</c:v>
                </c:pt>
                <c:pt idx="11887">
                  <c:v>0.65935999999999995</c:v>
                </c:pt>
                <c:pt idx="11888">
                  <c:v>0.65114000000000005</c:v>
                </c:pt>
                <c:pt idx="11889">
                  <c:v>0.65114000000000005</c:v>
                </c:pt>
                <c:pt idx="11890">
                  <c:v>0.65114000000000005</c:v>
                </c:pt>
                <c:pt idx="11891">
                  <c:v>0.65546000000000004</c:v>
                </c:pt>
                <c:pt idx="11892">
                  <c:v>0.65546000000000004</c:v>
                </c:pt>
                <c:pt idx="11893">
                  <c:v>0.64739999999999998</c:v>
                </c:pt>
                <c:pt idx="11894">
                  <c:v>0.64739999999999998</c:v>
                </c:pt>
                <c:pt idx="11895">
                  <c:v>0.64739999999999998</c:v>
                </c:pt>
                <c:pt idx="11896">
                  <c:v>0.64739999999999998</c:v>
                </c:pt>
                <c:pt idx="11897">
                  <c:v>0.64739999999999998</c:v>
                </c:pt>
                <c:pt idx="11898">
                  <c:v>0.64739999999999998</c:v>
                </c:pt>
                <c:pt idx="11899">
                  <c:v>0.63944999999999996</c:v>
                </c:pt>
                <c:pt idx="11900">
                  <c:v>0.64383000000000001</c:v>
                </c:pt>
                <c:pt idx="11901">
                  <c:v>0.64383000000000001</c:v>
                </c:pt>
                <c:pt idx="11902">
                  <c:v>0.64812999999999998</c:v>
                </c:pt>
                <c:pt idx="11903">
                  <c:v>0.64812999999999998</c:v>
                </c:pt>
                <c:pt idx="11904">
                  <c:v>0.64812999999999998</c:v>
                </c:pt>
                <c:pt idx="11905">
                  <c:v>0.64812999999999998</c:v>
                </c:pt>
                <c:pt idx="11906">
                  <c:v>0.64812999999999998</c:v>
                </c:pt>
                <c:pt idx="11907">
                  <c:v>0.64812999999999998</c:v>
                </c:pt>
                <c:pt idx="11908">
                  <c:v>0.64031000000000005</c:v>
                </c:pt>
                <c:pt idx="11909">
                  <c:v>0.64031000000000005</c:v>
                </c:pt>
                <c:pt idx="11910">
                  <c:v>0.64031000000000005</c:v>
                </c:pt>
                <c:pt idx="11911">
                  <c:v>0.64031000000000005</c:v>
                </c:pt>
                <c:pt idx="11912">
                  <c:v>0.64031000000000005</c:v>
                </c:pt>
                <c:pt idx="11913">
                  <c:v>0.64031000000000005</c:v>
                </c:pt>
                <c:pt idx="11914">
                  <c:v>0.64031000000000005</c:v>
                </c:pt>
                <c:pt idx="11915">
                  <c:v>0.64031000000000005</c:v>
                </c:pt>
                <c:pt idx="11916">
                  <c:v>0.64031000000000005</c:v>
                </c:pt>
                <c:pt idx="11917">
                  <c:v>0.64031000000000005</c:v>
                </c:pt>
                <c:pt idx="11918">
                  <c:v>0.64468999999999999</c:v>
                </c:pt>
                <c:pt idx="11919">
                  <c:v>0.64468999999999999</c:v>
                </c:pt>
                <c:pt idx="11920">
                  <c:v>0.64468999999999999</c:v>
                </c:pt>
                <c:pt idx="11921">
                  <c:v>0.64468999999999999</c:v>
                </c:pt>
                <c:pt idx="11922">
                  <c:v>0.64468999999999999</c:v>
                </c:pt>
                <c:pt idx="11923">
                  <c:v>0.64468999999999999</c:v>
                </c:pt>
                <c:pt idx="11924">
                  <c:v>0.64468999999999999</c:v>
                </c:pt>
                <c:pt idx="11925">
                  <c:v>0.64468999999999999</c:v>
                </c:pt>
                <c:pt idx="11926">
                  <c:v>0.64468999999999999</c:v>
                </c:pt>
                <c:pt idx="11927">
                  <c:v>0.64468999999999999</c:v>
                </c:pt>
                <c:pt idx="11928">
                  <c:v>0.64468999999999999</c:v>
                </c:pt>
                <c:pt idx="11929">
                  <c:v>0.64468999999999999</c:v>
                </c:pt>
                <c:pt idx="11930">
                  <c:v>0.64468999999999999</c:v>
                </c:pt>
                <c:pt idx="11931">
                  <c:v>0.64468999999999999</c:v>
                </c:pt>
                <c:pt idx="11932">
                  <c:v>0.64468999999999999</c:v>
                </c:pt>
                <c:pt idx="11933">
                  <c:v>0.64468999999999999</c:v>
                </c:pt>
                <c:pt idx="11934">
                  <c:v>0.64468999999999999</c:v>
                </c:pt>
                <c:pt idx="11935">
                  <c:v>0.63668000000000002</c:v>
                </c:pt>
                <c:pt idx="11936">
                  <c:v>0.63668000000000002</c:v>
                </c:pt>
                <c:pt idx="11937">
                  <c:v>0.63668000000000002</c:v>
                </c:pt>
                <c:pt idx="11938">
                  <c:v>0.63668000000000002</c:v>
                </c:pt>
                <c:pt idx="11939">
                  <c:v>0.63668000000000002</c:v>
                </c:pt>
                <c:pt idx="11940">
                  <c:v>0.63668000000000002</c:v>
                </c:pt>
                <c:pt idx="11941">
                  <c:v>0.63668000000000002</c:v>
                </c:pt>
                <c:pt idx="11942">
                  <c:v>0.63668000000000002</c:v>
                </c:pt>
                <c:pt idx="11943">
                  <c:v>0.63668000000000002</c:v>
                </c:pt>
                <c:pt idx="11944">
                  <c:v>0.63668000000000002</c:v>
                </c:pt>
                <c:pt idx="11945">
                  <c:v>0.62870999999999999</c:v>
                </c:pt>
                <c:pt idx="11946">
                  <c:v>0.62870999999999999</c:v>
                </c:pt>
                <c:pt idx="11947">
                  <c:v>0.62870999999999999</c:v>
                </c:pt>
                <c:pt idx="11948">
                  <c:v>0.62090000000000001</c:v>
                </c:pt>
                <c:pt idx="11949">
                  <c:v>0.62090000000000001</c:v>
                </c:pt>
                <c:pt idx="11950">
                  <c:v>0.62090000000000001</c:v>
                </c:pt>
                <c:pt idx="11951">
                  <c:v>0.62090000000000001</c:v>
                </c:pt>
                <c:pt idx="11952">
                  <c:v>0.62090000000000001</c:v>
                </c:pt>
                <c:pt idx="11953">
                  <c:v>0.62560000000000004</c:v>
                </c:pt>
                <c:pt idx="11954">
                  <c:v>0.62560000000000004</c:v>
                </c:pt>
                <c:pt idx="11955">
                  <c:v>0.6179</c:v>
                </c:pt>
                <c:pt idx="11956">
                  <c:v>0.6179</c:v>
                </c:pt>
                <c:pt idx="11957">
                  <c:v>0.6179</c:v>
                </c:pt>
                <c:pt idx="11958">
                  <c:v>0.6179</c:v>
                </c:pt>
                <c:pt idx="11959">
                  <c:v>0.6179</c:v>
                </c:pt>
                <c:pt idx="11960">
                  <c:v>0.61031999999999997</c:v>
                </c:pt>
                <c:pt idx="11961">
                  <c:v>0.61506000000000005</c:v>
                </c:pt>
                <c:pt idx="11962">
                  <c:v>0.61506000000000005</c:v>
                </c:pt>
                <c:pt idx="11963">
                  <c:v>0.61506000000000005</c:v>
                </c:pt>
                <c:pt idx="11964">
                  <c:v>0.61506000000000005</c:v>
                </c:pt>
                <c:pt idx="11965">
                  <c:v>0.61506000000000005</c:v>
                </c:pt>
                <c:pt idx="11966">
                  <c:v>0.61506000000000005</c:v>
                </c:pt>
                <c:pt idx="11967">
                  <c:v>0.61973</c:v>
                </c:pt>
                <c:pt idx="11968">
                  <c:v>0.61973</c:v>
                </c:pt>
                <c:pt idx="11969">
                  <c:v>0.61973</c:v>
                </c:pt>
                <c:pt idx="11970">
                  <c:v>0.61973</c:v>
                </c:pt>
                <c:pt idx="11971">
                  <c:v>0.61973</c:v>
                </c:pt>
                <c:pt idx="11972">
                  <c:v>0.61973</c:v>
                </c:pt>
                <c:pt idx="11973">
                  <c:v>0.61973</c:v>
                </c:pt>
                <c:pt idx="11974">
                  <c:v>0.61973</c:v>
                </c:pt>
                <c:pt idx="11975">
                  <c:v>0.61973</c:v>
                </c:pt>
                <c:pt idx="11976">
                  <c:v>0.61973</c:v>
                </c:pt>
                <c:pt idx="11977">
                  <c:v>0.61973</c:v>
                </c:pt>
                <c:pt idx="11978">
                  <c:v>0.61973</c:v>
                </c:pt>
                <c:pt idx="11979">
                  <c:v>0.61973</c:v>
                </c:pt>
                <c:pt idx="11980">
                  <c:v>0.61209999999999998</c:v>
                </c:pt>
                <c:pt idx="11981">
                  <c:v>0.61209999999999998</c:v>
                </c:pt>
                <c:pt idx="11982">
                  <c:v>0.61209999999999998</c:v>
                </c:pt>
                <c:pt idx="11983">
                  <c:v>0.60462000000000005</c:v>
                </c:pt>
                <c:pt idx="11984">
                  <c:v>0.60462000000000005</c:v>
                </c:pt>
                <c:pt idx="11985">
                  <c:v>0.60462000000000005</c:v>
                </c:pt>
                <c:pt idx="11986">
                  <c:v>0.60941999999999996</c:v>
                </c:pt>
                <c:pt idx="11987">
                  <c:v>0.60941999999999996</c:v>
                </c:pt>
                <c:pt idx="11988">
                  <c:v>0.60941999999999996</c:v>
                </c:pt>
                <c:pt idx="11989">
                  <c:v>0.60941999999999996</c:v>
                </c:pt>
                <c:pt idx="11990">
                  <c:v>0.60941999999999996</c:v>
                </c:pt>
                <c:pt idx="11991">
                  <c:v>0.60941999999999996</c:v>
                </c:pt>
                <c:pt idx="11992">
                  <c:v>0.60941999999999996</c:v>
                </c:pt>
                <c:pt idx="11993">
                  <c:v>0.60941999999999996</c:v>
                </c:pt>
                <c:pt idx="11994">
                  <c:v>0.61419000000000001</c:v>
                </c:pt>
                <c:pt idx="11995">
                  <c:v>0.61419000000000001</c:v>
                </c:pt>
                <c:pt idx="11996">
                  <c:v>0.61419000000000001</c:v>
                </c:pt>
                <c:pt idx="11997">
                  <c:v>0.61419000000000001</c:v>
                </c:pt>
                <c:pt idx="11998">
                  <c:v>0.61419000000000001</c:v>
                </c:pt>
                <c:pt idx="11999">
                  <c:v>0.61419000000000001</c:v>
                </c:pt>
                <c:pt idx="12000">
                  <c:v>0.60670000000000002</c:v>
                </c:pt>
                <c:pt idx="12001">
                  <c:v>0.60670000000000002</c:v>
                </c:pt>
                <c:pt idx="12002">
                  <c:v>0.60670000000000002</c:v>
                </c:pt>
                <c:pt idx="12003">
                  <c:v>0.60670000000000002</c:v>
                </c:pt>
                <c:pt idx="12004">
                  <c:v>0.60670000000000002</c:v>
                </c:pt>
                <c:pt idx="12005">
                  <c:v>0.60670000000000002</c:v>
                </c:pt>
                <c:pt idx="12006">
                  <c:v>0.60670000000000002</c:v>
                </c:pt>
                <c:pt idx="12007">
                  <c:v>0</c:v>
                </c:pt>
                <c:pt idx="12008">
                  <c:v>0.79537000000000002</c:v>
                </c:pt>
                <c:pt idx="12009">
                  <c:v>0.79537000000000002</c:v>
                </c:pt>
                <c:pt idx="12010">
                  <c:v>0.79781999999999997</c:v>
                </c:pt>
                <c:pt idx="12011">
                  <c:v>0.79781999999999997</c:v>
                </c:pt>
                <c:pt idx="12012">
                  <c:v>0.79781999999999997</c:v>
                </c:pt>
                <c:pt idx="12013">
                  <c:v>0.79781999999999997</c:v>
                </c:pt>
                <c:pt idx="12014">
                  <c:v>0.79781999999999997</c:v>
                </c:pt>
                <c:pt idx="12015">
                  <c:v>0.79781999999999997</c:v>
                </c:pt>
                <c:pt idx="12016">
                  <c:v>0.79781999999999997</c:v>
                </c:pt>
                <c:pt idx="12017">
                  <c:v>0.79781999999999997</c:v>
                </c:pt>
                <c:pt idx="12018">
                  <c:v>0.78824000000000005</c:v>
                </c:pt>
                <c:pt idx="12019">
                  <c:v>0.78824000000000005</c:v>
                </c:pt>
                <c:pt idx="12020">
                  <c:v>0.78824000000000005</c:v>
                </c:pt>
                <c:pt idx="12021">
                  <c:v>0.78824000000000005</c:v>
                </c:pt>
                <c:pt idx="12022">
                  <c:v>0.78824000000000005</c:v>
                </c:pt>
                <c:pt idx="12023">
                  <c:v>0.78824000000000005</c:v>
                </c:pt>
                <c:pt idx="12024">
                  <c:v>0.78824000000000005</c:v>
                </c:pt>
                <c:pt idx="12025">
                  <c:v>0.78824000000000005</c:v>
                </c:pt>
                <c:pt idx="12026">
                  <c:v>0.78824000000000005</c:v>
                </c:pt>
                <c:pt idx="12027">
                  <c:v>0.78824000000000005</c:v>
                </c:pt>
                <c:pt idx="12028">
                  <c:v>0.78824000000000005</c:v>
                </c:pt>
                <c:pt idx="12029">
                  <c:v>0.78824000000000005</c:v>
                </c:pt>
                <c:pt idx="12030">
                  <c:v>0.78824000000000005</c:v>
                </c:pt>
                <c:pt idx="12031">
                  <c:v>0.78824000000000005</c:v>
                </c:pt>
                <c:pt idx="12032">
                  <c:v>0.78824000000000005</c:v>
                </c:pt>
                <c:pt idx="12033">
                  <c:v>0.78824000000000005</c:v>
                </c:pt>
                <c:pt idx="12034">
                  <c:v>0.78824000000000005</c:v>
                </c:pt>
                <c:pt idx="12035">
                  <c:v>0.78824000000000005</c:v>
                </c:pt>
                <c:pt idx="12036">
                  <c:v>0.78824000000000005</c:v>
                </c:pt>
                <c:pt idx="12037">
                  <c:v>0.78824000000000005</c:v>
                </c:pt>
                <c:pt idx="12038">
                  <c:v>0.78824000000000005</c:v>
                </c:pt>
                <c:pt idx="12039">
                  <c:v>0.78824000000000005</c:v>
                </c:pt>
                <c:pt idx="12040">
                  <c:v>0.79086000000000001</c:v>
                </c:pt>
                <c:pt idx="12041">
                  <c:v>0.79086000000000001</c:v>
                </c:pt>
                <c:pt idx="12042">
                  <c:v>0.79342999999999997</c:v>
                </c:pt>
                <c:pt idx="12043">
                  <c:v>0.79342999999999997</c:v>
                </c:pt>
                <c:pt idx="12044">
                  <c:v>0.79342999999999997</c:v>
                </c:pt>
                <c:pt idx="12045">
                  <c:v>0.79342999999999997</c:v>
                </c:pt>
                <c:pt idx="12046">
                  <c:v>0.79342999999999997</c:v>
                </c:pt>
                <c:pt idx="12047">
                  <c:v>0.79342999999999997</c:v>
                </c:pt>
                <c:pt idx="12048">
                  <c:v>0.79342999999999997</c:v>
                </c:pt>
                <c:pt idx="12049">
                  <c:v>0.79342999999999997</c:v>
                </c:pt>
                <c:pt idx="12050">
                  <c:v>0.78364</c:v>
                </c:pt>
                <c:pt idx="12051">
                  <c:v>0.77407000000000004</c:v>
                </c:pt>
                <c:pt idx="12052">
                  <c:v>0.77407000000000004</c:v>
                </c:pt>
                <c:pt idx="12053">
                  <c:v>0.77407000000000004</c:v>
                </c:pt>
                <c:pt idx="12054">
                  <c:v>0.77407000000000004</c:v>
                </c:pt>
                <c:pt idx="12055">
                  <c:v>0.77407000000000004</c:v>
                </c:pt>
                <c:pt idx="12056">
                  <c:v>0.77407000000000004</c:v>
                </c:pt>
                <c:pt idx="12057">
                  <c:v>0.77407000000000004</c:v>
                </c:pt>
                <c:pt idx="12058">
                  <c:v>0.77683000000000002</c:v>
                </c:pt>
                <c:pt idx="12059">
                  <c:v>0.77683000000000002</c:v>
                </c:pt>
                <c:pt idx="12060">
                  <c:v>0.77683000000000002</c:v>
                </c:pt>
                <c:pt idx="12061">
                  <c:v>0.77683000000000002</c:v>
                </c:pt>
                <c:pt idx="12062">
                  <c:v>0.77683000000000002</c:v>
                </c:pt>
                <c:pt idx="12063">
                  <c:v>0.77683000000000002</c:v>
                </c:pt>
                <c:pt idx="12064">
                  <c:v>0.77683000000000002</c:v>
                </c:pt>
                <c:pt idx="12065">
                  <c:v>0.77683000000000002</c:v>
                </c:pt>
                <c:pt idx="12066">
                  <c:v>0.77683000000000002</c:v>
                </c:pt>
                <c:pt idx="12067">
                  <c:v>0.77683000000000002</c:v>
                </c:pt>
                <c:pt idx="12068">
                  <c:v>0.77683000000000002</c:v>
                </c:pt>
                <c:pt idx="12069">
                  <c:v>0.77683000000000002</c:v>
                </c:pt>
                <c:pt idx="12070">
                  <c:v>0.77683000000000002</c:v>
                </c:pt>
                <c:pt idx="12071">
                  <c:v>0.77683000000000002</c:v>
                </c:pt>
                <c:pt idx="12072">
                  <c:v>0.77683000000000002</c:v>
                </c:pt>
                <c:pt idx="12073">
                  <c:v>0.77683000000000002</c:v>
                </c:pt>
                <c:pt idx="12074">
                  <c:v>0.76714000000000004</c:v>
                </c:pt>
                <c:pt idx="12075">
                  <c:v>0.76714000000000004</c:v>
                </c:pt>
                <c:pt idx="12076">
                  <c:v>0.76714000000000004</c:v>
                </c:pt>
                <c:pt idx="12077">
                  <c:v>0.76714000000000004</c:v>
                </c:pt>
                <c:pt idx="12078">
                  <c:v>0.76714000000000004</c:v>
                </c:pt>
                <c:pt idx="12079">
                  <c:v>0.76714000000000004</c:v>
                </c:pt>
                <c:pt idx="12080">
                  <c:v>0.76714000000000004</c:v>
                </c:pt>
                <c:pt idx="12081">
                  <c:v>0.76714000000000004</c:v>
                </c:pt>
                <c:pt idx="12082">
                  <c:v>0.76714000000000004</c:v>
                </c:pt>
                <c:pt idx="12083">
                  <c:v>0.76714000000000004</c:v>
                </c:pt>
                <c:pt idx="12084">
                  <c:v>0.76714000000000004</c:v>
                </c:pt>
                <c:pt idx="12085">
                  <c:v>0.76714000000000004</c:v>
                </c:pt>
                <c:pt idx="12086">
                  <c:v>0.76714000000000004</c:v>
                </c:pt>
                <c:pt idx="12087">
                  <c:v>0.76714000000000004</c:v>
                </c:pt>
                <c:pt idx="12088">
                  <c:v>0.76714000000000004</c:v>
                </c:pt>
                <c:pt idx="12089">
                  <c:v>0.76714000000000004</c:v>
                </c:pt>
                <c:pt idx="12090">
                  <c:v>0.76714000000000004</c:v>
                </c:pt>
                <c:pt idx="12091">
                  <c:v>0.76714000000000004</c:v>
                </c:pt>
                <c:pt idx="12092">
                  <c:v>0.77012000000000003</c:v>
                </c:pt>
                <c:pt idx="12093">
                  <c:v>0.77302000000000004</c:v>
                </c:pt>
                <c:pt idx="12094">
                  <c:v>0.77302000000000004</c:v>
                </c:pt>
                <c:pt idx="12095">
                  <c:v>0.77302000000000004</c:v>
                </c:pt>
                <c:pt idx="12096">
                  <c:v>0.77302000000000004</c:v>
                </c:pt>
                <c:pt idx="12097">
                  <c:v>0.76329999999999998</c:v>
                </c:pt>
                <c:pt idx="12098">
                  <c:v>0.76329999999999998</c:v>
                </c:pt>
                <c:pt idx="12099">
                  <c:v>0.76329999999999998</c:v>
                </c:pt>
                <c:pt idx="12100">
                  <c:v>0.76329999999999998</c:v>
                </c:pt>
                <c:pt idx="12101">
                  <c:v>0.76329999999999998</c:v>
                </c:pt>
                <c:pt idx="12102">
                  <c:v>0.76329999999999998</c:v>
                </c:pt>
                <c:pt idx="12103">
                  <c:v>0.76329999999999998</c:v>
                </c:pt>
                <c:pt idx="12104">
                  <c:v>0.76329999999999998</c:v>
                </c:pt>
                <c:pt idx="12105">
                  <c:v>0.76329999999999998</c:v>
                </c:pt>
                <c:pt idx="12106">
                  <c:v>0.76329999999999998</c:v>
                </c:pt>
                <c:pt idx="12107">
                  <c:v>0.76329999999999998</c:v>
                </c:pt>
                <c:pt idx="12108">
                  <c:v>0.76329999999999998</c:v>
                </c:pt>
                <c:pt idx="12109">
                  <c:v>0.76329999999999998</c:v>
                </c:pt>
                <c:pt idx="12110">
                  <c:v>0.76329999999999998</c:v>
                </c:pt>
                <c:pt idx="12111">
                  <c:v>0.76329999999999998</c:v>
                </c:pt>
                <c:pt idx="12112">
                  <c:v>0.76329999999999998</c:v>
                </c:pt>
                <c:pt idx="12113">
                  <c:v>0.76632999999999996</c:v>
                </c:pt>
                <c:pt idx="12114">
                  <c:v>0.76632999999999996</c:v>
                </c:pt>
                <c:pt idx="12115">
                  <c:v>0.76632999999999996</c:v>
                </c:pt>
                <c:pt idx="12116">
                  <c:v>0.76632999999999996</c:v>
                </c:pt>
                <c:pt idx="12117">
                  <c:v>0.76632999999999996</c:v>
                </c:pt>
                <c:pt idx="12118">
                  <c:v>0.76632999999999996</c:v>
                </c:pt>
                <c:pt idx="12119">
                  <c:v>0.76632999999999996</c:v>
                </c:pt>
                <c:pt idx="12120">
                  <c:v>0.76632999999999996</c:v>
                </c:pt>
                <c:pt idx="12121">
                  <c:v>0.76632999999999996</c:v>
                </c:pt>
                <c:pt idx="12122">
                  <c:v>0.76632999999999996</c:v>
                </c:pt>
                <c:pt idx="12123">
                  <c:v>0.76632999999999996</c:v>
                </c:pt>
                <c:pt idx="12124">
                  <c:v>0.76632999999999996</c:v>
                </c:pt>
                <c:pt idx="12125">
                  <c:v>0.76632999999999996</c:v>
                </c:pt>
                <c:pt idx="12126">
                  <c:v>0.76632999999999996</c:v>
                </c:pt>
                <c:pt idx="12127">
                  <c:v>0.76632999999999996</c:v>
                </c:pt>
                <c:pt idx="12128">
                  <c:v>0.76632999999999996</c:v>
                </c:pt>
                <c:pt idx="12129">
                  <c:v>0.76632999999999996</c:v>
                </c:pt>
                <c:pt idx="12130">
                  <c:v>0.75629999999999997</c:v>
                </c:pt>
                <c:pt idx="12131">
                  <c:v>0.75629999999999997</c:v>
                </c:pt>
                <c:pt idx="12132">
                  <c:v>0.75629999999999997</c:v>
                </c:pt>
                <c:pt idx="12133">
                  <c:v>0.75629999999999997</c:v>
                </c:pt>
                <c:pt idx="12134">
                  <c:v>0.75948000000000004</c:v>
                </c:pt>
                <c:pt idx="12135">
                  <c:v>0.75948000000000004</c:v>
                </c:pt>
                <c:pt idx="12136">
                  <c:v>0.75948000000000004</c:v>
                </c:pt>
                <c:pt idx="12137">
                  <c:v>0.75948000000000004</c:v>
                </c:pt>
                <c:pt idx="12138">
                  <c:v>0.76258999999999999</c:v>
                </c:pt>
                <c:pt idx="12139">
                  <c:v>0.76258999999999999</c:v>
                </c:pt>
                <c:pt idx="12140">
                  <c:v>0.76258999999999999</c:v>
                </c:pt>
                <c:pt idx="12141">
                  <c:v>0.76258999999999999</c:v>
                </c:pt>
                <c:pt idx="12142">
                  <c:v>0.76258999999999999</c:v>
                </c:pt>
                <c:pt idx="12143">
                  <c:v>0.76258999999999999</c:v>
                </c:pt>
                <c:pt idx="12144">
                  <c:v>0.76258999999999999</c:v>
                </c:pt>
                <c:pt idx="12145">
                  <c:v>0.76566999999999996</c:v>
                </c:pt>
                <c:pt idx="12146">
                  <c:v>0.76566999999999996</c:v>
                </c:pt>
                <c:pt idx="12147">
                  <c:v>0.76566999999999996</c:v>
                </c:pt>
                <c:pt idx="12148">
                  <c:v>0.76566999999999996</c:v>
                </c:pt>
                <c:pt idx="12149">
                  <c:v>0.76870000000000005</c:v>
                </c:pt>
                <c:pt idx="12150">
                  <c:v>0.76870000000000005</c:v>
                </c:pt>
                <c:pt idx="12151">
                  <c:v>0.76870000000000005</c:v>
                </c:pt>
                <c:pt idx="12152">
                  <c:v>0.76870000000000005</c:v>
                </c:pt>
                <c:pt idx="12153">
                  <c:v>0.75883</c:v>
                </c:pt>
                <c:pt idx="12154">
                  <c:v>0.76188999999999996</c:v>
                </c:pt>
                <c:pt idx="12155">
                  <c:v>0.75231000000000003</c:v>
                </c:pt>
                <c:pt idx="12156">
                  <c:v>0.75231000000000003</c:v>
                </c:pt>
                <c:pt idx="12157">
                  <c:v>0.75231000000000003</c:v>
                </c:pt>
                <c:pt idx="12158">
                  <c:v>0.74292000000000002</c:v>
                </c:pt>
                <c:pt idx="12159">
                  <c:v>0.74292000000000002</c:v>
                </c:pt>
                <c:pt idx="12160">
                  <c:v>0.74292000000000002</c:v>
                </c:pt>
                <c:pt idx="12161">
                  <c:v>0.74292000000000002</c:v>
                </c:pt>
                <c:pt idx="12162">
                  <c:v>0.74292000000000002</c:v>
                </c:pt>
                <c:pt idx="12163">
                  <c:v>0.74292000000000002</c:v>
                </c:pt>
                <c:pt idx="12164">
                  <c:v>0.74292000000000002</c:v>
                </c:pt>
                <c:pt idx="12165">
                  <c:v>0.74292000000000002</c:v>
                </c:pt>
                <c:pt idx="12166">
                  <c:v>0.74292000000000002</c:v>
                </c:pt>
                <c:pt idx="12167">
                  <c:v>0.74292000000000002</c:v>
                </c:pt>
                <c:pt idx="12168">
                  <c:v>0.74292000000000002</c:v>
                </c:pt>
                <c:pt idx="12169">
                  <c:v>0.74292000000000002</c:v>
                </c:pt>
                <c:pt idx="12170">
                  <c:v>0.74292000000000002</c:v>
                </c:pt>
                <c:pt idx="12171">
                  <c:v>0.74292000000000002</c:v>
                </c:pt>
                <c:pt idx="12172">
                  <c:v>0.74617999999999995</c:v>
                </c:pt>
                <c:pt idx="12173">
                  <c:v>0.74617999999999995</c:v>
                </c:pt>
                <c:pt idx="12174">
                  <c:v>0.74617999999999995</c:v>
                </c:pt>
                <c:pt idx="12175">
                  <c:v>0.74617999999999995</c:v>
                </c:pt>
                <c:pt idx="12176">
                  <c:v>0.74617999999999995</c:v>
                </c:pt>
                <c:pt idx="12177">
                  <c:v>0.74617999999999995</c:v>
                </c:pt>
                <c:pt idx="12178">
                  <c:v>0.74617999999999995</c:v>
                </c:pt>
                <c:pt idx="12179">
                  <c:v>0.74617999999999995</c:v>
                </c:pt>
                <c:pt idx="12180">
                  <c:v>0.74617999999999995</c:v>
                </c:pt>
                <c:pt idx="12181">
                  <c:v>0.74617999999999995</c:v>
                </c:pt>
                <c:pt idx="12182">
                  <c:v>0.74617999999999995</c:v>
                </c:pt>
                <c:pt idx="12183">
                  <c:v>0.74617999999999995</c:v>
                </c:pt>
                <c:pt idx="12184">
                  <c:v>0.74617999999999995</c:v>
                </c:pt>
                <c:pt idx="12185">
                  <c:v>0.74617999999999995</c:v>
                </c:pt>
                <c:pt idx="12186">
                  <c:v>0.74617999999999995</c:v>
                </c:pt>
                <c:pt idx="12187">
                  <c:v>0.74617999999999995</c:v>
                </c:pt>
                <c:pt idx="12188">
                  <c:v>0.74946000000000002</c:v>
                </c:pt>
                <c:pt idx="12189">
                  <c:v>0.74946000000000002</c:v>
                </c:pt>
                <c:pt idx="12190">
                  <c:v>0.74946000000000002</c:v>
                </c:pt>
                <c:pt idx="12191">
                  <c:v>0.74946000000000002</c:v>
                </c:pt>
                <c:pt idx="12192">
                  <c:v>0.74946000000000002</c:v>
                </c:pt>
                <c:pt idx="12193">
                  <c:v>0.74946000000000002</c:v>
                </c:pt>
                <c:pt idx="12194">
                  <c:v>0.74946000000000002</c:v>
                </c:pt>
                <c:pt idx="12195">
                  <c:v>0.74946000000000002</c:v>
                </c:pt>
                <c:pt idx="12196">
                  <c:v>0.74946000000000002</c:v>
                </c:pt>
                <c:pt idx="12197">
                  <c:v>0.74946000000000002</c:v>
                </c:pt>
                <c:pt idx="12198">
                  <c:v>0.75271999999999994</c:v>
                </c:pt>
                <c:pt idx="12199">
                  <c:v>0.75271999999999994</c:v>
                </c:pt>
                <c:pt idx="12200">
                  <c:v>0.75271999999999994</c:v>
                </c:pt>
                <c:pt idx="12201">
                  <c:v>0.75271999999999994</c:v>
                </c:pt>
                <c:pt idx="12202">
                  <c:v>0.75271999999999994</c:v>
                </c:pt>
                <c:pt idx="12203">
                  <c:v>0.75271999999999994</c:v>
                </c:pt>
                <c:pt idx="12204">
                  <c:v>0.75271999999999994</c:v>
                </c:pt>
                <c:pt idx="12205">
                  <c:v>0.75271999999999994</c:v>
                </c:pt>
                <c:pt idx="12206">
                  <c:v>0.75595000000000001</c:v>
                </c:pt>
                <c:pt idx="12207">
                  <c:v>0.7591</c:v>
                </c:pt>
                <c:pt idx="12208">
                  <c:v>0.7591</c:v>
                </c:pt>
                <c:pt idx="12209">
                  <c:v>0.7591</c:v>
                </c:pt>
                <c:pt idx="12210">
                  <c:v>0.7591</c:v>
                </c:pt>
                <c:pt idx="12211">
                  <c:v>0.7591</c:v>
                </c:pt>
                <c:pt idx="12212">
                  <c:v>0.7591</c:v>
                </c:pt>
                <c:pt idx="12213">
                  <c:v>0.7591</c:v>
                </c:pt>
                <c:pt idx="12214">
                  <c:v>0.7591</c:v>
                </c:pt>
                <c:pt idx="12215">
                  <c:v>0.7591</c:v>
                </c:pt>
                <c:pt idx="12216">
                  <c:v>0.74924999999999997</c:v>
                </c:pt>
                <c:pt idx="12217">
                  <c:v>0.74924999999999997</c:v>
                </c:pt>
                <c:pt idx="12218">
                  <c:v>0.75246999999999997</c:v>
                </c:pt>
                <c:pt idx="12219">
                  <c:v>0.75246999999999997</c:v>
                </c:pt>
                <c:pt idx="12220">
                  <c:v>0.74287999999999998</c:v>
                </c:pt>
                <c:pt idx="12221">
                  <c:v>0.74287999999999998</c:v>
                </c:pt>
                <c:pt idx="12222">
                  <c:v>0.74287999999999998</c:v>
                </c:pt>
                <c:pt idx="12223">
                  <c:v>0.74287999999999998</c:v>
                </c:pt>
                <c:pt idx="12224">
                  <c:v>0.74287999999999998</c:v>
                </c:pt>
                <c:pt idx="12225">
                  <c:v>0.74287999999999998</c:v>
                </c:pt>
                <c:pt idx="12226">
                  <c:v>0.74287999999999998</c:v>
                </c:pt>
                <c:pt idx="12227">
                  <c:v>0.74287999999999998</c:v>
                </c:pt>
                <c:pt idx="12228">
                  <c:v>0.74287999999999998</c:v>
                </c:pt>
                <c:pt idx="12229">
                  <c:v>0.74287999999999998</c:v>
                </c:pt>
                <c:pt idx="12230">
                  <c:v>0.74287999999999998</c:v>
                </c:pt>
                <c:pt idx="12231">
                  <c:v>0.73333000000000004</c:v>
                </c:pt>
                <c:pt idx="12232">
                  <c:v>0.73333000000000004</c:v>
                </c:pt>
                <c:pt idx="12233">
                  <c:v>0.73673</c:v>
                </c:pt>
                <c:pt idx="12234">
                  <c:v>0.73673</c:v>
                </c:pt>
                <c:pt idx="12235">
                  <c:v>0.73673</c:v>
                </c:pt>
                <c:pt idx="12236">
                  <c:v>0.74006000000000005</c:v>
                </c:pt>
                <c:pt idx="12237">
                  <c:v>0.74006000000000005</c:v>
                </c:pt>
                <c:pt idx="12238">
                  <c:v>0.74006000000000005</c:v>
                </c:pt>
                <c:pt idx="12239">
                  <c:v>0.74006000000000005</c:v>
                </c:pt>
                <c:pt idx="12240">
                  <c:v>0.74006000000000005</c:v>
                </c:pt>
                <c:pt idx="12241">
                  <c:v>0.73072000000000004</c:v>
                </c:pt>
                <c:pt idx="12242">
                  <c:v>0.73072000000000004</c:v>
                </c:pt>
                <c:pt idx="12243">
                  <c:v>0.73072000000000004</c:v>
                </c:pt>
                <c:pt idx="12244">
                  <c:v>0.73072000000000004</c:v>
                </c:pt>
                <c:pt idx="12245">
                  <c:v>0.73072000000000004</c:v>
                </c:pt>
                <c:pt idx="12246">
                  <c:v>0.73072000000000004</c:v>
                </c:pt>
                <c:pt idx="12247">
                  <c:v>0.73072000000000004</c:v>
                </c:pt>
                <c:pt idx="12248">
                  <c:v>0.73411999999999999</c:v>
                </c:pt>
                <c:pt idx="12249">
                  <c:v>0.73411999999999999</c:v>
                </c:pt>
                <c:pt idx="12250">
                  <c:v>0.73411999999999999</c:v>
                </c:pt>
                <c:pt idx="12251">
                  <c:v>0.73411999999999999</c:v>
                </c:pt>
                <c:pt idx="12252">
                  <c:v>0.73411999999999999</c:v>
                </c:pt>
                <c:pt idx="12253">
                  <c:v>0.73411999999999999</c:v>
                </c:pt>
                <c:pt idx="12254">
                  <c:v>0.73411999999999999</c:v>
                </c:pt>
                <c:pt idx="12255">
                  <c:v>0.73411999999999999</c:v>
                </c:pt>
                <c:pt idx="12256">
                  <c:v>0.73411999999999999</c:v>
                </c:pt>
                <c:pt idx="12257">
                  <c:v>0.73411999999999999</c:v>
                </c:pt>
                <c:pt idx="12258">
                  <c:v>0.73411999999999999</c:v>
                </c:pt>
                <c:pt idx="12259">
                  <c:v>0.73411999999999999</c:v>
                </c:pt>
                <c:pt idx="12260">
                  <c:v>0.73751999999999995</c:v>
                </c:pt>
                <c:pt idx="12261">
                  <c:v>0.73751999999999995</c:v>
                </c:pt>
                <c:pt idx="12262">
                  <c:v>0.73751999999999995</c:v>
                </c:pt>
                <c:pt idx="12263">
                  <c:v>0.73751999999999995</c:v>
                </c:pt>
                <c:pt idx="12264">
                  <c:v>0.73751999999999995</c:v>
                </c:pt>
                <c:pt idx="12265">
                  <c:v>0.73751999999999995</c:v>
                </c:pt>
                <c:pt idx="12266">
                  <c:v>0.73751999999999995</c:v>
                </c:pt>
                <c:pt idx="12267">
                  <c:v>0.73751999999999995</c:v>
                </c:pt>
                <c:pt idx="12268">
                  <c:v>0.73751999999999995</c:v>
                </c:pt>
                <c:pt idx="12269">
                  <c:v>0.73751999999999995</c:v>
                </c:pt>
                <c:pt idx="12270">
                  <c:v>0.73751999999999995</c:v>
                </c:pt>
                <c:pt idx="12271">
                  <c:v>0.73751999999999995</c:v>
                </c:pt>
                <c:pt idx="12272">
                  <c:v>0.73751999999999995</c:v>
                </c:pt>
                <c:pt idx="12273">
                  <c:v>0.74092000000000002</c:v>
                </c:pt>
                <c:pt idx="12274">
                  <c:v>0.74092000000000002</c:v>
                </c:pt>
                <c:pt idx="12275">
                  <c:v>0.73141</c:v>
                </c:pt>
                <c:pt idx="12276">
                  <c:v>0.73141</c:v>
                </c:pt>
                <c:pt idx="12277">
                  <c:v>0.73141</c:v>
                </c:pt>
                <c:pt idx="12278">
                  <c:v>0.73141</c:v>
                </c:pt>
                <c:pt idx="12279">
                  <c:v>0.73141</c:v>
                </c:pt>
                <c:pt idx="12280">
                  <c:v>0.73141</c:v>
                </c:pt>
                <c:pt idx="12281">
                  <c:v>0.73141</c:v>
                </c:pt>
                <c:pt idx="12282">
                  <c:v>0.73141</c:v>
                </c:pt>
                <c:pt idx="12283">
                  <c:v>0.73141</c:v>
                </c:pt>
                <c:pt idx="12284">
                  <c:v>0.73141</c:v>
                </c:pt>
                <c:pt idx="12285">
                  <c:v>0.73141</c:v>
                </c:pt>
                <c:pt idx="12286">
                  <c:v>0.73489000000000004</c:v>
                </c:pt>
                <c:pt idx="12287">
                  <c:v>0.73489000000000004</c:v>
                </c:pt>
                <c:pt idx="12288">
                  <c:v>0.73489000000000004</c:v>
                </c:pt>
                <c:pt idx="12289">
                  <c:v>0.73489000000000004</c:v>
                </c:pt>
                <c:pt idx="12290">
                  <c:v>0.73489000000000004</c:v>
                </c:pt>
                <c:pt idx="12291">
                  <c:v>0.73489000000000004</c:v>
                </c:pt>
                <c:pt idx="12292">
                  <c:v>0.73489000000000004</c:v>
                </c:pt>
                <c:pt idx="12293">
                  <c:v>0.73489000000000004</c:v>
                </c:pt>
                <c:pt idx="12294">
                  <c:v>0.73489000000000004</c:v>
                </c:pt>
                <c:pt idx="12295">
                  <c:v>0.73489000000000004</c:v>
                </c:pt>
                <c:pt idx="12296">
                  <c:v>0.73834999999999995</c:v>
                </c:pt>
                <c:pt idx="12297">
                  <c:v>0.73834999999999995</c:v>
                </c:pt>
                <c:pt idx="12298">
                  <c:v>0.73834999999999995</c:v>
                </c:pt>
                <c:pt idx="12299">
                  <c:v>0.73834999999999995</c:v>
                </c:pt>
                <c:pt idx="12300">
                  <c:v>0.74173999999999995</c:v>
                </c:pt>
                <c:pt idx="12301">
                  <c:v>0.74173999999999995</c:v>
                </c:pt>
                <c:pt idx="12302">
                  <c:v>0.74173999999999995</c:v>
                </c:pt>
                <c:pt idx="12303">
                  <c:v>0.74173999999999995</c:v>
                </c:pt>
                <c:pt idx="12304">
                  <c:v>0.74173999999999995</c:v>
                </c:pt>
                <c:pt idx="12305">
                  <c:v>0.74173999999999995</c:v>
                </c:pt>
                <c:pt idx="12306">
                  <c:v>0.74173999999999995</c:v>
                </c:pt>
                <c:pt idx="12307">
                  <c:v>0.74173999999999995</c:v>
                </c:pt>
                <c:pt idx="12308">
                  <c:v>0.74173999999999995</c:v>
                </c:pt>
                <c:pt idx="12309">
                  <c:v>0.74173999999999995</c:v>
                </c:pt>
                <c:pt idx="12310">
                  <c:v>0.74173999999999995</c:v>
                </c:pt>
                <c:pt idx="12311">
                  <c:v>0.74173999999999995</c:v>
                </c:pt>
                <c:pt idx="12312">
                  <c:v>0.74173999999999995</c:v>
                </c:pt>
                <c:pt idx="12313">
                  <c:v>0.74173999999999995</c:v>
                </c:pt>
                <c:pt idx="12314">
                  <c:v>0.74173999999999995</c:v>
                </c:pt>
                <c:pt idx="12315">
                  <c:v>0.74173999999999995</c:v>
                </c:pt>
                <c:pt idx="12316">
                  <c:v>0.74173999999999995</c:v>
                </c:pt>
                <c:pt idx="12317">
                  <c:v>0.74173999999999995</c:v>
                </c:pt>
                <c:pt idx="12318">
                  <c:v>0.74173999999999995</c:v>
                </c:pt>
                <c:pt idx="12319">
                  <c:v>0.74173999999999995</c:v>
                </c:pt>
                <c:pt idx="12320">
                  <c:v>0.74517999999999995</c:v>
                </c:pt>
                <c:pt idx="12321">
                  <c:v>0.74517999999999995</c:v>
                </c:pt>
                <c:pt idx="12322">
                  <c:v>0.74517999999999995</c:v>
                </c:pt>
                <c:pt idx="12323">
                  <c:v>0.74517999999999995</c:v>
                </c:pt>
                <c:pt idx="12324">
                  <c:v>0.74517999999999995</c:v>
                </c:pt>
                <c:pt idx="12325">
                  <c:v>0.74517999999999995</c:v>
                </c:pt>
                <c:pt idx="12326">
                  <c:v>0.74517999999999995</c:v>
                </c:pt>
                <c:pt idx="12327">
                  <c:v>0.74517999999999995</c:v>
                </c:pt>
                <c:pt idx="12328">
                  <c:v>0.74517999999999995</c:v>
                </c:pt>
                <c:pt idx="12329">
                  <c:v>0.74517999999999995</c:v>
                </c:pt>
                <c:pt idx="12330">
                  <c:v>0.74860000000000004</c:v>
                </c:pt>
                <c:pt idx="12331">
                  <c:v>0.74860000000000004</c:v>
                </c:pt>
                <c:pt idx="12332">
                  <c:v>0.74860000000000004</c:v>
                </c:pt>
                <c:pt idx="12333">
                  <c:v>0.74860000000000004</c:v>
                </c:pt>
                <c:pt idx="12334">
                  <c:v>0.74860000000000004</c:v>
                </c:pt>
                <c:pt idx="12335">
                  <c:v>0.74860000000000004</c:v>
                </c:pt>
                <c:pt idx="12336">
                  <c:v>0.74860000000000004</c:v>
                </c:pt>
                <c:pt idx="12337">
                  <c:v>0.74860000000000004</c:v>
                </c:pt>
                <c:pt idx="12338">
                  <c:v>0.74860000000000004</c:v>
                </c:pt>
                <c:pt idx="12339">
                  <c:v>0.74860000000000004</c:v>
                </c:pt>
                <c:pt idx="12340">
                  <c:v>0.74860000000000004</c:v>
                </c:pt>
                <c:pt idx="12341">
                  <c:v>0.74860000000000004</c:v>
                </c:pt>
                <c:pt idx="12342">
                  <c:v>0.74860000000000004</c:v>
                </c:pt>
                <c:pt idx="12343">
                  <c:v>0.74860000000000004</c:v>
                </c:pt>
                <c:pt idx="12344">
                  <c:v>0.74860000000000004</c:v>
                </c:pt>
                <c:pt idx="12345">
                  <c:v>0.74860000000000004</c:v>
                </c:pt>
                <c:pt idx="12346">
                  <c:v>0.74860000000000004</c:v>
                </c:pt>
                <c:pt idx="12347">
                  <c:v>0.74860000000000004</c:v>
                </c:pt>
                <c:pt idx="12348">
                  <c:v>0.74860000000000004</c:v>
                </c:pt>
                <c:pt idx="12349">
                  <c:v>0.75205999999999995</c:v>
                </c:pt>
                <c:pt idx="12350">
                  <c:v>0.75205999999999995</c:v>
                </c:pt>
                <c:pt idx="12351">
                  <c:v>0.75205999999999995</c:v>
                </c:pt>
                <c:pt idx="12352">
                  <c:v>0.75205999999999995</c:v>
                </c:pt>
                <c:pt idx="12353">
                  <c:v>0.75205999999999995</c:v>
                </c:pt>
                <c:pt idx="12354">
                  <c:v>0.75205999999999995</c:v>
                </c:pt>
                <c:pt idx="12355">
                  <c:v>0.75205999999999995</c:v>
                </c:pt>
                <c:pt idx="12356">
                  <c:v>0.75205999999999995</c:v>
                </c:pt>
                <c:pt idx="12357">
                  <c:v>0.75205999999999995</c:v>
                </c:pt>
                <c:pt idx="12358">
                  <c:v>0.75205999999999995</c:v>
                </c:pt>
                <c:pt idx="12359">
                  <c:v>0.75205999999999995</c:v>
                </c:pt>
                <c:pt idx="12360">
                  <c:v>0.75205999999999995</c:v>
                </c:pt>
                <c:pt idx="12361">
                  <c:v>0.75549999999999995</c:v>
                </c:pt>
                <c:pt idx="12362">
                  <c:v>0.75549999999999995</c:v>
                </c:pt>
                <c:pt idx="12363">
                  <c:v>0.75549999999999995</c:v>
                </c:pt>
                <c:pt idx="12364">
                  <c:v>0.75549999999999995</c:v>
                </c:pt>
                <c:pt idx="12365">
                  <c:v>0.75549999999999995</c:v>
                </c:pt>
                <c:pt idx="12366">
                  <c:v>0.75549999999999995</c:v>
                </c:pt>
                <c:pt idx="12367">
                  <c:v>0.75549999999999995</c:v>
                </c:pt>
                <c:pt idx="12368">
                  <c:v>0.75549999999999995</c:v>
                </c:pt>
                <c:pt idx="12369">
                  <c:v>0.75549999999999995</c:v>
                </c:pt>
                <c:pt idx="12370">
                  <c:v>0.75890999999999997</c:v>
                </c:pt>
                <c:pt idx="12371">
                  <c:v>0.75890999999999997</c:v>
                </c:pt>
                <c:pt idx="12372">
                  <c:v>0.75890999999999997</c:v>
                </c:pt>
                <c:pt idx="12373">
                  <c:v>0.75890999999999997</c:v>
                </c:pt>
                <c:pt idx="12374">
                  <c:v>0.76224999999999998</c:v>
                </c:pt>
                <c:pt idx="12375">
                  <c:v>0.76224999999999998</c:v>
                </c:pt>
                <c:pt idx="12376">
                  <c:v>0.76551000000000002</c:v>
                </c:pt>
                <c:pt idx="12377">
                  <c:v>0.76551000000000002</c:v>
                </c:pt>
                <c:pt idx="12378">
                  <c:v>0.76551000000000002</c:v>
                </c:pt>
                <c:pt idx="12379">
                  <c:v>0.76551000000000002</c:v>
                </c:pt>
                <c:pt idx="12380">
                  <c:v>0.76551000000000002</c:v>
                </c:pt>
                <c:pt idx="12381">
                  <c:v>0.76551000000000002</c:v>
                </c:pt>
                <c:pt idx="12382">
                  <c:v>0.76551000000000002</c:v>
                </c:pt>
                <c:pt idx="12383">
                  <c:v>0.76551000000000002</c:v>
                </c:pt>
                <c:pt idx="12384">
                  <c:v>0.76551000000000002</c:v>
                </c:pt>
                <c:pt idx="12385">
                  <c:v>0.76551000000000002</c:v>
                </c:pt>
                <c:pt idx="12386">
                  <c:v>0.76551000000000002</c:v>
                </c:pt>
                <c:pt idx="12387">
                  <c:v>0.76551000000000002</c:v>
                </c:pt>
                <c:pt idx="12388">
                  <c:v>0.76551000000000002</c:v>
                </c:pt>
                <c:pt idx="12389">
                  <c:v>0.76551000000000002</c:v>
                </c:pt>
                <c:pt idx="12390">
                  <c:v>0.76551000000000002</c:v>
                </c:pt>
                <c:pt idx="12391">
                  <c:v>0.76551000000000002</c:v>
                </c:pt>
                <c:pt idx="12392">
                  <c:v>0.76551000000000002</c:v>
                </c:pt>
                <c:pt idx="12393">
                  <c:v>0.76878999999999997</c:v>
                </c:pt>
                <c:pt idx="12394">
                  <c:v>0.76878999999999997</c:v>
                </c:pt>
                <c:pt idx="12395">
                  <c:v>0.76878999999999997</c:v>
                </c:pt>
                <c:pt idx="12396">
                  <c:v>0.76878999999999997</c:v>
                </c:pt>
                <c:pt idx="12397">
                  <c:v>0.76878999999999997</c:v>
                </c:pt>
                <c:pt idx="12398">
                  <c:v>0.76878999999999997</c:v>
                </c:pt>
                <c:pt idx="12399">
                  <c:v>0.76878999999999997</c:v>
                </c:pt>
                <c:pt idx="12400">
                  <c:v>0.76878999999999997</c:v>
                </c:pt>
                <c:pt idx="12401">
                  <c:v>0.76878999999999997</c:v>
                </c:pt>
                <c:pt idx="12402">
                  <c:v>0.76878999999999997</c:v>
                </c:pt>
                <c:pt idx="12403">
                  <c:v>0.76878999999999997</c:v>
                </c:pt>
                <c:pt idx="12404">
                  <c:v>0.76878999999999997</c:v>
                </c:pt>
                <c:pt idx="12405">
                  <c:v>0.76878999999999997</c:v>
                </c:pt>
                <c:pt idx="12406">
                  <c:v>0.76878999999999997</c:v>
                </c:pt>
                <c:pt idx="12407">
                  <c:v>0.76878999999999997</c:v>
                </c:pt>
                <c:pt idx="12408">
                  <c:v>0.77207999999999999</c:v>
                </c:pt>
                <c:pt idx="12409">
                  <c:v>0.77207999999999999</c:v>
                </c:pt>
                <c:pt idx="12410">
                  <c:v>0.77207999999999999</c:v>
                </c:pt>
                <c:pt idx="12411">
                  <c:v>0.77207999999999999</c:v>
                </c:pt>
                <c:pt idx="12412">
                  <c:v>0.77529999999999999</c:v>
                </c:pt>
                <c:pt idx="12413">
                  <c:v>0.77529999999999999</c:v>
                </c:pt>
                <c:pt idx="12414">
                  <c:v>0.77529999999999999</c:v>
                </c:pt>
                <c:pt idx="12415">
                  <c:v>0.77529999999999999</c:v>
                </c:pt>
                <c:pt idx="12416">
                  <c:v>0.77844999999999998</c:v>
                </c:pt>
                <c:pt idx="12417">
                  <c:v>0.77844999999999998</c:v>
                </c:pt>
                <c:pt idx="12418">
                  <c:v>0.77844999999999998</c:v>
                </c:pt>
                <c:pt idx="12419">
                  <c:v>0.77844999999999998</c:v>
                </c:pt>
                <c:pt idx="12420">
                  <c:v>0.77844999999999998</c:v>
                </c:pt>
                <c:pt idx="12421">
                  <c:v>0.77844999999999998</c:v>
                </c:pt>
                <c:pt idx="12422">
                  <c:v>0.77844999999999998</c:v>
                </c:pt>
                <c:pt idx="12423">
                  <c:v>0.77844999999999998</c:v>
                </c:pt>
                <c:pt idx="12424">
                  <c:v>0.77844999999999998</c:v>
                </c:pt>
                <c:pt idx="12425">
                  <c:v>0.77844999999999998</c:v>
                </c:pt>
                <c:pt idx="12426">
                  <c:v>0.77844999999999998</c:v>
                </c:pt>
                <c:pt idx="12427">
                  <c:v>0.77844999999999998</c:v>
                </c:pt>
                <c:pt idx="12428">
                  <c:v>0.77844999999999998</c:v>
                </c:pt>
                <c:pt idx="12429">
                  <c:v>0.77844999999999998</c:v>
                </c:pt>
                <c:pt idx="12430">
                  <c:v>0.77844999999999998</c:v>
                </c:pt>
                <c:pt idx="12431">
                  <c:v>0.78161000000000003</c:v>
                </c:pt>
                <c:pt idx="12432">
                  <c:v>0.78161000000000003</c:v>
                </c:pt>
                <c:pt idx="12433">
                  <c:v>0.78161000000000003</c:v>
                </c:pt>
                <c:pt idx="12434">
                  <c:v>0.78161000000000003</c:v>
                </c:pt>
                <c:pt idx="12435">
                  <c:v>0.78161000000000003</c:v>
                </c:pt>
                <c:pt idx="12436">
                  <c:v>0.78161000000000003</c:v>
                </c:pt>
                <c:pt idx="12437">
                  <c:v>0.78161000000000003</c:v>
                </c:pt>
                <c:pt idx="12438">
                  <c:v>0.78161000000000003</c:v>
                </c:pt>
                <c:pt idx="12439">
                  <c:v>0.78161000000000003</c:v>
                </c:pt>
                <c:pt idx="12440">
                  <c:v>0.78161000000000003</c:v>
                </c:pt>
                <c:pt idx="12441">
                  <c:v>0.78161000000000003</c:v>
                </c:pt>
                <c:pt idx="12442">
                  <c:v>0.78161000000000003</c:v>
                </c:pt>
                <c:pt idx="12443">
                  <c:v>0.78161000000000003</c:v>
                </c:pt>
                <c:pt idx="12444">
                  <c:v>0.78476000000000001</c:v>
                </c:pt>
                <c:pt idx="12445">
                  <c:v>0.78476000000000001</c:v>
                </c:pt>
                <c:pt idx="12446">
                  <c:v>0.78476000000000001</c:v>
                </c:pt>
                <c:pt idx="12447">
                  <c:v>0.78783999999999998</c:v>
                </c:pt>
                <c:pt idx="12448">
                  <c:v>0.78783999999999998</c:v>
                </c:pt>
                <c:pt idx="12449">
                  <c:v>0.78783999999999998</c:v>
                </c:pt>
                <c:pt idx="12450">
                  <c:v>0.78783999999999998</c:v>
                </c:pt>
                <c:pt idx="12451">
                  <c:v>0.78783999999999998</c:v>
                </c:pt>
                <c:pt idx="12452">
                  <c:v>0.78783999999999998</c:v>
                </c:pt>
                <c:pt idx="12453">
                  <c:v>0.79086999999999996</c:v>
                </c:pt>
                <c:pt idx="12454">
                  <c:v>0.79086999999999996</c:v>
                </c:pt>
                <c:pt idx="12455">
                  <c:v>0.79086999999999996</c:v>
                </c:pt>
                <c:pt idx="12456">
                  <c:v>0.79086999999999996</c:v>
                </c:pt>
                <c:pt idx="12457">
                  <c:v>0.79086999999999996</c:v>
                </c:pt>
                <c:pt idx="12458">
                  <c:v>0.79086999999999996</c:v>
                </c:pt>
                <c:pt idx="12459">
                  <c:v>0.79384999999999994</c:v>
                </c:pt>
                <c:pt idx="12460">
                  <c:v>0.79384999999999994</c:v>
                </c:pt>
                <c:pt idx="12461">
                  <c:v>0.79384999999999994</c:v>
                </c:pt>
                <c:pt idx="12462">
                  <c:v>0.79384999999999994</c:v>
                </c:pt>
                <c:pt idx="12463">
                  <c:v>0.79384999999999994</c:v>
                </c:pt>
                <c:pt idx="12464">
                  <c:v>0.79384999999999994</c:v>
                </c:pt>
                <c:pt idx="12465">
                  <c:v>0.79384999999999994</c:v>
                </c:pt>
                <c:pt idx="12466">
                  <c:v>0.79384999999999994</c:v>
                </c:pt>
                <c:pt idx="12467">
                  <c:v>0.79384999999999994</c:v>
                </c:pt>
                <c:pt idx="12468">
                  <c:v>0.79384999999999994</c:v>
                </c:pt>
                <c:pt idx="12469">
                  <c:v>0.79679999999999995</c:v>
                </c:pt>
                <c:pt idx="12470">
                  <c:v>0.79679999999999995</c:v>
                </c:pt>
                <c:pt idx="12471">
                  <c:v>0.79679999999999995</c:v>
                </c:pt>
                <c:pt idx="12472">
                  <c:v>0.79679999999999995</c:v>
                </c:pt>
                <c:pt idx="12473">
                  <c:v>0.79969000000000001</c:v>
                </c:pt>
                <c:pt idx="12474">
                  <c:v>0.79969000000000001</c:v>
                </c:pt>
                <c:pt idx="12475">
                  <c:v>0.79969000000000001</c:v>
                </c:pt>
                <c:pt idx="12476">
                  <c:v>0.80252000000000001</c:v>
                </c:pt>
                <c:pt idx="12477">
                  <c:v>0.80252000000000001</c:v>
                </c:pt>
                <c:pt idx="12478">
                  <c:v>0.80252000000000001</c:v>
                </c:pt>
                <c:pt idx="12479">
                  <c:v>0.80252000000000001</c:v>
                </c:pt>
                <c:pt idx="12480">
                  <c:v>0.80252000000000001</c:v>
                </c:pt>
                <c:pt idx="12481">
                  <c:v>0.80252000000000001</c:v>
                </c:pt>
                <c:pt idx="12482">
                  <c:v>0.80252000000000001</c:v>
                </c:pt>
                <c:pt idx="12483">
                  <c:v>0.80252000000000001</c:v>
                </c:pt>
                <c:pt idx="12484">
                  <c:v>0.80252000000000001</c:v>
                </c:pt>
                <c:pt idx="12485">
                  <c:v>0.80532000000000004</c:v>
                </c:pt>
                <c:pt idx="12486">
                  <c:v>0.80803999999999998</c:v>
                </c:pt>
                <c:pt idx="12487">
                  <c:v>0.80803999999999998</c:v>
                </c:pt>
                <c:pt idx="12488">
                  <c:v>0.80803999999999998</c:v>
                </c:pt>
                <c:pt idx="12489">
                  <c:v>0.80803999999999998</c:v>
                </c:pt>
                <c:pt idx="12490">
                  <c:v>0.80803999999999998</c:v>
                </c:pt>
                <c:pt idx="12491">
                  <c:v>0.80803999999999998</c:v>
                </c:pt>
                <c:pt idx="12492">
                  <c:v>0.80803999999999998</c:v>
                </c:pt>
                <c:pt idx="12493">
                  <c:v>0.80803999999999998</c:v>
                </c:pt>
                <c:pt idx="12494">
                  <c:v>0.80803999999999998</c:v>
                </c:pt>
                <c:pt idx="12495">
                  <c:v>0.81074000000000002</c:v>
                </c:pt>
                <c:pt idx="12496">
                  <c:v>0.81074000000000002</c:v>
                </c:pt>
                <c:pt idx="12497">
                  <c:v>0.81074000000000002</c:v>
                </c:pt>
                <c:pt idx="12498">
                  <c:v>0.81074000000000002</c:v>
                </c:pt>
                <c:pt idx="12499">
                  <c:v>0.81074000000000002</c:v>
                </c:pt>
                <c:pt idx="12500">
                  <c:v>0.81074000000000002</c:v>
                </c:pt>
                <c:pt idx="12501">
                  <c:v>0.81338999999999995</c:v>
                </c:pt>
                <c:pt idx="12502">
                  <c:v>0.81338999999999995</c:v>
                </c:pt>
                <c:pt idx="12503">
                  <c:v>0.81338999999999995</c:v>
                </c:pt>
                <c:pt idx="12504">
                  <c:v>0.81338999999999995</c:v>
                </c:pt>
                <c:pt idx="12505">
                  <c:v>0.81598999999999999</c:v>
                </c:pt>
                <c:pt idx="12506">
                  <c:v>0.81598999999999999</c:v>
                </c:pt>
                <c:pt idx="12507">
                  <c:v>0.81598999999999999</c:v>
                </c:pt>
                <c:pt idx="12508">
                  <c:v>0.81598999999999999</c:v>
                </c:pt>
                <c:pt idx="12509">
                  <c:v>0.81598999999999999</c:v>
                </c:pt>
                <c:pt idx="12510">
                  <c:v>0.81855</c:v>
                </c:pt>
                <c:pt idx="12511">
                  <c:v>0.81855</c:v>
                </c:pt>
                <c:pt idx="12512">
                  <c:v>0.81855</c:v>
                </c:pt>
                <c:pt idx="12513">
                  <c:v>0.81855</c:v>
                </c:pt>
                <c:pt idx="12514">
                  <c:v>0.81855</c:v>
                </c:pt>
                <c:pt idx="12515">
                  <c:v>0.81855</c:v>
                </c:pt>
                <c:pt idx="12516">
                  <c:v>0.81855</c:v>
                </c:pt>
                <c:pt idx="12517">
                  <c:v>0.81855</c:v>
                </c:pt>
                <c:pt idx="12518">
                  <c:v>0.81855</c:v>
                </c:pt>
                <c:pt idx="12519">
                  <c:v>0.81855</c:v>
                </c:pt>
                <c:pt idx="12520">
                  <c:v>0.81855</c:v>
                </c:pt>
                <c:pt idx="12521">
                  <c:v>0.81855</c:v>
                </c:pt>
                <c:pt idx="12522">
                  <c:v>0.81855</c:v>
                </c:pt>
                <c:pt idx="12523">
                  <c:v>0.81855</c:v>
                </c:pt>
                <c:pt idx="12524">
                  <c:v>0.81855</c:v>
                </c:pt>
                <c:pt idx="12525">
                  <c:v>0.81855</c:v>
                </c:pt>
                <c:pt idx="12526">
                  <c:v>0.81855</c:v>
                </c:pt>
                <c:pt idx="12527">
                  <c:v>0.81855</c:v>
                </c:pt>
                <c:pt idx="12528">
                  <c:v>0.81855</c:v>
                </c:pt>
                <c:pt idx="12529">
                  <c:v>0.81855</c:v>
                </c:pt>
                <c:pt idx="12530">
                  <c:v>0.81855</c:v>
                </c:pt>
                <c:pt idx="12531">
                  <c:v>0.81855</c:v>
                </c:pt>
                <c:pt idx="12532">
                  <c:v>0.81855</c:v>
                </c:pt>
                <c:pt idx="12533">
                  <c:v>0.81855</c:v>
                </c:pt>
                <c:pt idx="12534">
                  <c:v>0.81855</c:v>
                </c:pt>
                <c:pt idx="12535">
                  <c:v>0.81855</c:v>
                </c:pt>
                <c:pt idx="12536">
                  <c:v>0.81855</c:v>
                </c:pt>
                <c:pt idx="12537">
                  <c:v>0.81855</c:v>
                </c:pt>
                <c:pt idx="12538">
                  <c:v>0.81855</c:v>
                </c:pt>
                <c:pt idx="12539">
                  <c:v>0.81855</c:v>
                </c:pt>
                <c:pt idx="12540">
                  <c:v>0.81855</c:v>
                </c:pt>
                <c:pt idx="12541">
                  <c:v>0.81855</c:v>
                </c:pt>
                <c:pt idx="12542">
                  <c:v>0.81855</c:v>
                </c:pt>
                <c:pt idx="12543">
                  <c:v>0.81855</c:v>
                </c:pt>
                <c:pt idx="12544">
                  <c:v>0.81855</c:v>
                </c:pt>
                <c:pt idx="12545">
                  <c:v>0.82121</c:v>
                </c:pt>
                <c:pt idx="12546">
                  <c:v>0.82121</c:v>
                </c:pt>
                <c:pt idx="12547">
                  <c:v>0.82121</c:v>
                </c:pt>
                <c:pt idx="12548">
                  <c:v>0.82121</c:v>
                </c:pt>
                <c:pt idx="12549">
                  <c:v>0.82121</c:v>
                </c:pt>
                <c:pt idx="12550">
                  <c:v>0.82382</c:v>
                </c:pt>
                <c:pt idx="12551">
                  <c:v>0.82382</c:v>
                </c:pt>
                <c:pt idx="12552">
                  <c:v>0.82637000000000005</c:v>
                </c:pt>
                <c:pt idx="12553">
                  <c:v>0.82884000000000002</c:v>
                </c:pt>
                <c:pt idx="12554">
                  <c:v>0.82884000000000002</c:v>
                </c:pt>
                <c:pt idx="12555">
                  <c:v>0.82884000000000002</c:v>
                </c:pt>
                <c:pt idx="12556">
                  <c:v>0.82884000000000002</c:v>
                </c:pt>
                <c:pt idx="12557">
                  <c:v>0.82884000000000002</c:v>
                </c:pt>
                <c:pt idx="12558">
                  <c:v>0.83128000000000002</c:v>
                </c:pt>
                <c:pt idx="12559">
                  <c:v>0.83128000000000002</c:v>
                </c:pt>
                <c:pt idx="12560">
                  <c:v>0.83128000000000002</c:v>
                </c:pt>
                <c:pt idx="12561">
                  <c:v>0.83128000000000002</c:v>
                </c:pt>
                <c:pt idx="12562">
                  <c:v>0.83128000000000002</c:v>
                </c:pt>
                <c:pt idx="12563">
                  <c:v>0.83128000000000002</c:v>
                </c:pt>
                <c:pt idx="12564">
                  <c:v>0.83128000000000002</c:v>
                </c:pt>
                <c:pt idx="12565">
                  <c:v>0.83128000000000002</c:v>
                </c:pt>
                <c:pt idx="12566">
                  <c:v>0.83367999999999998</c:v>
                </c:pt>
                <c:pt idx="12567">
                  <c:v>0.83367999999999998</c:v>
                </c:pt>
                <c:pt idx="12568">
                  <c:v>0.83367999999999998</c:v>
                </c:pt>
                <c:pt idx="12569">
                  <c:v>0.83367999999999998</c:v>
                </c:pt>
                <c:pt idx="12570">
                  <c:v>0.83367999999999998</c:v>
                </c:pt>
                <c:pt idx="12571">
                  <c:v>0.83604000000000001</c:v>
                </c:pt>
                <c:pt idx="12572">
                  <c:v>0.83604000000000001</c:v>
                </c:pt>
                <c:pt idx="12573">
                  <c:v>0.83604000000000001</c:v>
                </c:pt>
                <c:pt idx="12574">
                  <c:v>0.83604000000000001</c:v>
                </c:pt>
                <c:pt idx="12575">
                  <c:v>0.83604000000000001</c:v>
                </c:pt>
                <c:pt idx="12576">
                  <c:v>0.83604000000000001</c:v>
                </c:pt>
                <c:pt idx="12577">
                  <c:v>0.83604000000000001</c:v>
                </c:pt>
                <c:pt idx="12578">
                  <c:v>0.83604000000000001</c:v>
                </c:pt>
                <c:pt idx="12579">
                  <c:v>0.83604000000000001</c:v>
                </c:pt>
                <c:pt idx="12580">
                  <c:v>0.83604000000000001</c:v>
                </c:pt>
                <c:pt idx="12581">
                  <c:v>0.83604000000000001</c:v>
                </c:pt>
                <c:pt idx="12582">
                  <c:v>0.83604000000000001</c:v>
                </c:pt>
                <c:pt idx="12583">
                  <c:v>0.83604000000000001</c:v>
                </c:pt>
                <c:pt idx="12584">
                  <c:v>0.83604000000000001</c:v>
                </c:pt>
                <c:pt idx="12585">
                  <c:v>0.83604000000000001</c:v>
                </c:pt>
                <c:pt idx="12586">
                  <c:v>0.83604000000000001</c:v>
                </c:pt>
                <c:pt idx="12587">
                  <c:v>0.83604000000000001</c:v>
                </c:pt>
                <c:pt idx="12588">
                  <c:v>0.83604000000000001</c:v>
                </c:pt>
                <c:pt idx="12589">
                  <c:v>0.83604000000000001</c:v>
                </c:pt>
                <c:pt idx="12590">
                  <c:v>0.83604000000000001</c:v>
                </c:pt>
                <c:pt idx="12591">
                  <c:v>0.83604000000000001</c:v>
                </c:pt>
                <c:pt idx="12592">
                  <c:v>0.83604000000000001</c:v>
                </c:pt>
                <c:pt idx="12593">
                  <c:v>0.83604000000000001</c:v>
                </c:pt>
                <c:pt idx="12594">
                  <c:v>0.83604000000000001</c:v>
                </c:pt>
                <c:pt idx="12595">
                  <c:v>0.83604000000000001</c:v>
                </c:pt>
                <c:pt idx="12596">
                  <c:v>0.83604000000000001</c:v>
                </c:pt>
                <c:pt idx="12597">
                  <c:v>0.83604000000000001</c:v>
                </c:pt>
                <c:pt idx="12598">
                  <c:v>0.83604000000000001</c:v>
                </c:pt>
                <c:pt idx="12599">
                  <c:v>0.83604000000000001</c:v>
                </c:pt>
                <c:pt idx="12600">
                  <c:v>0.83604000000000001</c:v>
                </c:pt>
                <c:pt idx="12601">
                  <c:v>0.83604000000000001</c:v>
                </c:pt>
                <c:pt idx="12602">
                  <c:v>0.83604000000000001</c:v>
                </c:pt>
                <c:pt idx="12603">
                  <c:v>0.83604000000000001</c:v>
                </c:pt>
                <c:pt idx="12604">
                  <c:v>0.83604000000000001</c:v>
                </c:pt>
                <c:pt idx="12605">
                  <c:v>0.83604000000000001</c:v>
                </c:pt>
                <c:pt idx="12606">
                  <c:v>0.83604000000000001</c:v>
                </c:pt>
                <c:pt idx="12607">
                  <c:v>0.83850000000000002</c:v>
                </c:pt>
                <c:pt idx="12608">
                  <c:v>0.83850000000000002</c:v>
                </c:pt>
                <c:pt idx="12609">
                  <c:v>0.83850000000000002</c:v>
                </c:pt>
                <c:pt idx="12610">
                  <c:v>0.84089999999999998</c:v>
                </c:pt>
                <c:pt idx="12611">
                  <c:v>0.84089999999999998</c:v>
                </c:pt>
                <c:pt idx="12612">
                  <c:v>0.84089999999999998</c:v>
                </c:pt>
                <c:pt idx="12613">
                  <c:v>0.84089999999999998</c:v>
                </c:pt>
                <c:pt idx="12614">
                  <c:v>0.84089999999999998</c:v>
                </c:pt>
                <c:pt idx="12615">
                  <c:v>0.84089999999999998</c:v>
                </c:pt>
                <c:pt idx="12616">
                  <c:v>0.84089999999999998</c:v>
                </c:pt>
                <c:pt idx="12617">
                  <c:v>0.84089999999999998</c:v>
                </c:pt>
                <c:pt idx="12618">
                  <c:v>0.84326999999999996</c:v>
                </c:pt>
                <c:pt idx="12619">
                  <c:v>0.84326999999999996</c:v>
                </c:pt>
                <c:pt idx="12620">
                  <c:v>0.84326999999999996</c:v>
                </c:pt>
                <c:pt idx="12621">
                  <c:v>0.84326999999999996</c:v>
                </c:pt>
                <c:pt idx="12622">
                  <c:v>0.84558</c:v>
                </c:pt>
                <c:pt idx="12623">
                  <c:v>0.84558</c:v>
                </c:pt>
                <c:pt idx="12624">
                  <c:v>0.84558</c:v>
                </c:pt>
                <c:pt idx="12625">
                  <c:v>0.84784999999999999</c:v>
                </c:pt>
                <c:pt idx="12626">
                  <c:v>0.85004999999999997</c:v>
                </c:pt>
                <c:pt idx="12627">
                  <c:v>0.85219</c:v>
                </c:pt>
                <c:pt idx="12628">
                  <c:v>0.85428000000000004</c:v>
                </c:pt>
                <c:pt idx="12629">
                  <c:v>0.85631000000000002</c:v>
                </c:pt>
                <c:pt idx="12630">
                  <c:v>0.85829</c:v>
                </c:pt>
                <c:pt idx="12631">
                  <c:v>0.85829</c:v>
                </c:pt>
                <c:pt idx="12632">
                  <c:v>0.85829</c:v>
                </c:pt>
                <c:pt idx="12633">
                  <c:v>0.85829</c:v>
                </c:pt>
                <c:pt idx="12634">
                  <c:v>0.86023000000000005</c:v>
                </c:pt>
                <c:pt idx="12635">
                  <c:v>0.86212999999999995</c:v>
                </c:pt>
                <c:pt idx="12636">
                  <c:v>0.86212999999999995</c:v>
                </c:pt>
                <c:pt idx="12637">
                  <c:v>0.86212999999999995</c:v>
                </c:pt>
                <c:pt idx="12638">
                  <c:v>0.86212999999999995</c:v>
                </c:pt>
                <c:pt idx="12639">
                  <c:v>0.86212999999999995</c:v>
                </c:pt>
                <c:pt idx="12640">
                  <c:v>0.86212999999999995</c:v>
                </c:pt>
                <c:pt idx="12641">
                  <c:v>0.86212999999999995</c:v>
                </c:pt>
                <c:pt idx="12642">
                  <c:v>0.86212999999999995</c:v>
                </c:pt>
                <c:pt idx="12643">
                  <c:v>0.86212999999999995</c:v>
                </c:pt>
                <c:pt idx="12644">
                  <c:v>0.86212999999999995</c:v>
                </c:pt>
                <c:pt idx="12645">
                  <c:v>0.86400999999999994</c:v>
                </c:pt>
                <c:pt idx="12646">
                  <c:v>0.85236000000000001</c:v>
                </c:pt>
                <c:pt idx="12647">
                  <c:v>0.85236000000000001</c:v>
                </c:pt>
                <c:pt idx="12648">
                  <c:v>0.85236000000000001</c:v>
                </c:pt>
                <c:pt idx="12649">
                  <c:v>0.85236000000000001</c:v>
                </c:pt>
                <c:pt idx="12650">
                  <c:v>0.85236000000000001</c:v>
                </c:pt>
                <c:pt idx="12651">
                  <c:v>0.85236000000000001</c:v>
                </c:pt>
                <c:pt idx="12652">
                  <c:v>0.85236000000000001</c:v>
                </c:pt>
                <c:pt idx="12653">
                  <c:v>0.85236000000000001</c:v>
                </c:pt>
                <c:pt idx="12654">
                  <c:v>0.85236000000000001</c:v>
                </c:pt>
                <c:pt idx="12655">
                  <c:v>0.85236000000000001</c:v>
                </c:pt>
                <c:pt idx="12656">
                  <c:v>0.85236000000000001</c:v>
                </c:pt>
                <c:pt idx="12657">
                  <c:v>0.85436999999999996</c:v>
                </c:pt>
                <c:pt idx="12658">
                  <c:v>0.85436999999999996</c:v>
                </c:pt>
                <c:pt idx="12659">
                  <c:v>0.85436999999999996</c:v>
                </c:pt>
                <c:pt idx="12660">
                  <c:v>0.85436999999999996</c:v>
                </c:pt>
                <c:pt idx="12661">
                  <c:v>0.85436999999999996</c:v>
                </c:pt>
                <c:pt idx="12662">
                  <c:v>0.85633999999999999</c:v>
                </c:pt>
                <c:pt idx="12663">
                  <c:v>0.85633999999999999</c:v>
                </c:pt>
                <c:pt idx="12664">
                  <c:v>0.85633999999999999</c:v>
                </c:pt>
                <c:pt idx="12665">
                  <c:v>0.85826999999999998</c:v>
                </c:pt>
                <c:pt idx="12666">
                  <c:v>0.85826999999999998</c:v>
                </c:pt>
                <c:pt idx="12667">
                  <c:v>0.86016000000000004</c:v>
                </c:pt>
                <c:pt idx="12668">
                  <c:v>0.86016000000000004</c:v>
                </c:pt>
                <c:pt idx="12669">
                  <c:v>0.86016000000000004</c:v>
                </c:pt>
                <c:pt idx="12670">
                  <c:v>0.86201000000000005</c:v>
                </c:pt>
                <c:pt idx="12671">
                  <c:v>0.86201000000000005</c:v>
                </c:pt>
                <c:pt idx="12672">
                  <c:v>0.86201000000000005</c:v>
                </c:pt>
                <c:pt idx="12673">
                  <c:v>0.86201000000000005</c:v>
                </c:pt>
                <c:pt idx="12674">
                  <c:v>0.86201000000000005</c:v>
                </c:pt>
                <c:pt idx="12675">
                  <c:v>0.86201000000000005</c:v>
                </c:pt>
                <c:pt idx="12676">
                  <c:v>0.86201000000000005</c:v>
                </c:pt>
                <c:pt idx="12677">
                  <c:v>0.86201000000000005</c:v>
                </c:pt>
                <c:pt idx="12678">
                  <c:v>0.86201000000000005</c:v>
                </c:pt>
                <c:pt idx="12679">
                  <c:v>0.86201000000000005</c:v>
                </c:pt>
                <c:pt idx="12680">
                  <c:v>0.86201000000000005</c:v>
                </c:pt>
                <c:pt idx="12681">
                  <c:v>0.86201000000000005</c:v>
                </c:pt>
                <c:pt idx="12682">
                  <c:v>0.86201000000000005</c:v>
                </c:pt>
                <c:pt idx="12683">
                  <c:v>0.86201000000000005</c:v>
                </c:pt>
                <c:pt idx="12684">
                  <c:v>0.86201000000000005</c:v>
                </c:pt>
                <c:pt idx="12685">
                  <c:v>0.86201000000000005</c:v>
                </c:pt>
                <c:pt idx="12686">
                  <c:v>0.86201000000000005</c:v>
                </c:pt>
                <c:pt idx="12687">
                  <c:v>0.86201000000000005</c:v>
                </c:pt>
                <c:pt idx="12688">
                  <c:v>0.86387000000000003</c:v>
                </c:pt>
                <c:pt idx="12689">
                  <c:v>0.86387000000000003</c:v>
                </c:pt>
                <c:pt idx="12690">
                  <c:v>0.86387000000000003</c:v>
                </c:pt>
                <c:pt idx="12691">
                  <c:v>0.86387000000000003</c:v>
                </c:pt>
                <c:pt idx="12692">
                  <c:v>0.86387000000000003</c:v>
                </c:pt>
                <c:pt idx="12693">
                  <c:v>0.86387000000000003</c:v>
                </c:pt>
                <c:pt idx="12694">
                  <c:v>0.86570999999999998</c:v>
                </c:pt>
                <c:pt idx="12695">
                  <c:v>0.86570999999999998</c:v>
                </c:pt>
                <c:pt idx="12696">
                  <c:v>0.86570999999999998</c:v>
                </c:pt>
                <c:pt idx="12697">
                  <c:v>0.86570999999999998</c:v>
                </c:pt>
                <c:pt idx="12698">
                  <c:v>0.86751</c:v>
                </c:pt>
                <c:pt idx="12699">
                  <c:v>0.86751</c:v>
                </c:pt>
                <c:pt idx="12700">
                  <c:v>0.86751</c:v>
                </c:pt>
                <c:pt idx="12701">
                  <c:v>0.86751</c:v>
                </c:pt>
                <c:pt idx="12702">
                  <c:v>0.86751</c:v>
                </c:pt>
                <c:pt idx="12703">
                  <c:v>0.86751</c:v>
                </c:pt>
                <c:pt idx="12704">
                  <c:v>0.86751</c:v>
                </c:pt>
                <c:pt idx="12705">
                  <c:v>0.86751</c:v>
                </c:pt>
                <c:pt idx="12706">
                  <c:v>0.86751</c:v>
                </c:pt>
                <c:pt idx="12707">
                  <c:v>0.86751</c:v>
                </c:pt>
                <c:pt idx="12708">
                  <c:v>0.86751</c:v>
                </c:pt>
                <c:pt idx="12709">
                  <c:v>0.86751</c:v>
                </c:pt>
                <c:pt idx="12710">
                  <c:v>0.86751</c:v>
                </c:pt>
                <c:pt idx="12711">
                  <c:v>0.86751</c:v>
                </c:pt>
                <c:pt idx="12712">
                  <c:v>0.86751</c:v>
                </c:pt>
                <c:pt idx="12713">
                  <c:v>0.86751</c:v>
                </c:pt>
                <c:pt idx="12714">
                  <c:v>0.86751</c:v>
                </c:pt>
                <c:pt idx="12715">
                  <c:v>0.86751</c:v>
                </c:pt>
                <c:pt idx="12716">
                  <c:v>0.86751</c:v>
                </c:pt>
                <c:pt idx="12717">
                  <c:v>0.86751</c:v>
                </c:pt>
                <c:pt idx="12718">
                  <c:v>0.86751</c:v>
                </c:pt>
                <c:pt idx="12719">
                  <c:v>0.86934</c:v>
                </c:pt>
                <c:pt idx="12720">
                  <c:v>0.86934</c:v>
                </c:pt>
                <c:pt idx="12721">
                  <c:v>0.86934</c:v>
                </c:pt>
                <c:pt idx="12722">
                  <c:v>0.86934</c:v>
                </c:pt>
                <c:pt idx="12723">
                  <c:v>0.86934</c:v>
                </c:pt>
                <c:pt idx="12724">
                  <c:v>0.86934</c:v>
                </c:pt>
                <c:pt idx="12725">
                  <c:v>0.86934</c:v>
                </c:pt>
                <c:pt idx="12726">
                  <c:v>0.86934</c:v>
                </c:pt>
                <c:pt idx="12727">
                  <c:v>0.86934</c:v>
                </c:pt>
                <c:pt idx="12728">
                  <c:v>0.87114999999999998</c:v>
                </c:pt>
                <c:pt idx="12729">
                  <c:v>0.87114999999999998</c:v>
                </c:pt>
                <c:pt idx="12730">
                  <c:v>0.87114999999999998</c:v>
                </c:pt>
                <c:pt idx="12731">
                  <c:v>0.87114999999999998</c:v>
                </c:pt>
                <c:pt idx="12732">
                  <c:v>0.87114999999999998</c:v>
                </c:pt>
                <c:pt idx="12733">
                  <c:v>0.87292999999999998</c:v>
                </c:pt>
                <c:pt idx="12734">
                  <c:v>0.87292999999999998</c:v>
                </c:pt>
                <c:pt idx="12735">
                  <c:v>0.87466999999999995</c:v>
                </c:pt>
                <c:pt idx="12736">
                  <c:v>0.87466999999999995</c:v>
                </c:pt>
                <c:pt idx="12737">
                  <c:v>0.87466999999999995</c:v>
                </c:pt>
                <c:pt idx="12738">
                  <c:v>0.87636999999999998</c:v>
                </c:pt>
                <c:pt idx="12739">
                  <c:v>0.87636999999999998</c:v>
                </c:pt>
                <c:pt idx="12740">
                  <c:v>0.87636999999999998</c:v>
                </c:pt>
                <c:pt idx="12741">
                  <c:v>0.87636999999999998</c:v>
                </c:pt>
                <c:pt idx="12742">
                  <c:v>0.87636999999999998</c:v>
                </c:pt>
                <c:pt idx="12743">
                  <c:v>0.87636999999999998</c:v>
                </c:pt>
                <c:pt idx="12744">
                  <c:v>0.87636999999999998</c:v>
                </c:pt>
                <c:pt idx="12745">
                  <c:v>0.87636999999999998</c:v>
                </c:pt>
                <c:pt idx="12746">
                  <c:v>0.87636999999999998</c:v>
                </c:pt>
                <c:pt idx="12747">
                  <c:v>0.87636999999999998</c:v>
                </c:pt>
                <c:pt idx="12748">
                  <c:v>0.87636999999999998</c:v>
                </c:pt>
                <c:pt idx="12749">
                  <c:v>0.87636999999999998</c:v>
                </c:pt>
                <c:pt idx="12750">
                  <c:v>0.87636999999999998</c:v>
                </c:pt>
                <c:pt idx="12751">
                  <c:v>0.87636999999999998</c:v>
                </c:pt>
                <c:pt idx="12752">
                  <c:v>0.87807000000000002</c:v>
                </c:pt>
                <c:pt idx="12753">
                  <c:v>0.87807000000000002</c:v>
                </c:pt>
                <c:pt idx="12754">
                  <c:v>0.87807000000000002</c:v>
                </c:pt>
                <c:pt idx="12755">
                  <c:v>0.87807000000000002</c:v>
                </c:pt>
                <c:pt idx="12756">
                  <c:v>0.87807000000000002</c:v>
                </c:pt>
                <c:pt idx="12757">
                  <c:v>0.87807000000000002</c:v>
                </c:pt>
                <c:pt idx="12758">
                  <c:v>0.87807000000000002</c:v>
                </c:pt>
                <c:pt idx="12759">
                  <c:v>0.87807000000000002</c:v>
                </c:pt>
                <c:pt idx="12760">
                  <c:v>0.87807000000000002</c:v>
                </c:pt>
                <c:pt idx="12761">
                  <c:v>0.87807000000000002</c:v>
                </c:pt>
                <c:pt idx="12762">
                  <c:v>0.87807000000000002</c:v>
                </c:pt>
                <c:pt idx="12763">
                  <c:v>0.87807000000000002</c:v>
                </c:pt>
                <c:pt idx="12764">
                  <c:v>0.87807000000000002</c:v>
                </c:pt>
                <c:pt idx="12765">
                  <c:v>0.87807000000000002</c:v>
                </c:pt>
                <c:pt idx="12766">
                  <c:v>0.87807000000000002</c:v>
                </c:pt>
                <c:pt idx="12767">
                  <c:v>0.87807000000000002</c:v>
                </c:pt>
                <c:pt idx="12768">
                  <c:v>0.87807000000000002</c:v>
                </c:pt>
                <c:pt idx="12769">
                  <c:v>0.87807000000000002</c:v>
                </c:pt>
                <c:pt idx="12770">
                  <c:v>0.87807000000000002</c:v>
                </c:pt>
                <c:pt idx="12771">
                  <c:v>0.87978999999999996</c:v>
                </c:pt>
                <c:pt idx="12772">
                  <c:v>0.87978999999999996</c:v>
                </c:pt>
                <c:pt idx="12773">
                  <c:v>0.87978999999999996</c:v>
                </c:pt>
                <c:pt idx="12774">
                  <c:v>0.88146999999999998</c:v>
                </c:pt>
                <c:pt idx="12775">
                  <c:v>0.88146999999999998</c:v>
                </c:pt>
                <c:pt idx="12776">
                  <c:v>0.88310999999999995</c:v>
                </c:pt>
                <c:pt idx="12777">
                  <c:v>0.88310999999999995</c:v>
                </c:pt>
                <c:pt idx="12778">
                  <c:v>0.88310999999999995</c:v>
                </c:pt>
                <c:pt idx="12779">
                  <c:v>0.88310999999999995</c:v>
                </c:pt>
                <c:pt idx="12780">
                  <c:v>0.88310999999999995</c:v>
                </c:pt>
                <c:pt idx="12781">
                  <c:v>0.88310999999999995</c:v>
                </c:pt>
                <c:pt idx="12782">
                  <c:v>0.88310999999999995</c:v>
                </c:pt>
                <c:pt idx="12783">
                  <c:v>0.88310999999999995</c:v>
                </c:pt>
                <c:pt idx="12784">
                  <c:v>0.88310999999999995</c:v>
                </c:pt>
                <c:pt idx="12785">
                  <c:v>0.88310999999999995</c:v>
                </c:pt>
                <c:pt idx="12786">
                  <c:v>0.88473999999999997</c:v>
                </c:pt>
                <c:pt idx="12787">
                  <c:v>0.88473999999999997</c:v>
                </c:pt>
                <c:pt idx="12788">
                  <c:v>0.88473999999999997</c:v>
                </c:pt>
                <c:pt idx="12789">
                  <c:v>0.88473999999999997</c:v>
                </c:pt>
                <c:pt idx="12790">
                  <c:v>0.88473999999999997</c:v>
                </c:pt>
                <c:pt idx="12791">
                  <c:v>0.88473999999999997</c:v>
                </c:pt>
                <c:pt idx="12792">
                  <c:v>0.88473999999999997</c:v>
                </c:pt>
                <c:pt idx="12793">
                  <c:v>0.88473999999999997</c:v>
                </c:pt>
                <c:pt idx="12794">
                  <c:v>0.88473999999999997</c:v>
                </c:pt>
                <c:pt idx="12795">
                  <c:v>0.88473999999999997</c:v>
                </c:pt>
                <c:pt idx="12796">
                  <c:v>0.88473999999999997</c:v>
                </c:pt>
                <c:pt idx="12797">
                  <c:v>0.88634999999999997</c:v>
                </c:pt>
                <c:pt idx="12798">
                  <c:v>0.87405999999999995</c:v>
                </c:pt>
                <c:pt idx="12799">
                  <c:v>0.87405999999999995</c:v>
                </c:pt>
                <c:pt idx="12800">
                  <c:v>0.87405999999999995</c:v>
                </c:pt>
                <c:pt idx="12801">
                  <c:v>0.87405999999999995</c:v>
                </c:pt>
                <c:pt idx="12802">
                  <c:v>0.87405999999999995</c:v>
                </c:pt>
                <c:pt idx="12803">
                  <c:v>0.87405999999999995</c:v>
                </c:pt>
                <c:pt idx="12804">
                  <c:v>0.87405999999999995</c:v>
                </c:pt>
                <c:pt idx="12805">
                  <c:v>0.87405999999999995</c:v>
                </c:pt>
                <c:pt idx="12806">
                  <c:v>0.87405999999999995</c:v>
                </c:pt>
                <c:pt idx="12807">
                  <c:v>0.87405999999999995</c:v>
                </c:pt>
                <c:pt idx="12808">
                  <c:v>0.87405999999999995</c:v>
                </c:pt>
                <c:pt idx="12809">
                  <c:v>0.87405999999999995</c:v>
                </c:pt>
                <c:pt idx="12810">
                  <c:v>0.86182000000000003</c:v>
                </c:pt>
                <c:pt idx="12811">
                  <c:v>0.86182000000000003</c:v>
                </c:pt>
                <c:pt idx="12812">
                  <c:v>0.86373</c:v>
                </c:pt>
                <c:pt idx="12813">
                  <c:v>0.86373</c:v>
                </c:pt>
                <c:pt idx="12814">
                  <c:v>0.86373</c:v>
                </c:pt>
                <c:pt idx="12815">
                  <c:v>0.86560999999999999</c:v>
                </c:pt>
                <c:pt idx="12816">
                  <c:v>0.86560999999999999</c:v>
                </c:pt>
                <c:pt idx="12817">
                  <c:v>0.86560999999999999</c:v>
                </c:pt>
                <c:pt idx="12818">
                  <c:v>0.86560999999999999</c:v>
                </c:pt>
                <c:pt idx="12819">
                  <c:v>0.85377000000000003</c:v>
                </c:pt>
                <c:pt idx="12820">
                  <c:v>0.85377000000000003</c:v>
                </c:pt>
                <c:pt idx="12821">
                  <c:v>0.85377000000000003</c:v>
                </c:pt>
                <c:pt idx="12822">
                  <c:v>0.85377000000000003</c:v>
                </c:pt>
                <c:pt idx="12823">
                  <c:v>0.85377000000000003</c:v>
                </c:pt>
                <c:pt idx="12824">
                  <c:v>0.85377000000000003</c:v>
                </c:pt>
                <c:pt idx="12825">
                  <c:v>0.85377000000000003</c:v>
                </c:pt>
                <c:pt idx="12826">
                  <c:v>0.85377000000000003</c:v>
                </c:pt>
                <c:pt idx="12827">
                  <c:v>0.85377000000000003</c:v>
                </c:pt>
                <c:pt idx="12828">
                  <c:v>0.85377000000000003</c:v>
                </c:pt>
                <c:pt idx="12829">
                  <c:v>0.85377000000000003</c:v>
                </c:pt>
                <c:pt idx="12830">
                  <c:v>0.85377000000000003</c:v>
                </c:pt>
                <c:pt idx="12831">
                  <c:v>0.85377000000000003</c:v>
                </c:pt>
                <c:pt idx="12832">
                  <c:v>0.85377000000000003</c:v>
                </c:pt>
                <c:pt idx="12833">
                  <c:v>0.85377000000000003</c:v>
                </c:pt>
                <c:pt idx="12834">
                  <c:v>0.85377000000000003</c:v>
                </c:pt>
                <c:pt idx="12835">
                  <c:v>0.85377000000000003</c:v>
                </c:pt>
                <c:pt idx="12836">
                  <c:v>0.85580999999999996</c:v>
                </c:pt>
                <c:pt idx="12837">
                  <c:v>0.85580999999999996</c:v>
                </c:pt>
                <c:pt idx="12838">
                  <c:v>0.85780000000000001</c:v>
                </c:pt>
                <c:pt idx="12839">
                  <c:v>0.85780000000000001</c:v>
                </c:pt>
                <c:pt idx="12840">
                  <c:v>0.85780000000000001</c:v>
                </c:pt>
                <c:pt idx="12841">
                  <c:v>0.85780000000000001</c:v>
                </c:pt>
                <c:pt idx="12842">
                  <c:v>0.85780000000000001</c:v>
                </c:pt>
                <c:pt idx="12843">
                  <c:v>0.85780000000000001</c:v>
                </c:pt>
                <c:pt idx="12844">
                  <c:v>0.85780000000000001</c:v>
                </c:pt>
                <c:pt idx="12845">
                  <c:v>0.85780000000000001</c:v>
                </c:pt>
                <c:pt idx="12846">
                  <c:v>0.85780000000000001</c:v>
                </c:pt>
                <c:pt idx="12847">
                  <c:v>0.85977000000000003</c:v>
                </c:pt>
                <c:pt idx="12848">
                  <c:v>0.85977000000000003</c:v>
                </c:pt>
                <c:pt idx="12849">
                  <c:v>0.85977000000000003</c:v>
                </c:pt>
                <c:pt idx="12850">
                  <c:v>0.85977000000000003</c:v>
                </c:pt>
                <c:pt idx="12851">
                  <c:v>0.85977000000000003</c:v>
                </c:pt>
                <c:pt idx="12852">
                  <c:v>0.86170999999999998</c:v>
                </c:pt>
                <c:pt idx="12853">
                  <c:v>0.86170999999999998</c:v>
                </c:pt>
                <c:pt idx="12854">
                  <c:v>0.86170999999999998</c:v>
                </c:pt>
                <c:pt idx="12855">
                  <c:v>0.86360999999999999</c:v>
                </c:pt>
                <c:pt idx="12856">
                  <c:v>0.86360999999999999</c:v>
                </c:pt>
                <c:pt idx="12857">
                  <c:v>0.86360999999999999</c:v>
                </c:pt>
                <c:pt idx="12858">
                  <c:v>0.86360999999999999</c:v>
                </c:pt>
                <c:pt idx="12859">
                  <c:v>0.86360999999999999</c:v>
                </c:pt>
                <c:pt idx="12860">
                  <c:v>0.86360999999999999</c:v>
                </c:pt>
                <c:pt idx="12861">
                  <c:v>0.86360999999999999</c:v>
                </c:pt>
                <c:pt idx="12862">
                  <c:v>0.86360999999999999</c:v>
                </c:pt>
                <c:pt idx="12863">
                  <c:v>0.86360999999999999</c:v>
                </c:pt>
                <c:pt idx="12864">
                  <c:v>0.86360999999999999</c:v>
                </c:pt>
                <c:pt idx="12865">
                  <c:v>0.86360999999999999</c:v>
                </c:pt>
                <c:pt idx="12866">
                  <c:v>0.86360999999999999</c:v>
                </c:pt>
                <c:pt idx="12867">
                  <c:v>0.86360999999999999</c:v>
                </c:pt>
                <c:pt idx="12868">
                  <c:v>0.85162000000000004</c:v>
                </c:pt>
                <c:pt idx="12869">
                  <c:v>0.85162000000000004</c:v>
                </c:pt>
                <c:pt idx="12870">
                  <c:v>0.85162000000000004</c:v>
                </c:pt>
                <c:pt idx="12871">
                  <c:v>0.85367000000000004</c:v>
                </c:pt>
                <c:pt idx="12872">
                  <c:v>0.85367000000000004</c:v>
                </c:pt>
                <c:pt idx="12873">
                  <c:v>0.85367000000000004</c:v>
                </c:pt>
                <c:pt idx="12874">
                  <c:v>0.85367000000000004</c:v>
                </c:pt>
                <c:pt idx="12875">
                  <c:v>0.85367000000000004</c:v>
                </c:pt>
                <c:pt idx="12876">
                  <c:v>0.85367000000000004</c:v>
                </c:pt>
                <c:pt idx="12877">
                  <c:v>0.85367000000000004</c:v>
                </c:pt>
                <c:pt idx="12878">
                  <c:v>0.85367000000000004</c:v>
                </c:pt>
                <c:pt idx="12879">
                  <c:v>0.85367000000000004</c:v>
                </c:pt>
                <c:pt idx="12880">
                  <c:v>0.85367000000000004</c:v>
                </c:pt>
                <c:pt idx="12881">
                  <c:v>0.85367000000000004</c:v>
                </c:pt>
                <c:pt idx="12882">
                  <c:v>0.85367000000000004</c:v>
                </c:pt>
                <c:pt idx="12883">
                  <c:v>0.85367000000000004</c:v>
                </c:pt>
                <c:pt idx="12884">
                  <c:v>0.85367000000000004</c:v>
                </c:pt>
                <c:pt idx="12885">
                  <c:v>0.85367000000000004</c:v>
                </c:pt>
                <c:pt idx="12886">
                  <c:v>0.85367000000000004</c:v>
                </c:pt>
                <c:pt idx="12887">
                  <c:v>0.85367000000000004</c:v>
                </c:pt>
                <c:pt idx="12888">
                  <c:v>0.85367000000000004</c:v>
                </c:pt>
                <c:pt idx="12889">
                  <c:v>0.85367000000000004</c:v>
                </c:pt>
                <c:pt idx="12890">
                  <c:v>0.85367000000000004</c:v>
                </c:pt>
                <c:pt idx="12891">
                  <c:v>0.85572999999999999</c:v>
                </c:pt>
                <c:pt idx="12892">
                  <c:v>0.85572999999999999</c:v>
                </c:pt>
                <c:pt idx="12893">
                  <c:v>0.85775000000000001</c:v>
                </c:pt>
                <c:pt idx="12894">
                  <c:v>0.85775000000000001</c:v>
                </c:pt>
                <c:pt idx="12895">
                  <c:v>0.85775000000000001</c:v>
                </c:pt>
                <c:pt idx="12896">
                  <c:v>0.85775000000000001</c:v>
                </c:pt>
                <c:pt idx="12897">
                  <c:v>0.85972999999999999</c:v>
                </c:pt>
                <c:pt idx="12898">
                  <c:v>0.85972999999999999</c:v>
                </c:pt>
                <c:pt idx="12899">
                  <c:v>0.85972999999999999</c:v>
                </c:pt>
                <c:pt idx="12900">
                  <c:v>0.85972999999999999</c:v>
                </c:pt>
                <c:pt idx="12901">
                  <c:v>0.85972999999999999</c:v>
                </c:pt>
                <c:pt idx="12902">
                  <c:v>0.85972999999999999</c:v>
                </c:pt>
                <c:pt idx="12903">
                  <c:v>0.85972999999999999</c:v>
                </c:pt>
                <c:pt idx="12904">
                  <c:v>0.85972999999999999</c:v>
                </c:pt>
                <c:pt idx="12905">
                  <c:v>0.85972999999999999</c:v>
                </c:pt>
                <c:pt idx="12906">
                  <c:v>0.86168999999999996</c:v>
                </c:pt>
                <c:pt idx="12907">
                  <c:v>0.86168999999999996</c:v>
                </c:pt>
                <c:pt idx="12908">
                  <c:v>0.86168999999999996</c:v>
                </c:pt>
                <c:pt idx="12909">
                  <c:v>0.86168999999999996</c:v>
                </c:pt>
                <c:pt idx="12910">
                  <c:v>0.86360999999999999</c:v>
                </c:pt>
                <c:pt idx="12911">
                  <c:v>0.86360999999999999</c:v>
                </c:pt>
                <c:pt idx="12912">
                  <c:v>0.86360999999999999</c:v>
                </c:pt>
                <c:pt idx="12913">
                  <c:v>0.86360999999999999</c:v>
                </c:pt>
                <c:pt idx="12914">
                  <c:v>0.86360999999999999</c:v>
                </c:pt>
                <c:pt idx="12915">
                  <c:v>0.86548999999999998</c:v>
                </c:pt>
                <c:pt idx="12916">
                  <c:v>0.86548999999999998</c:v>
                </c:pt>
                <c:pt idx="12917">
                  <c:v>0.86733000000000005</c:v>
                </c:pt>
                <c:pt idx="12918">
                  <c:v>0.86912999999999996</c:v>
                </c:pt>
                <c:pt idx="12919">
                  <c:v>0.86912999999999996</c:v>
                </c:pt>
                <c:pt idx="12920">
                  <c:v>0.86912999999999996</c:v>
                </c:pt>
                <c:pt idx="12921">
                  <c:v>0.86912999999999996</c:v>
                </c:pt>
                <c:pt idx="12922">
                  <c:v>0.86912999999999996</c:v>
                </c:pt>
                <c:pt idx="12923">
                  <c:v>0.86912999999999996</c:v>
                </c:pt>
                <c:pt idx="12924">
                  <c:v>0.86912999999999996</c:v>
                </c:pt>
                <c:pt idx="12925">
                  <c:v>0.86912999999999996</c:v>
                </c:pt>
                <c:pt idx="12926">
                  <c:v>0.86912999999999996</c:v>
                </c:pt>
                <c:pt idx="12927">
                  <c:v>0.86912999999999996</c:v>
                </c:pt>
                <c:pt idx="12928">
                  <c:v>0.86912999999999996</c:v>
                </c:pt>
                <c:pt idx="12929">
                  <c:v>0.86912999999999996</c:v>
                </c:pt>
                <c:pt idx="12930">
                  <c:v>0.86912999999999996</c:v>
                </c:pt>
                <c:pt idx="12931">
                  <c:v>0.86912999999999996</c:v>
                </c:pt>
                <c:pt idx="12932">
                  <c:v>0.86912999999999996</c:v>
                </c:pt>
                <c:pt idx="12933">
                  <c:v>0.86912999999999996</c:v>
                </c:pt>
                <c:pt idx="12934">
                  <c:v>0.86912999999999996</c:v>
                </c:pt>
                <c:pt idx="12935">
                  <c:v>0.86912999999999996</c:v>
                </c:pt>
                <c:pt idx="12936">
                  <c:v>0.86912999999999996</c:v>
                </c:pt>
                <c:pt idx="12937">
                  <c:v>0.86912999999999996</c:v>
                </c:pt>
                <c:pt idx="12938">
                  <c:v>0.86912999999999996</c:v>
                </c:pt>
                <c:pt idx="12939">
                  <c:v>0.86912999999999996</c:v>
                </c:pt>
                <c:pt idx="12940">
                  <c:v>0.86912999999999996</c:v>
                </c:pt>
                <c:pt idx="12941">
                  <c:v>0.86912999999999996</c:v>
                </c:pt>
                <c:pt idx="12942">
                  <c:v>0.86912999999999996</c:v>
                </c:pt>
                <c:pt idx="12943">
                  <c:v>0.86912999999999996</c:v>
                </c:pt>
                <c:pt idx="12944">
                  <c:v>0.86912999999999996</c:v>
                </c:pt>
                <c:pt idx="12945">
                  <c:v>0.87097000000000002</c:v>
                </c:pt>
                <c:pt idx="12946">
                  <c:v>0.87097000000000002</c:v>
                </c:pt>
                <c:pt idx="12947">
                  <c:v>0.87097000000000002</c:v>
                </c:pt>
                <c:pt idx="12948">
                  <c:v>0.87097000000000002</c:v>
                </c:pt>
                <c:pt idx="12949">
                  <c:v>0.87097000000000002</c:v>
                </c:pt>
                <c:pt idx="12950">
                  <c:v>0.87097000000000002</c:v>
                </c:pt>
                <c:pt idx="12951">
                  <c:v>0.87097000000000002</c:v>
                </c:pt>
                <c:pt idx="12952">
                  <c:v>0.87097000000000002</c:v>
                </c:pt>
                <c:pt idx="12953">
                  <c:v>0.87278999999999995</c:v>
                </c:pt>
                <c:pt idx="12954">
                  <c:v>0.87278999999999995</c:v>
                </c:pt>
                <c:pt idx="12955">
                  <c:v>0.87278999999999995</c:v>
                </c:pt>
                <c:pt idx="12956">
                  <c:v>0.86058000000000001</c:v>
                </c:pt>
                <c:pt idx="12957">
                  <c:v>0.86058000000000001</c:v>
                </c:pt>
                <c:pt idx="12958">
                  <c:v>0.86058000000000001</c:v>
                </c:pt>
                <c:pt idx="12959">
                  <c:v>0.86058000000000001</c:v>
                </c:pt>
                <c:pt idx="12960">
                  <c:v>0.86058000000000001</c:v>
                </c:pt>
                <c:pt idx="12961">
                  <c:v>0.86251999999999995</c:v>
                </c:pt>
                <c:pt idx="12962">
                  <c:v>0.86251999999999995</c:v>
                </c:pt>
                <c:pt idx="12963">
                  <c:v>0.86251999999999995</c:v>
                </c:pt>
                <c:pt idx="12964">
                  <c:v>0.86251999999999995</c:v>
                </c:pt>
                <c:pt idx="12965">
                  <c:v>0.86251999999999995</c:v>
                </c:pt>
                <c:pt idx="12966">
                  <c:v>0.85055000000000003</c:v>
                </c:pt>
                <c:pt idx="12967">
                  <c:v>0.85055000000000003</c:v>
                </c:pt>
                <c:pt idx="12968">
                  <c:v>0.85055000000000003</c:v>
                </c:pt>
                <c:pt idx="12969">
                  <c:v>0.85055000000000003</c:v>
                </c:pt>
                <c:pt idx="12970">
                  <c:v>0.85260999999999998</c:v>
                </c:pt>
                <c:pt idx="12971">
                  <c:v>0.85260999999999998</c:v>
                </c:pt>
                <c:pt idx="12972">
                  <c:v>0.85260999999999998</c:v>
                </c:pt>
                <c:pt idx="12973">
                  <c:v>0.85260999999999998</c:v>
                </c:pt>
                <c:pt idx="12974">
                  <c:v>0.85463</c:v>
                </c:pt>
                <c:pt idx="12975">
                  <c:v>0.85463</c:v>
                </c:pt>
                <c:pt idx="12976">
                  <c:v>0.85660999999999998</c:v>
                </c:pt>
                <c:pt idx="12977">
                  <c:v>0.85660999999999998</c:v>
                </c:pt>
                <c:pt idx="12978">
                  <c:v>0.85660999999999998</c:v>
                </c:pt>
                <c:pt idx="12979">
                  <c:v>0.85660999999999998</c:v>
                </c:pt>
                <c:pt idx="12980">
                  <c:v>0.85660999999999998</c:v>
                </c:pt>
                <c:pt idx="12981">
                  <c:v>0.85660999999999998</c:v>
                </c:pt>
                <c:pt idx="12982">
                  <c:v>0.85660999999999998</c:v>
                </c:pt>
                <c:pt idx="12983">
                  <c:v>0.85855999999999999</c:v>
                </c:pt>
                <c:pt idx="12984">
                  <c:v>0.85855999999999999</c:v>
                </c:pt>
                <c:pt idx="12985">
                  <c:v>0.85855999999999999</c:v>
                </c:pt>
                <c:pt idx="12986">
                  <c:v>0.85855999999999999</c:v>
                </c:pt>
                <c:pt idx="12987">
                  <c:v>0.85855999999999999</c:v>
                </c:pt>
                <c:pt idx="12988">
                  <c:v>0.85855999999999999</c:v>
                </c:pt>
                <c:pt idx="12989">
                  <c:v>0.85855999999999999</c:v>
                </c:pt>
                <c:pt idx="12990">
                  <c:v>0.85855999999999999</c:v>
                </c:pt>
                <c:pt idx="12991">
                  <c:v>0.85855999999999999</c:v>
                </c:pt>
                <c:pt idx="12992">
                  <c:v>0.85855999999999999</c:v>
                </c:pt>
                <c:pt idx="12993">
                  <c:v>0.85855999999999999</c:v>
                </c:pt>
                <c:pt idx="12994">
                  <c:v>0.85855999999999999</c:v>
                </c:pt>
                <c:pt idx="12995">
                  <c:v>0.85855999999999999</c:v>
                </c:pt>
                <c:pt idx="12996">
                  <c:v>0.85855999999999999</c:v>
                </c:pt>
                <c:pt idx="12997">
                  <c:v>0.85855999999999999</c:v>
                </c:pt>
                <c:pt idx="12998">
                  <c:v>0.86051</c:v>
                </c:pt>
                <c:pt idx="12999">
                  <c:v>0.86051</c:v>
                </c:pt>
                <c:pt idx="13000">
                  <c:v>0.86241999999999996</c:v>
                </c:pt>
                <c:pt idx="13001">
                  <c:v>0.86428000000000005</c:v>
                </c:pt>
                <c:pt idx="13002">
                  <c:v>0.86428000000000005</c:v>
                </c:pt>
                <c:pt idx="13003">
                  <c:v>0.86428000000000005</c:v>
                </c:pt>
                <c:pt idx="13004">
                  <c:v>0.86428000000000005</c:v>
                </c:pt>
                <c:pt idx="13005">
                  <c:v>0.86428000000000005</c:v>
                </c:pt>
                <c:pt idx="13006">
                  <c:v>0.86428000000000005</c:v>
                </c:pt>
                <c:pt idx="13007">
                  <c:v>0.86428000000000005</c:v>
                </c:pt>
                <c:pt idx="13008">
                  <c:v>0.86428000000000005</c:v>
                </c:pt>
                <c:pt idx="13009">
                  <c:v>0.85257000000000005</c:v>
                </c:pt>
                <c:pt idx="13010">
                  <c:v>0.85257000000000005</c:v>
                </c:pt>
                <c:pt idx="13011">
                  <c:v>0.85257000000000005</c:v>
                </c:pt>
                <c:pt idx="13012">
                  <c:v>0.85257000000000005</c:v>
                </c:pt>
                <c:pt idx="13013">
                  <c:v>0.85257000000000005</c:v>
                </c:pt>
                <c:pt idx="13014">
                  <c:v>0.85257000000000005</c:v>
                </c:pt>
                <c:pt idx="13015">
                  <c:v>0.85257000000000005</c:v>
                </c:pt>
                <c:pt idx="13016">
                  <c:v>0.85257000000000005</c:v>
                </c:pt>
                <c:pt idx="13017">
                  <c:v>0.85257000000000005</c:v>
                </c:pt>
                <c:pt idx="13018">
                  <c:v>0.85257000000000005</c:v>
                </c:pt>
                <c:pt idx="13019">
                  <c:v>0.85257000000000005</c:v>
                </c:pt>
                <c:pt idx="13020">
                  <c:v>0.85458000000000001</c:v>
                </c:pt>
                <c:pt idx="13021">
                  <c:v>0.85458000000000001</c:v>
                </c:pt>
                <c:pt idx="13022">
                  <c:v>0.85458000000000001</c:v>
                </c:pt>
                <c:pt idx="13023">
                  <c:v>0.85458000000000001</c:v>
                </c:pt>
                <c:pt idx="13024">
                  <c:v>0.85458000000000001</c:v>
                </c:pt>
                <c:pt idx="13025">
                  <c:v>0.85458000000000001</c:v>
                </c:pt>
                <c:pt idx="13026">
                  <c:v>0.85458000000000001</c:v>
                </c:pt>
                <c:pt idx="13027">
                  <c:v>0.85458000000000001</c:v>
                </c:pt>
                <c:pt idx="13028">
                  <c:v>0.85657000000000005</c:v>
                </c:pt>
                <c:pt idx="13029">
                  <c:v>0.85657000000000005</c:v>
                </c:pt>
                <c:pt idx="13030">
                  <c:v>0.85657000000000005</c:v>
                </c:pt>
                <c:pt idx="13031">
                  <c:v>0.85851999999999995</c:v>
                </c:pt>
                <c:pt idx="13032">
                  <c:v>0.85851999999999995</c:v>
                </c:pt>
                <c:pt idx="13033">
                  <c:v>0.85851999999999995</c:v>
                </c:pt>
                <c:pt idx="13034">
                  <c:v>0.85851999999999995</c:v>
                </c:pt>
                <c:pt idx="13035">
                  <c:v>0.85851999999999995</c:v>
                </c:pt>
                <c:pt idx="13036">
                  <c:v>0.85851999999999995</c:v>
                </c:pt>
                <c:pt idx="13037">
                  <c:v>0.85851999999999995</c:v>
                </c:pt>
                <c:pt idx="13038">
                  <c:v>0.85851999999999995</c:v>
                </c:pt>
                <c:pt idx="13039">
                  <c:v>0.85851999999999995</c:v>
                </c:pt>
                <c:pt idx="13040">
                  <c:v>0.85851999999999995</c:v>
                </c:pt>
                <c:pt idx="13041">
                  <c:v>0.85851999999999995</c:v>
                </c:pt>
                <c:pt idx="13042">
                  <c:v>0.85851999999999995</c:v>
                </c:pt>
                <c:pt idx="13043">
                  <c:v>0.85851999999999995</c:v>
                </c:pt>
                <c:pt idx="13044">
                  <c:v>0.85851999999999995</c:v>
                </c:pt>
                <c:pt idx="13045">
                  <c:v>0.85851999999999995</c:v>
                </c:pt>
                <c:pt idx="13046">
                  <c:v>0.85851999999999995</c:v>
                </c:pt>
                <c:pt idx="13047">
                  <c:v>0.85851999999999995</c:v>
                </c:pt>
                <c:pt idx="13048">
                  <c:v>0.85851999999999995</c:v>
                </c:pt>
                <c:pt idx="13049">
                  <c:v>0.84658999999999995</c:v>
                </c:pt>
                <c:pt idx="13050">
                  <c:v>0.84658999999999995</c:v>
                </c:pt>
                <c:pt idx="13051">
                  <c:v>0.84658999999999995</c:v>
                </c:pt>
                <c:pt idx="13052">
                  <c:v>0.84658999999999995</c:v>
                </c:pt>
                <c:pt idx="13053">
                  <c:v>0.84658999999999995</c:v>
                </c:pt>
                <c:pt idx="13054">
                  <c:v>0.83487999999999996</c:v>
                </c:pt>
                <c:pt idx="13055">
                  <c:v>0.83487999999999996</c:v>
                </c:pt>
                <c:pt idx="13056">
                  <c:v>0.83487999999999996</c:v>
                </c:pt>
                <c:pt idx="13057">
                  <c:v>0.83714</c:v>
                </c:pt>
                <c:pt idx="13058">
                  <c:v>0.83714</c:v>
                </c:pt>
                <c:pt idx="13059">
                  <c:v>0.83714</c:v>
                </c:pt>
                <c:pt idx="13060">
                  <c:v>0.83714</c:v>
                </c:pt>
                <c:pt idx="13061">
                  <c:v>0.83714</c:v>
                </c:pt>
                <c:pt idx="13062">
                  <c:v>0.82569000000000004</c:v>
                </c:pt>
                <c:pt idx="13063">
                  <c:v>0.82569000000000004</c:v>
                </c:pt>
                <c:pt idx="13064">
                  <c:v>0.82569000000000004</c:v>
                </c:pt>
                <c:pt idx="13065">
                  <c:v>0.82569000000000004</c:v>
                </c:pt>
                <c:pt idx="13066">
                  <c:v>0.82806000000000002</c:v>
                </c:pt>
                <c:pt idx="13067">
                  <c:v>0.82806000000000002</c:v>
                </c:pt>
                <c:pt idx="13068">
                  <c:v>0.82806000000000002</c:v>
                </c:pt>
                <c:pt idx="13069">
                  <c:v>0.82806000000000002</c:v>
                </c:pt>
                <c:pt idx="13070">
                  <c:v>0.82806000000000002</c:v>
                </c:pt>
                <c:pt idx="13071">
                  <c:v>0.82806000000000002</c:v>
                </c:pt>
                <c:pt idx="13072">
                  <c:v>0.82806000000000002</c:v>
                </c:pt>
                <c:pt idx="13073">
                  <c:v>0.82806000000000002</c:v>
                </c:pt>
                <c:pt idx="13074">
                  <c:v>0.83040999999999998</c:v>
                </c:pt>
                <c:pt idx="13075">
                  <c:v>0.83040999999999998</c:v>
                </c:pt>
                <c:pt idx="13076">
                  <c:v>0.83040999999999998</c:v>
                </c:pt>
                <c:pt idx="13077">
                  <c:v>0.83040999999999998</c:v>
                </c:pt>
                <c:pt idx="13078">
                  <c:v>0.83040999999999998</c:v>
                </c:pt>
                <c:pt idx="13079">
                  <c:v>0.83040999999999998</c:v>
                </c:pt>
                <c:pt idx="13080">
                  <c:v>0.83040999999999998</c:v>
                </c:pt>
                <c:pt idx="13081">
                  <c:v>0.83040999999999998</c:v>
                </c:pt>
                <c:pt idx="13082">
                  <c:v>0.83040999999999998</c:v>
                </c:pt>
                <c:pt idx="13083">
                  <c:v>0.83040999999999998</c:v>
                </c:pt>
                <c:pt idx="13084">
                  <c:v>0.83040999999999998</c:v>
                </c:pt>
                <c:pt idx="13085">
                  <c:v>0.83274000000000004</c:v>
                </c:pt>
                <c:pt idx="13086">
                  <c:v>0.83274000000000004</c:v>
                </c:pt>
                <c:pt idx="13087">
                  <c:v>0.83274000000000004</c:v>
                </c:pt>
                <c:pt idx="13088">
                  <c:v>0.83274000000000004</c:v>
                </c:pt>
                <c:pt idx="13089">
                  <c:v>0.83274000000000004</c:v>
                </c:pt>
                <c:pt idx="13090">
                  <c:v>0.83274000000000004</c:v>
                </c:pt>
                <c:pt idx="13091">
                  <c:v>0.83274000000000004</c:v>
                </c:pt>
                <c:pt idx="13092">
                  <c:v>0.83274000000000004</c:v>
                </c:pt>
                <c:pt idx="13093">
                  <c:v>0.83274000000000004</c:v>
                </c:pt>
                <c:pt idx="13094">
                  <c:v>0.83274000000000004</c:v>
                </c:pt>
                <c:pt idx="13095">
                  <c:v>0.83274000000000004</c:v>
                </c:pt>
                <c:pt idx="13096">
                  <c:v>0.83274000000000004</c:v>
                </c:pt>
                <c:pt idx="13097">
                  <c:v>0.83506000000000002</c:v>
                </c:pt>
                <c:pt idx="13098">
                  <c:v>0.83506000000000002</c:v>
                </c:pt>
                <c:pt idx="13099">
                  <c:v>0.83506000000000002</c:v>
                </c:pt>
                <c:pt idx="13100">
                  <c:v>0.83506000000000002</c:v>
                </c:pt>
                <c:pt idx="13101">
                  <c:v>0.83506000000000002</c:v>
                </c:pt>
                <c:pt idx="13102">
                  <c:v>0.83506000000000002</c:v>
                </c:pt>
                <c:pt idx="13103">
                  <c:v>0.83506000000000002</c:v>
                </c:pt>
                <c:pt idx="13104">
                  <c:v>0.83506000000000002</c:v>
                </c:pt>
                <c:pt idx="13105">
                  <c:v>0.83506000000000002</c:v>
                </c:pt>
                <c:pt idx="13106">
                  <c:v>0.83506000000000002</c:v>
                </c:pt>
                <c:pt idx="13107">
                  <c:v>0.83506000000000002</c:v>
                </c:pt>
                <c:pt idx="13108">
                  <c:v>0.83506000000000002</c:v>
                </c:pt>
                <c:pt idx="13109">
                  <c:v>0.83736999999999995</c:v>
                </c:pt>
                <c:pt idx="13110">
                  <c:v>0.83736999999999995</c:v>
                </c:pt>
                <c:pt idx="13111">
                  <c:v>0.83736999999999995</c:v>
                </c:pt>
                <c:pt idx="13112">
                  <c:v>0.83736999999999995</c:v>
                </c:pt>
                <c:pt idx="13113">
                  <c:v>0.83736999999999995</c:v>
                </c:pt>
                <c:pt idx="13114">
                  <c:v>0.83736999999999995</c:v>
                </c:pt>
                <c:pt idx="13115">
                  <c:v>0.83965000000000001</c:v>
                </c:pt>
                <c:pt idx="13116">
                  <c:v>0.83965000000000001</c:v>
                </c:pt>
                <c:pt idx="13117">
                  <c:v>0.83965000000000001</c:v>
                </c:pt>
                <c:pt idx="13118">
                  <c:v>0.83965000000000001</c:v>
                </c:pt>
                <c:pt idx="13119">
                  <c:v>0.83965000000000001</c:v>
                </c:pt>
                <c:pt idx="13120">
                  <c:v>0.84187999999999996</c:v>
                </c:pt>
                <c:pt idx="13121">
                  <c:v>0.84187999999999996</c:v>
                </c:pt>
                <c:pt idx="13122">
                  <c:v>0.84187999999999996</c:v>
                </c:pt>
                <c:pt idx="13123">
                  <c:v>0.84187999999999996</c:v>
                </c:pt>
                <c:pt idx="13124">
                  <c:v>0.84187999999999996</c:v>
                </c:pt>
                <c:pt idx="13125">
                  <c:v>0.84187999999999996</c:v>
                </c:pt>
                <c:pt idx="13126">
                  <c:v>0.84187999999999996</c:v>
                </c:pt>
                <c:pt idx="13127">
                  <c:v>0.84187999999999996</c:v>
                </c:pt>
                <c:pt idx="13128">
                  <c:v>0.84187999999999996</c:v>
                </c:pt>
                <c:pt idx="13129">
                  <c:v>0.84187999999999996</c:v>
                </c:pt>
                <c:pt idx="13130">
                  <c:v>0.84187999999999996</c:v>
                </c:pt>
                <c:pt idx="13131">
                  <c:v>0.84187999999999996</c:v>
                </c:pt>
                <c:pt idx="13132">
                  <c:v>0.83003000000000005</c:v>
                </c:pt>
                <c:pt idx="13133">
                  <c:v>0.83003000000000005</c:v>
                </c:pt>
                <c:pt idx="13134">
                  <c:v>0.83003000000000005</c:v>
                </c:pt>
                <c:pt idx="13135">
                  <c:v>0.83240999999999998</c:v>
                </c:pt>
                <c:pt idx="13136">
                  <c:v>0.83240999999999998</c:v>
                </c:pt>
                <c:pt idx="13137">
                  <c:v>0.83240999999999998</c:v>
                </c:pt>
                <c:pt idx="13138">
                  <c:v>0.83240999999999998</c:v>
                </c:pt>
                <c:pt idx="13139">
                  <c:v>0.83240999999999998</c:v>
                </c:pt>
                <c:pt idx="13140">
                  <c:v>0.83240999999999998</c:v>
                </c:pt>
                <c:pt idx="13141">
                  <c:v>0.83240999999999998</c:v>
                </c:pt>
                <c:pt idx="13142">
                  <c:v>0.82079000000000002</c:v>
                </c:pt>
                <c:pt idx="13143">
                  <c:v>0.82079000000000002</c:v>
                </c:pt>
                <c:pt idx="13144">
                  <c:v>0.82079000000000002</c:v>
                </c:pt>
                <c:pt idx="13145">
                  <c:v>0.82079000000000002</c:v>
                </c:pt>
                <c:pt idx="13146">
                  <c:v>0.82079000000000002</c:v>
                </c:pt>
                <c:pt idx="13147">
                  <c:v>0.82079000000000002</c:v>
                </c:pt>
                <c:pt idx="13148">
                  <c:v>0.82079000000000002</c:v>
                </c:pt>
                <c:pt idx="13149">
                  <c:v>0.82079000000000002</c:v>
                </c:pt>
                <c:pt idx="13150">
                  <c:v>0.82079000000000002</c:v>
                </c:pt>
                <c:pt idx="13151">
                  <c:v>0.82079000000000002</c:v>
                </c:pt>
                <c:pt idx="13152">
                  <c:v>0.82079000000000002</c:v>
                </c:pt>
                <c:pt idx="13153">
                  <c:v>0.82079000000000002</c:v>
                </c:pt>
                <c:pt idx="13154">
                  <c:v>0.82079000000000002</c:v>
                </c:pt>
                <c:pt idx="13155">
                  <c:v>0.82332000000000005</c:v>
                </c:pt>
                <c:pt idx="13156">
                  <c:v>0.82577999999999996</c:v>
                </c:pt>
                <c:pt idx="13157">
                  <c:v>0.82577999999999996</c:v>
                </c:pt>
                <c:pt idx="13158">
                  <c:v>0.82577999999999996</c:v>
                </c:pt>
                <c:pt idx="13159">
                  <c:v>0.82820000000000005</c:v>
                </c:pt>
                <c:pt idx="13160">
                  <c:v>0.82820000000000005</c:v>
                </c:pt>
                <c:pt idx="13161">
                  <c:v>0.82820000000000005</c:v>
                </c:pt>
                <c:pt idx="13162">
                  <c:v>0.82820000000000005</c:v>
                </c:pt>
                <c:pt idx="13163">
                  <c:v>0.83055999999999996</c:v>
                </c:pt>
                <c:pt idx="13164">
                  <c:v>0.83055999999999996</c:v>
                </c:pt>
                <c:pt idx="13165">
                  <c:v>0.83055999999999996</c:v>
                </c:pt>
                <c:pt idx="13166">
                  <c:v>0.83055999999999996</c:v>
                </c:pt>
                <c:pt idx="13167">
                  <c:v>0.83055999999999996</c:v>
                </c:pt>
                <c:pt idx="13168">
                  <c:v>0.83055999999999996</c:v>
                </c:pt>
                <c:pt idx="13169">
                  <c:v>0.83055999999999996</c:v>
                </c:pt>
                <c:pt idx="13170">
                  <c:v>0.83289000000000002</c:v>
                </c:pt>
                <c:pt idx="13171">
                  <c:v>0.83289000000000002</c:v>
                </c:pt>
                <c:pt idx="13172">
                  <c:v>0.83289000000000002</c:v>
                </c:pt>
                <c:pt idx="13173">
                  <c:v>0.83289000000000002</c:v>
                </c:pt>
                <c:pt idx="13174">
                  <c:v>0.83289000000000002</c:v>
                </c:pt>
                <c:pt idx="13175">
                  <c:v>0.83289000000000002</c:v>
                </c:pt>
                <c:pt idx="13176">
                  <c:v>0.83289000000000002</c:v>
                </c:pt>
                <c:pt idx="13177">
                  <c:v>0.83289000000000002</c:v>
                </c:pt>
                <c:pt idx="13178">
                  <c:v>0.83289000000000002</c:v>
                </c:pt>
                <c:pt idx="13179">
                  <c:v>0.83521000000000001</c:v>
                </c:pt>
                <c:pt idx="13180">
                  <c:v>0.83521000000000001</c:v>
                </c:pt>
                <c:pt idx="13181">
                  <c:v>0.83521000000000001</c:v>
                </c:pt>
                <c:pt idx="13182">
                  <c:v>0.82374999999999998</c:v>
                </c:pt>
                <c:pt idx="13183">
                  <c:v>0.82374999999999998</c:v>
                </c:pt>
                <c:pt idx="13184">
                  <c:v>0.82374999999999998</c:v>
                </c:pt>
                <c:pt idx="13185">
                  <c:v>0.82374999999999998</c:v>
                </c:pt>
                <c:pt idx="13186">
                  <c:v>0.82374999999999998</c:v>
                </c:pt>
                <c:pt idx="13187">
                  <c:v>0.82374999999999998</c:v>
                </c:pt>
                <c:pt idx="13188">
                  <c:v>0.82374999999999998</c:v>
                </c:pt>
                <c:pt idx="13189">
                  <c:v>0.82374999999999998</c:v>
                </c:pt>
                <c:pt idx="13190">
                  <c:v>0.82374999999999998</c:v>
                </c:pt>
                <c:pt idx="13191">
                  <c:v>0.82374999999999998</c:v>
                </c:pt>
                <c:pt idx="13192">
                  <c:v>0.82374999999999998</c:v>
                </c:pt>
                <c:pt idx="13193">
                  <c:v>0.82374999999999998</c:v>
                </c:pt>
                <c:pt idx="13194">
                  <c:v>0.82374999999999998</c:v>
                </c:pt>
                <c:pt idx="13195">
                  <c:v>0.82374999999999998</c:v>
                </c:pt>
                <c:pt idx="13196">
                  <c:v>0.82374999999999998</c:v>
                </c:pt>
                <c:pt idx="13197">
                  <c:v>0.82374999999999998</c:v>
                </c:pt>
                <c:pt idx="13198">
                  <c:v>0.82621</c:v>
                </c:pt>
                <c:pt idx="13199">
                  <c:v>0.82621</c:v>
                </c:pt>
                <c:pt idx="13200">
                  <c:v>0.82621</c:v>
                </c:pt>
                <c:pt idx="13201">
                  <c:v>0.82621</c:v>
                </c:pt>
                <c:pt idx="13202">
                  <c:v>0.82621</c:v>
                </c:pt>
                <c:pt idx="13203">
                  <c:v>0.82621</c:v>
                </c:pt>
                <c:pt idx="13204">
                  <c:v>0.82621</c:v>
                </c:pt>
                <c:pt idx="13205">
                  <c:v>0.82621</c:v>
                </c:pt>
                <c:pt idx="13206">
                  <c:v>0.82621</c:v>
                </c:pt>
                <c:pt idx="13207">
                  <c:v>0.82865</c:v>
                </c:pt>
                <c:pt idx="13208">
                  <c:v>0.82865</c:v>
                </c:pt>
                <c:pt idx="13209">
                  <c:v>0.82865</c:v>
                </c:pt>
                <c:pt idx="13210">
                  <c:v>0.82865</c:v>
                </c:pt>
                <c:pt idx="13211">
                  <c:v>0.82865</c:v>
                </c:pt>
                <c:pt idx="13212">
                  <c:v>0.82865</c:v>
                </c:pt>
                <c:pt idx="13213">
                  <c:v>0.82865</c:v>
                </c:pt>
                <c:pt idx="13214">
                  <c:v>0.82865</c:v>
                </c:pt>
                <c:pt idx="13215">
                  <c:v>0.82865</c:v>
                </c:pt>
                <c:pt idx="13216">
                  <c:v>0.82865</c:v>
                </c:pt>
                <c:pt idx="13217">
                  <c:v>0.82865</c:v>
                </c:pt>
                <c:pt idx="13218">
                  <c:v>0.82865</c:v>
                </c:pt>
                <c:pt idx="13219">
                  <c:v>0.82865</c:v>
                </c:pt>
                <c:pt idx="13220">
                  <c:v>0.82865</c:v>
                </c:pt>
                <c:pt idx="13221">
                  <c:v>0.82865</c:v>
                </c:pt>
                <c:pt idx="13222">
                  <c:v>0.82865</c:v>
                </c:pt>
                <c:pt idx="13223">
                  <c:v>0.82865</c:v>
                </c:pt>
                <c:pt idx="13224">
                  <c:v>0.82865</c:v>
                </c:pt>
                <c:pt idx="13225">
                  <c:v>0.82865</c:v>
                </c:pt>
                <c:pt idx="13226">
                  <c:v>0.82865</c:v>
                </c:pt>
                <c:pt idx="13227">
                  <c:v>0.82865</c:v>
                </c:pt>
                <c:pt idx="13228">
                  <c:v>0.82865</c:v>
                </c:pt>
                <c:pt idx="13229">
                  <c:v>0.82865</c:v>
                </c:pt>
                <c:pt idx="13230">
                  <c:v>0.82865</c:v>
                </c:pt>
                <c:pt idx="13231">
                  <c:v>0.82865</c:v>
                </c:pt>
                <c:pt idx="13232">
                  <c:v>0.82865</c:v>
                </c:pt>
                <c:pt idx="13233">
                  <c:v>0.82865</c:v>
                </c:pt>
                <c:pt idx="13234">
                  <c:v>0.83115000000000006</c:v>
                </c:pt>
                <c:pt idx="13235">
                  <c:v>0.83115000000000006</c:v>
                </c:pt>
                <c:pt idx="13236">
                  <c:v>0.83115000000000006</c:v>
                </c:pt>
                <c:pt idx="13237">
                  <c:v>0.83115000000000006</c:v>
                </c:pt>
                <c:pt idx="13238">
                  <c:v>0.83115000000000006</c:v>
                </c:pt>
                <c:pt idx="13239">
                  <c:v>0.81908000000000003</c:v>
                </c:pt>
                <c:pt idx="13240">
                  <c:v>0.81908000000000003</c:v>
                </c:pt>
                <c:pt idx="13241">
                  <c:v>0.81908000000000003</c:v>
                </c:pt>
                <c:pt idx="13242">
                  <c:v>0.81908000000000003</c:v>
                </c:pt>
                <c:pt idx="13243">
                  <c:v>0.81908000000000003</c:v>
                </c:pt>
                <c:pt idx="13244">
                  <c:v>0.81908000000000003</c:v>
                </c:pt>
                <c:pt idx="13245">
                  <c:v>0.81908000000000003</c:v>
                </c:pt>
                <c:pt idx="13246">
                  <c:v>0.81908000000000003</c:v>
                </c:pt>
                <c:pt idx="13247">
                  <c:v>0.81908000000000003</c:v>
                </c:pt>
                <c:pt idx="13248">
                  <c:v>0.81908000000000003</c:v>
                </c:pt>
                <c:pt idx="13249">
                  <c:v>0.81908000000000003</c:v>
                </c:pt>
                <c:pt idx="13250">
                  <c:v>0.82172999999999996</c:v>
                </c:pt>
                <c:pt idx="13251">
                  <c:v>0.82172999999999996</c:v>
                </c:pt>
                <c:pt idx="13252">
                  <c:v>0.82172999999999996</c:v>
                </c:pt>
                <c:pt idx="13253">
                  <c:v>0.82430999999999999</c:v>
                </c:pt>
                <c:pt idx="13254">
                  <c:v>0.82682999999999995</c:v>
                </c:pt>
                <c:pt idx="13255">
                  <c:v>0.82682999999999995</c:v>
                </c:pt>
                <c:pt idx="13256">
                  <c:v>0.82682999999999995</c:v>
                </c:pt>
                <c:pt idx="13257">
                  <c:v>0.82682999999999995</c:v>
                </c:pt>
                <c:pt idx="13258">
                  <c:v>0.82682999999999995</c:v>
                </c:pt>
                <c:pt idx="13259">
                  <c:v>0.82682999999999995</c:v>
                </c:pt>
                <c:pt idx="13260">
                  <c:v>0.82930000000000004</c:v>
                </c:pt>
                <c:pt idx="13261">
                  <c:v>0.83170999999999995</c:v>
                </c:pt>
                <c:pt idx="13262">
                  <c:v>0.83170999999999995</c:v>
                </c:pt>
                <c:pt idx="13263">
                  <c:v>0.83170999999999995</c:v>
                </c:pt>
                <c:pt idx="13264">
                  <c:v>0.83170999999999995</c:v>
                </c:pt>
                <c:pt idx="13265">
                  <c:v>0.83170999999999995</c:v>
                </c:pt>
                <c:pt idx="13266">
                  <c:v>0.83170999999999995</c:v>
                </c:pt>
                <c:pt idx="13267">
                  <c:v>0.83170999999999995</c:v>
                </c:pt>
                <c:pt idx="13268">
                  <c:v>0.83170999999999995</c:v>
                </c:pt>
                <c:pt idx="13269">
                  <c:v>0.83170999999999995</c:v>
                </c:pt>
                <c:pt idx="13270">
                  <c:v>0.83170999999999995</c:v>
                </c:pt>
                <c:pt idx="13271">
                  <c:v>0.83170999999999995</c:v>
                </c:pt>
                <c:pt idx="13272">
                  <c:v>0.83170999999999995</c:v>
                </c:pt>
                <c:pt idx="13273">
                  <c:v>0.83170999999999995</c:v>
                </c:pt>
                <c:pt idx="13274">
                  <c:v>0.83170999999999995</c:v>
                </c:pt>
                <c:pt idx="13275">
                  <c:v>0.83411999999999997</c:v>
                </c:pt>
                <c:pt idx="13276">
                  <c:v>0.83411999999999997</c:v>
                </c:pt>
                <c:pt idx="13277">
                  <c:v>0.83411999999999997</c:v>
                </c:pt>
                <c:pt idx="13278">
                  <c:v>0.83411999999999997</c:v>
                </c:pt>
                <c:pt idx="13279">
                  <c:v>0.83411999999999997</c:v>
                </c:pt>
                <c:pt idx="13280">
                  <c:v>0.83411999999999997</c:v>
                </c:pt>
                <c:pt idx="13281">
                  <c:v>0.83411999999999997</c:v>
                </c:pt>
                <c:pt idx="13282">
                  <c:v>0.83411999999999997</c:v>
                </c:pt>
                <c:pt idx="13283">
                  <c:v>0.83411999999999997</c:v>
                </c:pt>
                <c:pt idx="13284">
                  <c:v>0.83411999999999997</c:v>
                </c:pt>
                <c:pt idx="13285">
                  <c:v>0.83411999999999997</c:v>
                </c:pt>
                <c:pt idx="13286">
                  <c:v>0.83411999999999997</c:v>
                </c:pt>
                <c:pt idx="13287">
                  <c:v>0.83411999999999997</c:v>
                </c:pt>
                <c:pt idx="13288">
                  <c:v>0.83411999999999997</c:v>
                </c:pt>
                <c:pt idx="13289">
                  <c:v>0.83411999999999997</c:v>
                </c:pt>
                <c:pt idx="13290">
                  <c:v>0.83411999999999997</c:v>
                </c:pt>
                <c:pt idx="13291">
                  <c:v>0.83411999999999997</c:v>
                </c:pt>
                <c:pt idx="13292">
                  <c:v>0.83411999999999997</c:v>
                </c:pt>
                <c:pt idx="13293">
                  <c:v>0.83411999999999997</c:v>
                </c:pt>
                <c:pt idx="13294">
                  <c:v>0.83411999999999997</c:v>
                </c:pt>
                <c:pt idx="13295">
                  <c:v>0.83411999999999997</c:v>
                </c:pt>
                <c:pt idx="13296">
                  <c:v>0.83411999999999997</c:v>
                </c:pt>
                <c:pt idx="13297">
                  <c:v>0.83411999999999997</c:v>
                </c:pt>
                <c:pt idx="13298">
                  <c:v>0.83411999999999997</c:v>
                </c:pt>
                <c:pt idx="13299">
                  <c:v>0.83411999999999997</c:v>
                </c:pt>
                <c:pt idx="13300">
                  <c:v>0.83411999999999997</c:v>
                </c:pt>
                <c:pt idx="13301">
                  <c:v>0.83411999999999997</c:v>
                </c:pt>
                <c:pt idx="13302">
                  <c:v>0.83411999999999997</c:v>
                </c:pt>
                <c:pt idx="13303">
                  <c:v>0.83411999999999997</c:v>
                </c:pt>
                <c:pt idx="13304">
                  <c:v>0.83411999999999997</c:v>
                </c:pt>
                <c:pt idx="13305">
                  <c:v>0.82162999999999997</c:v>
                </c:pt>
                <c:pt idx="13306">
                  <c:v>0.82162999999999997</c:v>
                </c:pt>
                <c:pt idx="13307">
                  <c:v>0.82162999999999997</c:v>
                </c:pt>
                <c:pt idx="13308">
                  <c:v>0.82162999999999997</c:v>
                </c:pt>
                <c:pt idx="13309">
                  <c:v>0.82428000000000001</c:v>
                </c:pt>
                <c:pt idx="13310">
                  <c:v>0.82428000000000001</c:v>
                </c:pt>
                <c:pt idx="13311">
                  <c:v>0.82428000000000001</c:v>
                </c:pt>
                <c:pt idx="13312">
                  <c:v>0.82428000000000001</c:v>
                </c:pt>
                <c:pt idx="13313">
                  <c:v>0.82428000000000001</c:v>
                </c:pt>
                <c:pt idx="13314">
                  <c:v>0.82428000000000001</c:v>
                </c:pt>
                <c:pt idx="13315">
                  <c:v>0.82689000000000001</c:v>
                </c:pt>
                <c:pt idx="13316">
                  <c:v>0.82942000000000005</c:v>
                </c:pt>
                <c:pt idx="13317">
                  <c:v>0.82942000000000005</c:v>
                </c:pt>
                <c:pt idx="13318">
                  <c:v>0.83189000000000002</c:v>
                </c:pt>
                <c:pt idx="13319">
                  <c:v>0.83189000000000002</c:v>
                </c:pt>
                <c:pt idx="13320">
                  <c:v>0.83430000000000004</c:v>
                </c:pt>
                <c:pt idx="13321">
                  <c:v>0.83664000000000005</c:v>
                </c:pt>
                <c:pt idx="13322">
                  <c:v>0.83664000000000005</c:v>
                </c:pt>
                <c:pt idx="13323">
                  <c:v>0.83664000000000005</c:v>
                </c:pt>
                <c:pt idx="13324">
                  <c:v>0.83664000000000005</c:v>
                </c:pt>
                <c:pt idx="13325">
                  <c:v>0.83894000000000002</c:v>
                </c:pt>
                <c:pt idx="13326">
                  <c:v>0.83894000000000002</c:v>
                </c:pt>
                <c:pt idx="13327">
                  <c:v>0.83894000000000002</c:v>
                </c:pt>
                <c:pt idx="13328">
                  <c:v>0.83894000000000002</c:v>
                </c:pt>
                <c:pt idx="13329">
                  <c:v>0.84118999999999999</c:v>
                </c:pt>
                <c:pt idx="13330">
                  <c:v>0.84118999999999999</c:v>
                </c:pt>
                <c:pt idx="13331">
                  <c:v>0.84118999999999999</c:v>
                </c:pt>
                <c:pt idx="13332">
                  <c:v>0.82952999999999999</c:v>
                </c:pt>
                <c:pt idx="13333">
                  <c:v>0.82952999999999999</c:v>
                </c:pt>
                <c:pt idx="13334">
                  <c:v>0.82952999999999999</c:v>
                </c:pt>
                <c:pt idx="13335">
                  <c:v>0.82952999999999999</c:v>
                </c:pt>
                <c:pt idx="13336">
                  <c:v>0.82952999999999999</c:v>
                </c:pt>
                <c:pt idx="13337">
                  <c:v>0.82952999999999999</c:v>
                </c:pt>
                <c:pt idx="13338">
                  <c:v>0.82952999999999999</c:v>
                </c:pt>
                <c:pt idx="13339">
                  <c:v>0.82952999999999999</c:v>
                </c:pt>
                <c:pt idx="13340">
                  <c:v>0.82952999999999999</c:v>
                </c:pt>
                <c:pt idx="13341">
                  <c:v>0.82952999999999999</c:v>
                </c:pt>
                <c:pt idx="13342">
                  <c:v>0.83189999999999997</c:v>
                </c:pt>
                <c:pt idx="13343">
                  <c:v>0.83189999999999997</c:v>
                </c:pt>
                <c:pt idx="13344">
                  <c:v>0.83189999999999997</c:v>
                </c:pt>
                <c:pt idx="13345">
                  <c:v>0.83189999999999997</c:v>
                </c:pt>
                <c:pt idx="13346">
                  <c:v>0.83189999999999997</c:v>
                </c:pt>
                <c:pt idx="13347">
                  <c:v>0.83189999999999997</c:v>
                </c:pt>
                <c:pt idx="13348">
                  <c:v>0.83189999999999997</c:v>
                </c:pt>
                <c:pt idx="13349">
                  <c:v>0.83189999999999997</c:v>
                </c:pt>
                <c:pt idx="13350">
                  <c:v>0.83189999999999997</c:v>
                </c:pt>
                <c:pt idx="13351">
                  <c:v>0.83189999999999997</c:v>
                </c:pt>
                <c:pt idx="13352">
                  <c:v>0.83189999999999997</c:v>
                </c:pt>
                <c:pt idx="13353">
                  <c:v>0.83189999999999997</c:v>
                </c:pt>
                <c:pt idx="13354">
                  <c:v>0.83426999999999996</c:v>
                </c:pt>
                <c:pt idx="13355">
                  <c:v>0.83426999999999996</c:v>
                </c:pt>
                <c:pt idx="13356">
                  <c:v>0.82264000000000004</c:v>
                </c:pt>
                <c:pt idx="13357">
                  <c:v>0.82264000000000004</c:v>
                </c:pt>
                <c:pt idx="13358">
                  <c:v>0.82264000000000004</c:v>
                </c:pt>
                <c:pt idx="13359">
                  <c:v>0.82264000000000004</c:v>
                </c:pt>
                <c:pt idx="13360">
                  <c:v>0.82264000000000004</c:v>
                </c:pt>
                <c:pt idx="13361">
                  <c:v>0.82264000000000004</c:v>
                </c:pt>
                <c:pt idx="13362">
                  <c:v>0.82264000000000004</c:v>
                </c:pt>
                <c:pt idx="13363">
                  <c:v>0.82264000000000004</c:v>
                </c:pt>
                <c:pt idx="13364">
                  <c:v>0.82264000000000004</c:v>
                </c:pt>
                <c:pt idx="13365">
                  <c:v>0.82264000000000004</c:v>
                </c:pt>
                <c:pt idx="13366">
                  <c:v>0.82264000000000004</c:v>
                </c:pt>
                <c:pt idx="13367">
                  <c:v>0.82264000000000004</c:v>
                </c:pt>
                <c:pt idx="13368">
                  <c:v>0.82264000000000004</c:v>
                </c:pt>
                <c:pt idx="13369">
                  <c:v>0.82264000000000004</c:v>
                </c:pt>
                <c:pt idx="13370">
                  <c:v>0.82264000000000004</c:v>
                </c:pt>
                <c:pt idx="13371">
                  <c:v>0.82264000000000004</c:v>
                </c:pt>
                <c:pt idx="13372">
                  <c:v>0.82515000000000005</c:v>
                </c:pt>
                <c:pt idx="13373">
                  <c:v>0.82515000000000005</c:v>
                </c:pt>
                <c:pt idx="13374">
                  <c:v>0.82515000000000005</c:v>
                </c:pt>
                <c:pt idx="13375">
                  <c:v>0.82515000000000005</c:v>
                </c:pt>
                <c:pt idx="13376">
                  <c:v>0.82515000000000005</c:v>
                </c:pt>
                <c:pt idx="13377">
                  <c:v>0.82515000000000005</c:v>
                </c:pt>
                <c:pt idx="13378">
                  <c:v>0.82515000000000005</c:v>
                </c:pt>
                <c:pt idx="13379">
                  <c:v>0.82515000000000005</c:v>
                </c:pt>
                <c:pt idx="13380">
                  <c:v>0.82515000000000005</c:v>
                </c:pt>
                <c:pt idx="13381">
                  <c:v>0.82515000000000005</c:v>
                </c:pt>
                <c:pt idx="13382">
                  <c:v>0.82515000000000005</c:v>
                </c:pt>
                <c:pt idx="13383">
                  <c:v>0.82515000000000005</c:v>
                </c:pt>
                <c:pt idx="13384">
                  <c:v>0.82515000000000005</c:v>
                </c:pt>
                <c:pt idx="13385">
                  <c:v>0.82515000000000005</c:v>
                </c:pt>
                <c:pt idx="13386">
                  <c:v>0.82515000000000005</c:v>
                </c:pt>
                <c:pt idx="13387">
                  <c:v>0.82515000000000005</c:v>
                </c:pt>
                <c:pt idx="13388">
                  <c:v>0.82515000000000005</c:v>
                </c:pt>
                <c:pt idx="13389">
                  <c:v>0.81320999999999999</c:v>
                </c:pt>
                <c:pt idx="13390">
                  <c:v>0.81320999999999999</c:v>
                </c:pt>
                <c:pt idx="13391">
                  <c:v>0.81320999999999999</c:v>
                </c:pt>
                <c:pt idx="13392">
                  <c:v>0.81320999999999999</c:v>
                </c:pt>
                <c:pt idx="13393">
                  <c:v>0.81320999999999999</c:v>
                </c:pt>
                <c:pt idx="13394">
                  <c:v>0.81589999999999996</c:v>
                </c:pt>
                <c:pt idx="13395">
                  <c:v>0.81589999999999996</c:v>
                </c:pt>
                <c:pt idx="13396">
                  <c:v>0.81589999999999996</c:v>
                </c:pt>
                <c:pt idx="13397">
                  <c:v>0.81589999999999996</c:v>
                </c:pt>
                <c:pt idx="13398">
                  <c:v>0.81589999999999996</c:v>
                </c:pt>
                <c:pt idx="13399">
                  <c:v>0.81854000000000005</c:v>
                </c:pt>
                <c:pt idx="13400">
                  <c:v>0.81854000000000005</c:v>
                </c:pt>
                <c:pt idx="13401">
                  <c:v>0.81854000000000005</c:v>
                </c:pt>
                <c:pt idx="13402">
                  <c:v>0.81854000000000005</c:v>
                </c:pt>
                <c:pt idx="13403">
                  <c:v>0.81854000000000005</c:v>
                </c:pt>
                <c:pt idx="13404">
                  <c:v>0.81854000000000005</c:v>
                </c:pt>
                <c:pt idx="13405">
                  <c:v>0.81854000000000005</c:v>
                </c:pt>
                <c:pt idx="13406">
                  <c:v>0.81854000000000005</c:v>
                </c:pt>
                <c:pt idx="13407">
                  <c:v>0.81854000000000005</c:v>
                </c:pt>
                <c:pt idx="13408">
                  <c:v>0.81854000000000005</c:v>
                </c:pt>
                <c:pt idx="13409">
                  <c:v>0.82116</c:v>
                </c:pt>
                <c:pt idx="13410">
                  <c:v>0.82116</c:v>
                </c:pt>
                <c:pt idx="13411">
                  <c:v>0.82116</c:v>
                </c:pt>
                <c:pt idx="13412">
                  <c:v>0.82116</c:v>
                </c:pt>
                <c:pt idx="13413">
                  <c:v>0.82116</c:v>
                </c:pt>
                <c:pt idx="13414">
                  <c:v>0.82116</c:v>
                </c:pt>
                <c:pt idx="13415">
                  <c:v>0.82116</c:v>
                </c:pt>
                <c:pt idx="13416">
                  <c:v>0.82116</c:v>
                </c:pt>
                <c:pt idx="13417">
                  <c:v>0.82116</c:v>
                </c:pt>
                <c:pt idx="13418">
                  <c:v>0.82374999999999998</c:v>
                </c:pt>
                <c:pt idx="13419">
                  <c:v>0.82374999999999998</c:v>
                </c:pt>
                <c:pt idx="13420">
                  <c:v>0.82374999999999998</c:v>
                </c:pt>
                <c:pt idx="13421">
                  <c:v>0.82374999999999998</c:v>
                </c:pt>
                <c:pt idx="13422">
                  <c:v>0.82374999999999998</c:v>
                </c:pt>
                <c:pt idx="13423">
                  <c:v>0.82374999999999998</c:v>
                </c:pt>
                <c:pt idx="13424">
                  <c:v>0.82628999999999997</c:v>
                </c:pt>
                <c:pt idx="13425">
                  <c:v>0.82628999999999997</c:v>
                </c:pt>
                <c:pt idx="13426">
                  <c:v>0.82628999999999997</c:v>
                </c:pt>
                <c:pt idx="13427">
                  <c:v>0.82628999999999997</c:v>
                </c:pt>
                <c:pt idx="13428">
                  <c:v>0.82628999999999997</c:v>
                </c:pt>
                <c:pt idx="13429">
                  <c:v>0.82628999999999997</c:v>
                </c:pt>
                <c:pt idx="13430">
                  <c:v>0.82628999999999997</c:v>
                </c:pt>
                <c:pt idx="13431">
                  <c:v>0.82879999999999998</c:v>
                </c:pt>
                <c:pt idx="13432">
                  <c:v>0.82879999999999998</c:v>
                </c:pt>
                <c:pt idx="13433">
                  <c:v>0.83125000000000004</c:v>
                </c:pt>
                <c:pt idx="13434">
                  <c:v>0.83125000000000004</c:v>
                </c:pt>
                <c:pt idx="13435">
                  <c:v>0.83125000000000004</c:v>
                </c:pt>
                <c:pt idx="13436">
                  <c:v>0.83125000000000004</c:v>
                </c:pt>
                <c:pt idx="13437">
                  <c:v>0.83125000000000004</c:v>
                </c:pt>
                <c:pt idx="13438">
                  <c:v>0.83125000000000004</c:v>
                </c:pt>
                <c:pt idx="13439">
                  <c:v>0.83125000000000004</c:v>
                </c:pt>
                <c:pt idx="13440">
                  <c:v>0.83365999999999996</c:v>
                </c:pt>
                <c:pt idx="13441">
                  <c:v>0.83365999999999996</c:v>
                </c:pt>
                <c:pt idx="13442">
                  <c:v>0.83365999999999996</c:v>
                </c:pt>
                <c:pt idx="13443">
                  <c:v>0.83365999999999996</c:v>
                </c:pt>
                <c:pt idx="13444">
                  <c:v>0.83365999999999996</c:v>
                </c:pt>
                <c:pt idx="13445">
                  <c:v>0.83365999999999996</c:v>
                </c:pt>
                <c:pt idx="13446">
                  <c:v>0.83365999999999996</c:v>
                </c:pt>
                <c:pt idx="13447">
                  <c:v>0.83365999999999996</c:v>
                </c:pt>
                <c:pt idx="13448">
                  <c:v>0.83365999999999996</c:v>
                </c:pt>
                <c:pt idx="13449">
                  <c:v>0.83365999999999996</c:v>
                </c:pt>
                <c:pt idx="13450">
                  <c:v>0.83365999999999996</c:v>
                </c:pt>
                <c:pt idx="13451">
                  <c:v>0.83365999999999996</c:v>
                </c:pt>
                <c:pt idx="13452">
                  <c:v>0.83365999999999996</c:v>
                </c:pt>
                <c:pt idx="13453">
                  <c:v>0.83606000000000003</c:v>
                </c:pt>
                <c:pt idx="13454">
                  <c:v>0.83606000000000003</c:v>
                </c:pt>
                <c:pt idx="13455">
                  <c:v>0.83606000000000003</c:v>
                </c:pt>
                <c:pt idx="13456">
                  <c:v>0.83606000000000003</c:v>
                </c:pt>
                <c:pt idx="13457">
                  <c:v>0.83606000000000003</c:v>
                </c:pt>
                <c:pt idx="13458">
                  <c:v>0.83606000000000003</c:v>
                </c:pt>
                <c:pt idx="13459">
                  <c:v>0.83606000000000003</c:v>
                </c:pt>
                <c:pt idx="13460">
                  <c:v>0.83606000000000003</c:v>
                </c:pt>
                <c:pt idx="13461">
                  <c:v>0.83843000000000001</c:v>
                </c:pt>
                <c:pt idx="13462">
                  <c:v>0.83843000000000001</c:v>
                </c:pt>
                <c:pt idx="13463">
                  <c:v>0.83843000000000001</c:v>
                </c:pt>
                <c:pt idx="13464">
                  <c:v>0.83843000000000001</c:v>
                </c:pt>
                <c:pt idx="13465">
                  <c:v>0.83843000000000001</c:v>
                </c:pt>
                <c:pt idx="13466">
                  <c:v>0.83843000000000001</c:v>
                </c:pt>
                <c:pt idx="13467">
                  <c:v>0.83843000000000001</c:v>
                </c:pt>
                <c:pt idx="13468">
                  <c:v>0.84075999999999995</c:v>
                </c:pt>
                <c:pt idx="13469">
                  <c:v>0.84075999999999995</c:v>
                </c:pt>
                <c:pt idx="13470">
                  <c:v>0.84304000000000001</c:v>
                </c:pt>
                <c:pt idx="13471">
                  <c:v>0.84304000000000001</c:v>
                </c:pt>
                <c:pt idx="13472">
                  <c:v>0.84304000000000001</c:v>
                </c:pt>
                <c:pt idx="13473">
                  <c:v>0.84304000000000001</c:v>
                </c:pt>
                <c:pt idx="13474">
                  <c:v>0.84304000000000001</c:v>
                </c:pt>
                <c:pt idx="13475">
                  <c:v>0.84304000000000001</c:v>
                </c:pt>
                <c:pt idx="13476">
                  <c:v>0.84304000000000001</c:v>
                </c:pt>
                <c:pt idx="13477">
                  <c:v>0.84304000000000001</c:v>
                </c:pt>
                <c:pt idx="13478">
                  <c:v>0.84304000000000001</c:v>
                </c:pt>
                <c:pt idx="13479">
                  <c:v>0.84304000000000001</c:v>
                </c:pt>
                <c:pt idx="13480">
                  <c:v>0.84304000000000001</c:v>
                </c:pt>
                <c:pt idx="13481">
                  <c:v>0.84304000000000001</c:v>
                </c:pt>
                <c:pt idx="13482">
                  <c:v>0.84304000000000001</c:v>
                </c:pt>
                <c:pt idx="13483">
                  <c:v>0.84304000000000001</c:v>
                </c:pt>
                <c:pt idx="13484">
                  <c:v>0.84304000000000001</c:v>
                </c:pt>
                <c:pt idx="13485">
                  <c:v>0.84304000000000001</c:v>
                </c:pt>
                <c:pt idx="13486">
                  <c:v>0.84304000000000001</c:v>
                </c:pt>
                <c:pt idx="13487">
                  <c:v>0.84304000000000001</c:v>
                </c:pt>
                <c:pt idx="13488">
                  <c:v>0.84304000000000001</c:v>
                </c:pt>
                <c:pt idx="13489">
                  <c:v>0.84533999999999998</c:v>
                </c:pt>
                <c:pt idx="13490">
                  <c:v>0.84533999999999998</c:v>
                </c:pt>
                <c:pt idx="13491">
                  <c:v>0.84533999999999998</c:v>
                </c:pt>
                <c:pt idx="13492">
                  <c:v>0.84758999999999995</c:v>
                </c:pt>
                <c:pt idx="13493">
                  <c:v>0.84758999999999995</c:v>
                </c:pt>
                <c:pt idx="13494">
                  <c:v>0.84758999999999995</c:v>
                </c:pt>
                <c:pt idx="13495">
                  <c:v>0.84758999999999995</c:v>
                </c:pt>
                <c:pt idx="13496">
                  <c:v>0.84758999999999995</c:v>
                </c:pt>
                <c:pt idx="13497">
                  <c:v>0.84758999999999995</c:v>
                </c:pt>
                <c:pt idx="13498">
                  <c:v>0.84758999999999995</c:v>
                </c:pt>
                <c:pt idx="13499">
                  <c:v>0.8498</c:v>
                </c:pt>
                <c:pt idx="13500">
                  <c:v>0.8498</c:v>
                </c:pt>
                <c:pt idx="13501">
                  <c:v>0.8498</c:v>
                </c:pt>
                <c:pt idx="13502">
                  <c:v>0.8498</c:v>
                </c:pt>
                <c:pt idx="13503">
                  <c:v>0.8498</c:v>
                </c:pt>
                <c:pt idx="13504">
                  <c:v>0.8498</c:v>
                </c:pt>
                <c:pt idx="13505">
                  <c:v>0.85197000000000001</c:v>
                </c:pt>
                <c:pt idx="13506">
                  <c:v>0.85197000000000001</c:v>
                </c:pt>
                <c:pt idx="13507">
                  <c:v>0.85197000000000001</c:v>
                </c:pt>
                <c:pt idx="13508">
                  <c:v>0.85197000000000001</c:v>
                </c:pt>
                <c:pt idx="13509">
                  <c:v>0.85197000000000001</c:v>
                </c:pt>
                <c:pt idx="13510">
                  <c:v>0.85197000000000001</c:v>
                </c:pt>
                <c:pt idx="13511">
                  <c:v>0.85197000000000001</c:v>
                </c:pt>
                <c:pt idx="13512">
                  <c:v>0.85197000000000001</c:v>
                </c:pt>
                <c:pt idx="13513">
                  <c:v>0.85197000000000001</c:v>
                </c:pt>
                <c:pt idx="13514">
                  <c:v>0.85197000000000001</c:v>
                </c:pt>
                <c:pt idx="13515">
                  <c:v>0.85197000000000001</c:v>
                </c:pt>
                <c:pt idx="13516">
                  <c:v>0.85197000000000001</c:v>
                </c:pt>
                <c:pt idx="13517">
                  <c:v>0.85197000000000001</c:v>
                </c:pt>
                <c:pt idx="13518">
                  <c:v>0.85197000000000001</c:v>
                </c:pt>
                <c:pt idx="13519">
                  <c:v>0.85197000000000001</c:v>
                </c:pt>
                <c:pt idx="13520">
                  <c:v>0.85197000000000001</c:v>
                </c:pt>
                <c:pt idx="13521">
                  <c:v>0.85197000000000001</c:v>
                </c:pt>
                <c:pt idx="13522">
                  <c:v>0.85197000000000001</c:v>
                </c:pt>
                <c:pt idx="13523">
                  <c:v>0.85416000000000003</c:v>
                </c:pt>
                <c:pt idx="13524">
                  <c:v>0.85416000000000003</c:v>
                </c:pt>
                <c:pt idx="13525">
                  <c:v>0.85416000000000003</c:v>
                </c:pt>
                <c:pt idx="13526">
                  <c:v>0.85416000000000003</c:v>
                </c:pt>
                <c:pt idx="13527">
                  <c:v>0.85416000000000003</c:v>
                </c:pt>
                <c:pt idx="13528">
                  <c:v>0.85416000000000003</c:v>
                </c:pt>
                <c:pt idx="13529">
                  <c:v>0.85416000000000003</c:v>
                </c:pt>
                <c:pt idx="13530">
                  <c:v>0.85416000000000003</c:v>
                </c:pt>
                <c:pt idx="13531">
                  <c:v>0.85416000000000003</c:v>
                </c:pt>
                <c:pt idx="13532">
                  <c:v>0.85416000000000003</c:v>
                </c:pt>
                <c:pt idx="13533">
                  <c:v>0.85416000000000003</c:v>
                </c:pt>
                <c:pt idx="13534">
                  <c:v>0.85416000000000003</c:v>
                </c:pt>
                <c:pt idx="13535">
                  <c:v>0.85416000000000003</c:v>
                </c:pt>
                <c:pt idx="13536">
                  <c:v>0.85416000000000003</c:v>
                </c:pt>
                <c:pt idx="13537">
                  <c:v>0.85416000000000003</c:v>
                </c:pt>
                <c:pt idx="13538">
                  <c:v>0.85416000000000003</c:v>
                </c:pt>
                <c:pt idx="13539">
                  <c:v>0.85416000000000003</c:v>
                </c:pt>
                <c:pt idx="13540">
                  <c:v>0.85416000000000003</c:v>
                </c:pt>
                <c:pt idx="13541">
                  <c:v>0.85416000000000003</c:v>
                </c:pt>
                <c:pt idx="13542">
                  <c:v>0.85416000000000003</c:v>
                </c:pt>
                <c:pt idx="13543">
                  <c:v>0.85416000000000003</c:v>
                </c:pt>
                <c:pt idx="13544">
                  <c:v>0.85636999999999996</c:v>
                </c:pt>
                <c:pt idx="13545">
                  <c:v>0.85636999999999996</c:v>
                </c:pt>
                <c:pt idx="13546">
                  <c:v>0.85636999999999996</c:v>
                </c:pt>
                <c:pt idx="13547">
                  <c:v>0.85853000000000002</c:v>
                </c:pt>
                <c:pt idx="13548">
                  <c:v>0.85853000000000002</c:v>
                </c:pt>
                <c:pt idx="13549">
                  <c:v>0.85853000000000002</c:v>
                </c:pt>
                <c:pt idx="13550">
                  <c:v>0.85853000000000002</c:v>
                </c:pt>
                <c:pt idx="13551">
                  <c:v>0.85853000000000002</c:v>
                </c:pt>
                <c:pt idx="13552">
                  <c:v>0.85853000000000002</c:v>
                </c:pt>
                <c:pt idx="13553">
                  <c:v>0.85853000000000002</c:v>
                </c:pt>
                <c:pt idx="13554">
                  <c:v>0.85853000000000002</c:v>
                </c:pt>
                <c:pt idx="13555">
                  <c:v>0.85853000000000002</c:v>
                </c:pt>
                <c:pt idx="13556">
                  <c:v>0.86067000000000005</c:v>
                </c:pt>
                <c:pt idx="13557">
                  <c:v>0.86067000000000005</c:v>
                </c:pt>
                <c:pt idx="13558">
                  <c:v>0.86067000000000005</c:v>
                </c:pt>
                <c:pt idx="13559">
                  <c:v>0.86067000000000005</c:v>
                </c:pt>
                <c:pt idx="13560">
                  <c:v>0.86067000000000005</c:v>
                </c:pt>
                <c:pt idx="13561">
                  <c:v>0.86067000000000005</c:v>
                </c:pt>
                <c:pt idx="13562">
                  <c:v>0.86067000000000005</c:v>
                </c:pt>
                <c:pt idx="13563">
                  <c:v>0.86277000000000004</c:v>
                </c:pt>
                <c:pt idx="13564">
                  <c:v>0.86277000000000004</c:v>
                </c:pt>
                <c:pt idx="13565">
                  <c:v>0.86277000000000004</c:v>
                </c:pt>
                <c:pt idx="13566">
                  <c:v>0.86277000000000004</c:v>
                </c:pt>
                <c:pt idx="13567">
                  <c:v>0.86277000000000004</c:v>
                </c:pt>
                <c:pt idx="13568">
                  <c:v>0.86277000000000004</c:v>
                </c:pt>
                <c:pt idx="13569">
                  <c:v>0.86482999999999999</c:v>
                </c:pt>
                <c:pt idx="13570">
                  <c:v>0.86482999999999999</c:v>
                </c:pt>
                <c:pt idx="13571">
                  <c:v>0.86482999999999999</c:v>
                </c:pt>
                <c:pt idx="13572">
                  <c:v>0.86482999999999999</c:v>
                </c:pt>
                <c:pt idx="13573">
                  <c:v>0.86482999999999999</c:v>
                </c:pt>
                <c:pt idx="13574">
                  <c:v>0.86482999999999999</c:v>
                </c:pt>
                <c:pt idx="13575">
                  <c:v>0.86482999999999999</c:v>
                </c:pt>
                <c:pt idx="13576">
                  <c:v>0.86482999999999999</c:v>
                </c:pt>
                <c:pt idx="13577">
                  <c:v>0.86482999999999999</c:v>
                </c:pt>
                <c:pt idx="13578">
                  <c:v>0.86482999999999999</c:v>
                </c:pt>
                <c:pt idx="13579">
                  <c:v>0.86482999999999999</c:v>
                </c:pt>
                <c:pt idx="13580">
                  <c:v>0.86482999999999999</c:v>
                </c:pt>
                <c:pt idx="13581">
                  <c:v>0.86687999999999998</c:v>
                </c:pt>
                <c:pt idx="13582">
                  <c:v>0.86687999999999998</c:v>
                </c:pt>
                <c:pt idx="13583">
                  <c:v>0.86687999999999998</c:v>
                </c:pt>
                <c:pt idx="13584">
                  <c:v>0.86687999999999998</c:v>
                </c:pt>
                <c:pt idx="13585">
                  <c:v>0.86687999999999998</c:v>
                </c:pt>
                <c:pt idx="13586">
                  <c:v>0.86687999999999998</c:v>
                </c:pt>
                <c:pt idx="13587">
                  <c:v>0.86687999999999998</c:v>
                </c:pt>
                <c:pt idx="13588">
                  <c:v>0.86687999999999998</c:v>
                </c:pt>
                <c:pt idx="13589">
                  <c:v>0.86687999999999998</c:v>
                </c:pt>
                <c:pt idx="13590">
                  <c:v>0.86687999999999998</c:v>
                </c:pt>
                <c:pt idx="13591">
                  <c:v>0.86687999999999998</c:v>
                </c:pt>
                <c:pt idx="13592">
                  <c:v>0.86687999999999998</c:v>
                </c:pt>
                <c:pt idx="13593">
                  <c:v>0.86687999999999998</c:v>
                </c:pt>
                <c:pt idx="13594">
                  <c:v>0.86687999999999998</c:v>
                </c:pt>
                <c:pt idx="13595">
                  <c:v>0.86687999999999998</c:v>
                </c:pt>
                <c:pt idx="13596">
                  <c:v>0.86687999999999998</c:v>
                </c:pt>
                <c:pt idx="13597">
                  <c:v>0.86687999999999998</c:v>
                </c:pt>
                <c:pt idx="13598">
                  <c:v>0.86687999999999998</c:v>
                </c:pt>
                <c:pt idx="13599">
                  <c:v>0.86687999999999998</c:v>
                </c:pt>
                <c:pt idx="13600">
                  <c:v>0.86687999999999998</c:v>
                </c:pt>
                <c:pt idx="13601">
                  <c:v>0.86687999999999998</c:v>
                </c:pt>
                <c:pt idx="13602">
                  <c:v>0.86895</c:v>
                </c:pt>
                <c:pt idx="13603">
                  <c:v>0.86895</c:v>
                </c:pt>
                <c:pt idx="13604">
                  <c:v>0.86895</c:v>
                </c:pt>
                <c:pt idx="13605">
                  <c:v>0.86895</c:v>
                </c:pt>
                <c:pt idx="13606">
                  <c:v>0.86895</c:v>
                </c:pt>
                <c:pt idx="13607">
                  <c:v>0.86895</c:v>
                </c:pt>
                <c:pt idx="13608">
                  <c:v>0.86895</c:v>
                </c:pt>
                <c:pt idx="13609">
                  <c:v>0.86895</c:v>
                </c:pt>
                <c:pt idx="13610">
                  <c:v>0.86895</c:v>
                </c:pt>
                <c:pt idx="13611">
                  <c:v>0.86895</c:v>
                </c:pt>
                <c:pt idx="13612">
                  <c:v>0.86895</c:v>
                </c:pt>
                <c:pt idx="13613">
                  <c:v>0.86895</c:v>
                </c:pt>
                <c:pt idx="13614">
                  <c:v>0.871</c:v>
                </c:pt>
                <c:pt idx="13615">
                  <c:v>0.871</c:v>
                </c:pt>
                <c:pt idx="13616">
                  <c:v>0.871</c:v>
                </c:pt>
                <c:pt idx="13617">
                  <c:v>0.871</c:v>
                </c:pt>
                <c:pt idx="13618">
                  <c:v>0.871</c:v>
                </c:pt>
                <c:pt idx="13619">
                  <c:v>0.871</c:v>
                </c:pt>
                <c:pt idx="13620">
                  <c:v>0.871</c:v>
                </c:pt>
                <c:pt idx="13621">
                  <c:v>0.871</c:v>
                </c:pt>
                <c:pt idx="13622">
                  <c:v>0.871</c:v>
                </c:pt>
                <c:pt idx="13623">
                  <c:v>0.871</c:v>
                </c:pt>
                <c:pt idx="13624">
                  <c:v>0.871</c:v>
                </c:pt>
                <c:pt idx="13625">
                  <c:v>0.87304000000000004</c:v>
                </c:pt>
                <c:pt idx="13626">
                  <c:v>0.87502000000000002</c:v>
                </c:pt>
                <c:pt idx="13627">
                  <c:v>0.87502000000000002</c:v>
                </c:pt>
                <c:pt idx="13628">
                  <c:v>0.87694000000000005</c:v>
                </c:pt>
                <c:pt idx="13629">
                  <c:v>0.87694000000000005</c:v>
                </c:pt>
                <c:pt idx="13630">
                  <c:v>0.87694000000000005</c:v>
                </c:pt>
                <c:pt idx="13631">
                  <c:v>0.87694000000000005</c:v>
                </c:pt>
                <c:pt idx="13632">
                  <c:v>0.87694000000000005</c:v>
                </c:pt>
                <c:pt idx="13633">
                  <c:v>0.87694000000000005</c:v>
                </c:pt>
                <c:pt idx="13634">
                  <c:v>0.87694000000000005</c:v>
                </c:pt>
                <c:pt idx="13635">
                  <c:v>0.87694000000000005</c:v>
                </c:pt>
                <c:pt idx="13636">
                  <c:v>0.87694000000000005</c:v>
                </c:pt>
                <c:pt idx="13637">
                  <c:v>0.87694000000000005</c:v>
                </c:pt>
                <c:pt idx="13638">
                  <c:v>0.87694000000000005</c:v>
                </c:pt>
                <c:pt idx="13639">
                  <c:v>0.87694000000000005</c:v>
                </c:pt>
                <c:pt idx="13640">
                  <c:v>0.87694000000000005</c:v>
                </c:pt>
                <c:pt idx="13641">
                  <c:v>0.87694000000000005</c:v>
                </c:pt>
                <c:pt idx="13642">
                  <c:v>0.87694000000000005</c:v>
                </c:pt>
                <c:pt idx="13643">
                  <c:v>0.87694000000000005</c:v>
                </c:pt>
                <c:pt idx="13644">
                  <c:v>0.87694000000000005</c:v>
                </c:pt>
                <c:pt idx="13645">
                  <c:v>0.87694000000000005</c:v>
                </c:pt>
                <c:pt idx="13646">
                  <c:v>0.87694000000000005</c:v>
                </c:pt>
                <c:pt idx="13647">
                  <c:v>0.87694000000000005</c:v>
                </c:pt>
                <c:pt idx="13648">
                  <c:v>0.87694000000000005</c:v>
                </c:pt>
                <c:pt idx="13649">
                  <c:v>0.87694000000000005</c:v>
                </c:pt>
                <c:pt idx="13650">
                  <c:v>0.87694000000000005</c:v>
                </c:pt>
                <c:pt idx="13651">
                  <c:v>0.87694000000000005</c:v>
                </c:pt>
                <c:pt idx="13652">
                  <c:v>0.87694000000000005</c:v>
                </c:pt>
                <c:pt idx="13653">
                  <c:v>0.87694000000000005</c:v>
                </c:pt>
                <c:pt idx="13654">
                  <c:v>0.87694000000000005</c:v>
                </c:pt>
                <c:pt idx="13655">
                  <c:v>0.87694000000000005</c:v>
                </c:pt>
                <c:pt idx="13656">
                  <c:v>0.87890999999999997</c:v>
                </c:pt>
                <c:pt idx="13657">
                  <c:v>0.88082000000000005</c:v>
                </c:pt>
                <c:pt idx="13658">
                  <c:v>0.88082000000000005</c:v>
                </c:pt>
                <c:pt idx="13659">
                  <c:v>0.88082000000000005</c:v>
                </c:pt>
                <c:pt idx="13660">
                  <c:v>0.88268999999999997</c:v>
                </c:pt>
                <c:pt idx="13661">
                  <c:v>0.88268999999999997</c:v>
                </c:pt>
                <c:pt idx="13662">
                  <c:v>0.88268999999999997</c:v>
                </c:pt>
                <c:pt idx="13663">
                  <c:v>0.88268999999999997</c:v>
                </c:pt>
                <c:pt idx="13664">
                  <c:v>0.88268999999999997</c:v>
                </c:pt>
                <c:pt idx="13665">
                  <c:v>0.88451000000000002</c:v>
                </c:pt>
                <c:pt idx="13666">
                  <c:v>0.88451000000000002</c:v>
                </c:pt>
                <c:pt idx="13667">
                  <c:v>0.88451000000000002</c:v>
                </c:pt>
                <c:pt idx="13668">
                  <c:v>0.88451000000000002</c:v>
                </c:pt>
                <c:pt idx="13669">
                  <c:v>0.88451000000000002</c:v>
                </c:pt>
                <c:pt idx="13670">
                  <c:v>0.88451000000000002</c:v>
                </c:pt>
                <c:pt idx="13671">
                  <c:v>0.88629999999999998</c:v>
                </c:pt>
                <c:pt idx="13672">
                  <c:v>0.88804000000000005</c:v>
                </c:pt>
                <c:pt idx="13673">
                  <c:v>0.88804000000000005</c:v>
                </c:pt>
                <c:pt idx="13674">
                  <c:v>0.88804000000000005</c:v>
                </c:pt>
                <c:pt idx="13675">
                  <c:v>0.88804000000000005</c:v>
                </c:pt>
                <c:pt idx="13676">
                  <c:v>0.88973999999999998</c:v>
                </c:pt>
                <c:pt idx="13677">
                  <c:v>0.89139000000000002</c:v>
                </c:pt>
                <c:pt idx="13678">
                  <c:v>0.89139000000000002</c:v>
                </c:pt>
                <c:pt idx="13679">
                  <c:v>0.89300000000000002</c:v>
                </c:pt>
                <c:pt idx="13680">
                  <c:v>0.89300000000000002</c:v>
                </c:pt>
                <c:pt idx="13681">
                  <c:v>0.89300000000000002</c:v>
                </c:pt>
                <c:pt idx="13682">
                  <c:v>0.89300000000000002</c:v>
                </c:pt>
                <c:pt idx="13683">
                  <c:v>0.89300000000000002</c:v>
                </c:pt>
                <c:pt idx="13684">
                  <c:v>0.89300000000000002</c:v>
                </c:pt>
                <c:pt idx="13685">
                  <c:v>0.89300000000000002</c:v>
                </c:pt>
                <c:pt idx="13686">
                  <c:v>0.89300000000000002</c:v>
                </c:pt>
                <c:pt idx="13687">
                  <c:v>0.89300000000000002</c:v>
                </c:pt>
                <c:pt idx="13688">
                  <c:v>0.89300000000000002</c:v>
                </c:pt>
                <c:pt idx="13689">
                  <c:v>0.89300000000000002</c:v>
                </c:pt>
                <c:pt idx="13690">
                  <c:v>0.89300000000000002</c:v>
                </c:pt>
                <c:pt idx="13691">
                  <c:v>0.89300000000000002</c:v>
                </c:pt>
                <c:pt idx="13692">
                  <c:v>0.89300000000000002</c:v>
                </c:pt>
                <c:pt idx="13693">
                  <c:v>0.89300000000000002</c:v>
                </c:pt>
                <c:pt idx="13694">
                  <c:v>0.89300000000000002</c:v>
                </c:pt>
                <c:pt idx="13695">
                  <c:v>0.89300000000000002</c:v>
                </c:pt>
                <c:pt idx="13696">
                  <c:v>0.89300000000000002</c:v>
                </c:pt>
                <c:pt idx="13697">
                  <c:v>0.89461999999999997</c:v>
                </c:pt>
                <c:pt idx="13698">
                  <c:v>0.89461999999999997</c:v>
                </c:pt>
                <c:pt idx="13699">
                  <c:v>0.8962</c:v>
                </c:pt>
                <c:pt idx="13700">
                  <c:v>0.8962</c:v>
                </c:pt>
                <c:pt idx="13701">
                  <c:v>0.8962</c:v>
                </c:pt>
                <c:pt idx="13702">
                  <c:v>0.8962</c:v>
                </c:pt>
                <c:pt idx="13703">
                  <c:v>0.8962</c:v>
                </c:pt>
                <c:pt idx="13704">
                  <c:v>0.89773999999999998</c:v>
                </c:pt>
                <c:pt idx="13705">
                  <c:v>0.89773999999999998</c:v>
                </c:pt>
                <c:pt idx="13706">
                  <c:v>0.89773999999999998</c:v>
                </c:pt>
                <c:pt idx="13707">
                  <c:v>0.89924999999999999</c:v>
                </c:pt>
                <c:pt idx="13708">
                  <c:v>0.89924999999999999</c:v>
                </c:pt>
                <c:pt idx="13709">
                  <c:v>0.89924999999999999</c:v>
                </c:pt>
                <c:pt idx="13710">
                  <c:v>0.89924999999999999</c:v>
                </c:pt>
                <c:pt idx="13711">
                  <c:v>0.89924999999999999</c:v>
                </c:pt>
                <c:pt idx="13712">
                  <c:v>0.89924999999999999</c:v>
                </c:pt>
                <c:pt idx="13713">
                  <c:v>0.89924999999999999</c:v>
                </c:pt>
                <c:pt idx="13714">
                  <c:v>0.89924999999999999</c:v>
                </c:pt>
                <c:pt idx="13715">
                  <c:v>0.89924999999999999</c:v>
                </c:pt>
                <c:pt idx="13716">
                  <c:v>0.89924999999999999</c:v>
                </c:pt>
                <c:pt idx="13717">
                  <c:v>0.90075000000000005</c:v>
                </c:pt>
                <c:pt idx="13718">
                  <c:v>0.90075000000000005</c:v>
                </c:pt>
                <c:pt idx="13719">
                  <c:v>0.90075000000000005</c:v>
                </c:pt>
                <c:pt idx="13720">
                  <c:v>0.90075000000000005</c:v>
                </c:pt>
                <c:pt idx="13721">
                  <c:v>0.90075000000000005</c:v>
                </c:pt>
                <c:pt idx="13722">
                  <c:v>0.90075000000000005</c:v>
                </c:pt>
                <c:pt idx="13723">
                  <c:v>0.90075000000000005</c:v>
                </c:pt>
                <c:pt idx="13724">
                  <c:v>0.90075000000000005</c:v>
                </c:pt>
                <c:pt idx="13725">
                  <c:v>0.90075000000000005</c:v>
                </c:pt>
                <c:pt idx="13726">
                  <c:v>0.90075000000000005</c:v>
                </c:pt>
                <c:pt idx="13727">
                  <c:v>0.90075000000000005</c:v>
                </c:pt>
                <c:pt idx="13728">
                  <c:v>0.90075000000000005</c:v>
                </c:pt>
                <c:pt idx="13729">
                  <c:v>0.90075000000000005</c:v>
                </c:pt>
                <c:pt idx="13730">
                  <c:v>0.90075000000000005</c:v>
                </c:pt>
                <c:pt idx="13731">
                  <c:v>0.90075000000000005</c:v>
                </c:pt>
                <c:pt idx="13732">
                  <c:v>0.90075000000000005</c:v>
                </c:pt>
                <c:pt idx="13733">
                  <c:v>0.90075000000000005</c:v>
                </c:pt>
                <c:pt idx="13734">
                  <c:v>0.90075000000000005</c:v>
                </c:pt>
                <c:pt idx="13735">
                  <c:v>0.90225</c:v>
                </c:pt>
                <c:pt idx="13736">
                  <c:v>0.90225</c:v>
                </c:pt>
                <c:pt idx="13737">
                  <c:v>0.90225</c:v>
                </c:pt>
                <c:pt idx="13738">
                  <c:v>0.90225</c:v>
                </c:pt>
                <c:pt idx="13739">
                  <c:v>0.90225</c:v>
                </c:pt>
                <c:pt idx="13740">
                  <c:v>0.90225</c:v>
                </c:pt>
                <c:pt idx="13741">
                  <c:v>0.90225</c:v>
                </c:pt>
                <c:pt idx="13742">
                  <c:v>0.90225</c:v>
                </c:pt>
                <c:pt idx="13743">
                  <c:v>0.90373000000000003</c:v>
                </c:pt>
                <c:pt idx="13744">
                  <c:v>0.90373000000000003</c:v>
                </c:pt>
                <c:pt idx="13745">
                  <c:v>0.90373000000000003</c:v>
                </c:pt>
                <c:pt idx="13746">
                  <c:v>0.90373000000000003</c:v>
                </c:pt>
                <c:pt idx="13747">
                  <c:v>0.90517999999999998</c:v>
                </c:pt>
                <c:pt idx="13748">
                  <c:v>0.90517999999999998</c:v>
                </c:pt>
                <c:pt idx="13749">
                  <c:v>0.90517999999999998</c:v>
                </c:pt>
                <c:pt idx="13750">
                  <c:v>0.90517999999999998</c:v>
                </c:pt>
                <c:pt idx="13751">
                  <c:v>0.90517999999999998</c:v>
                </c:pt>
                <c:pt idx="13752">
                  <c:v>0.90517999999999998</c:v>
                </c:pt>
                <c:pt idx="13753">
                  <c:v>0.90517999999999998</c:v>
                </c:pt>
                <c:pt idx="13754">
                  <c:v>0.90517999999999998</c:v>
                </c:pt>
                <c:pt idx="13755">
                  <c:v>0.90517999999999998</c:v>
                </c:pt>
                <c:pt idx="13756">
                  <c:v>0.90517999999999998</c:v>
                </c:pt>
                <c:pt idx="13757">
                  <c:v>0.90517999999999998</c:v>
                </c:pt>
                <c:pt idx="13758">
                  <c:v>0.90517999999999998</c:v>
                </c:pt>
                <c:pt idx="13759">
                  <c:v>0.90517999999999998</c:v>
                </c:pt>
                <c:pt idx="13760">
                  <c:v>0.90517999999999998</c:v>
                </c:pt>
                <c:pt idx="13761">
                  <c:v>0.90517999999999998</c:v>
                </c:pt>
                <c:pt idx="13762">
                  <c:v>0.90517999999999998</c:v>
                </c:pt>
                <c:pt idx="13763">
                  <c:v>0.90517999999999998</c:v>
                </c:pt>
                <c:pt idx="13764">
                  <c:v>0.90517999999999998</c:v>
                </c:pt>
                <c:pt idx="13765">
                  <c:v>0.90517999999999998</c:v>
                </c:pt>
                <c:pt idx="13766">
                  <c:v>0.90517999999999998</c:v>
                </c:pt>
                <c:pt idx="13767">
                  <c:v>0.89122000000000001</c:v>
                </c:pt>
                <c:pt idx="13768">
                  <c:v>0.89122000000000001</c:v>
                </c:pt>
                <c:pt idx="13769">
                  <c:v>0.89122000000000001</c:v>
                </c:pt>
                <c:pt idx="13770">
                  <c:v>0.89122000000000001</c:v>
                </c:pt>
                <c:pt idx="13771">
                  <c:v>0.89122000000000001</c:v>
                </c:pt>
                <c:pt idx="13772">
                  <c:v>0.89122000000000001</c:v>
                </c:pt>
                <c:pt idx="13773">
                  <c:v>0.89122000000000001</c:v>
                </c:pt>
                <c:pt idx="13774">
                  <c:v>0.89122000000000001</c:v>
                </c:pt>
                <c:pt idx="13775">
                  <c:v>0.89122000000000001</c:v>
                </c:pt>
                <c:pt idx="13776">
                  <c:v>0.89122000000000001</c:v>
                </c:pt>
                <c:pt idx="13777">
                  <c:v>0.89122000000000001</c:v>
                </c:pt>
                <c:pt idx="13778">
                  <c:v>0.89122000000000001</c:v>
                </c:pt>
                <c:pt idx="13779">
                  <c:v>0.89122000000000001</c:v>
                </c:pt>
                <c:pt idx="13780">
                  <c:v>0.89122000000000001</c:v>
                </c:pt>
                <c:pt idx="13781">
                  <c:v>0.89122000000000001</c:v>
                </c:pt>
                <c:pt idx="13782">
                  <c:v>0.89292000000000005</c:v>
                </c:pt>
                <c:pt idx="13783">
                  <c:v>0.89292000000000005</c:v>
                </c:pt>
                <c:pt idx="13784">
                  <c:v>0.89292000000000005</c:v>
                </c:pt>
                <c:pt idx="13785">
                  <c:v>0.89292000000000005</c:v>
                </c:pt>
                <c:pt idx="13786">
                  <c:v>0.89292000000000005</c:v>
                </c:pt>
                <c:pt idx="13787">
                  <c:v>0.89459</c:v>
                </c:pt>
                <c:pt idx="13788">
                  <c:v>0.89459</c:v>
                </c:pt>
                <c:pt idx="13789">
                  <c:v>0.89459</c:v>
                </c:pt>
                <c:pt idx="13790">
                  <c:v>0.89620999999999995</c:v>
                </c:pt>
                <c:pt idx="13791">
                  <c:v>0.89620999999999995</c:v>
                </c:pt>
                <c:pt idx="13792">
                  <c:v>0.89620999999999995</c:v>
                </c:pt>
                <c:pt idx="13793">
                  <c:v>0.89620999999999995</c:v>
                </c:pt>
                <c:pt idx="13794">
                  <c:v>0.89620999999999995</c:v>
                </c:pt>
                <c:pt idx="13795">
                  <c:v>0.89620999999999995</c:v>
                </c:pt>
                <c:pt idx="13796">
                  <c:v>0.89620999999999995</c:v>
                </c:pt>
                <c:pt idx="13797">
                  <c:v>0.89620999999999995</c:v>
                </c:pt>
                <c:pt idx="13798">
                  <c:v>0.89620999999999995</c:v>
                </c:pt>
                <c:pt idx="13799">
                  <c:v>0.89620999999999995</c:v>
                </c:pt>
                <c:pt idx="13800">
                  <c:v>0.89620999999999995</c:v>
                </c:pt>
                <c:pt idx="13801">
                  <c:v>0.89620999999999995</c:v>
                </c:pt>
                <c:pt idx="13802">
                  <c:v>0.89620999999999995</c:v>
                </c:pt>
                <c:pt idx="13803">
                  <c:v>0.89620999999999995</c:v>
                </c:pt>
                <c:pt idx="13804">
                  <c:v>0.88222999999999996</c:v>
                </c:pt>
                <c:pt idx="13805">
                  <c:v>0.88222999999999996</c:v>
                </c:pt>
                <c:pt idx="13806">
                  <c:v>0.88222999999999996</c:v>
                </c:pt>
                <c:pt idx="13807">
                  <c:v>0.88222999999999996</c:v>
                </c:pt>
                <c:pt idx="13808">
                  <c:v>0.88222999999999996</c:v>
                </c:pt>
                <c:pt idx="13809">
                  <c:v>0.88405999999999996</c:v>
                </c:pt>
                <c:pt idx="13810">
                  <c:v>0.88405999999999996</c:v>
                </c:pt>
                <c:pt idx="13811">
                  <c:v>0.88405999999999996</c:v>
                </c:pt>
                <c:pt idx="13812">
                  <c:v>0.88583999999999996</c:v>
                </c:pt>
                <c:pt idx="13813">
                  <c:v>0.88756999999999997</c:v>
                </c:pt>
                <c:pt idx="13814">
                  <c:v>0.88756999999999997</c:v>
                </c:pt>
                <c:pt idx="13815">
                  <c:v>0.88756999999999997</c:v>
                </c:pt>
                <c:pt idx="13816">
                  <c:v>0.88756999999999997</c:v>
                </c:pt>
                <c:pt idx="13817">
                  <c:v>0.88756999999999997</c:v>
                </c:pt>
                <c:pt idx="13818">
                  <c:v>0.88927</c:v>
                </c:pt>
                <c:pt idx="13819">
                  <c:v>0.88927</c:v>
                </c:pt>
                <c:pt idx="13820">
                  <c:v>0.88927</c:v>
                </c:pt>
                <c:pt idx="13821">
                  <c:v>0.88927</c:v>
                </c:pt>
                <c:pt idx="13822">
                  <c:v>0.88927</c:v>
                </c:pt>
                <c:pt idx="13823">
                  <c:v>0.88927</c:v>
                </c:pt>
                <c:pt idx="13824">
                  <c:v>0.88927</c:v>
                </c:pt>
                <c:pt idx="13825">
                  <c:v>0.88927</c:v>
                </c:pt>
                <c:pt idx="13826">
                  <c:v>0.88927</c:v>
                </c:pt>
                <c:pt idx="13827">
                  <c:v>0.88927</c:v>
                </c:pt>
                <c:pt idx="13828">
                  <c:v>0.88927</c:v>
                </c:pt>
                <c:pt idx="13829">
                  <c:v>0.88927</c:v>
                </c:pt>
                <c:pt idx="13830">
                  <c:v>0.88927</c:v>
                </c:pt>
                <c:pt idx="13831">
                  <c:v>0.89095000000000002</c:v>
                </c:pt>
                <c:pt idx="13832">
                  <c:v>0.89095000000000002</c:v>
                </c:pt>
                <c:pt idx="13833">
                  <c:v>0.89095000000000002</c:v>
                </c:pt>
                <c:pt idx="13834">
                  <c:v>0.89095999999999997</c:v>
                </c:pt>
                <c:pt idx="13835">
                  <c:v>0.89095000000000002</c:v>
                </c:pt>
                <c:pt idx="13836">
                  <c:v>0.89095000000000002</c:v>
                </c:pt>
                <c:pt idx="13837">
                  <c:v>0.89095999999999997</c:v>
                </c:pt>
                <c:pt idx="13838">
                  <c:v>0.89095000000000002</c:v>
                </c:pt>
                <c:pt idx="13839">
                  <c:v>0.89095000000000002</c:v>
                </c:pt>
                <c:pt idx="13840">
                  <c:v>0.89095000000000002</c:v>
                </c:pt>
                <c:pt idx="13841">
                  <c:v>0.89095000000000002</c:v>
                </c:pt>
                <c:pt idx="13842">
                  <c:v>0.89263000000000003</c:v>
                </c:pt>
                <c:pt idx="13843">
                  <c:v>0.89263000000000003</c:v>
                </c:pt>
                <c:pt idx="13844">
                  <c:v>0.89263000000000003</c:v>
                </c:pt>
                <c:pt idx="13845">
                  <c:v>0.89263000000000003</c:v>
                </c:pt>
                <c:pt idx="13846">
                  <c:v>0.89263000000000003</c:v>
                </c:pt>
                <c:pt idx="13847">
                  <c:v>0.89263000000000003</c:v>
                </c:pt>
                <c:pt idx="13848">
                  <c:v>0.89263000000000003</c:v>
                </c:pt>
                <c:pt idx="13849">
                  <c:v>0.89427000000000001</c:v>
                </c:pt>
                <c:pt idx="13850">
                  <c:v>0.89427000000000001</c:v>
                </c:pt>
                <c:pt idx="13851">
                  <c:v>0.89588000000000001</c:v>
                </c:pt>
                <c:pt idx="13852">
                  <c:v>0.89588000000000001</c:v>
                </c:pt>
                <c:pt idx="13853">
                  <c:v>0.89588000000000001</c:v>
                </c:pt>
                <c:pt idx="13854">
                  <c:v>0.89588000000000001</c:v>
                </c:pt>
                <c:pt idx="13855">
                  <c:v>0.89588000000000001</c:v>
                </c:pt>
                <c:pt idx="13856">
                  <c:v>0.89588000000000001</c:v>
                </c:pt>
                <c:pt idx="13857">
                  <c:v>0.89588000000000001</c:v>
                </c:pt>
                <c:pt idx="13858">
                  <c:v>0.89588000000000001</c:v>
                </c:pt>
                <c:pt idx="13859">
                  <c:v>0.89588000000000001</c:v>
                </c:pt>
                <c:pt idx="13860">
                  <c:v>0.89588000000000001</c:v>
                </c:pt>
                <c:pt idx="13861">
                  <c:v>0.89588000000000001</c:v>
                </c:pt>
                <c:pt idx="13862">
                  <c:v>0.89588000000000001</c:v>
                </c:pt>
                <c:pt idx="13863">
                  <c:v>0.89588000000000001</c:v>
                </c:pt>
                <c:pt idx="13864">
                  <c:v>0.89588000000000001</c:v>
                </c:pt>
                <c:pt idx="13865">
                  <c:v>0.89588000000000001</c:v>
                </c:pt>
                <c:pt idx="13866">
                  <c:v>0.89588000000000001</c:v>
                </c:pt>
                <c:pt idx="13867">
                  <c:v>0.89588000000000001</c:v>
                </c:pt>
                <c:pt idx="13868">
                  <c:v>0.89588000000000001</c:v>
                </c:pt>
                <c:pt idx="13869">
                  <c:v>0.89588000000000001</c:v>
                </c:pt>
                <c:pt idx="13870">
                  <c:v>0.89588000000000001</c:v>
                </c:pt>
                <c:pt idx="13871">
                  <c:v>0.89588000000000001</c:v>
                </c:pt>
                <c:pt idx="13872">
                  <c:v>0.89749999999999996</c:v>
                </c:pt>
                <c:pt idx="13873">
                  <c:v>0.89749999999999996</c:v>
                </c:pt>
                <c:pt idx="13874">
                  <c:v>0.89749999999999996</c:v>
                </c:pt>
                <c:pt idx="13875">
                  <c:v>0.89749999999999996</c:v>
                </c:pt>
                <c:pt idx="13876">
                  <c:v>0.89749999999999996</c:v>
                </c:pt>
                <c:pt idx="13877">
                  <c:v>0.89907999999999999</c:v>
                </c:pt>
                <c:pt idx="13878">
                  <c:v>0.89907999999999999</c:v>
                </c:pt>
                <c:pt idx="13879">
                  <c:v>0.89907999999999999</c:v>
                </c:pt>
                <c:pt idx="13880">
                  <c:v>0.89907999999999999</c:v>
                </c:pt>
                <c:pt idx="13881">
                  <c:v>0.89907999999999999</c:v>
                </c:pt>
                <c:pt idx="13882">
                  <c:v>0.89907999999999999</c:v>
                </c:pt>
                <c:pt idx="13883">
                  <c:v>0.89907999999999999</c:v>
                </c:pt>
                <c:pt idx="13884">
                  <c:v>0.90064</c:v>
                </c:pt>
                <c:pt idx="13885">
                  <c:v>0.90064</c:v>
                </c:pt>
                <c:pt idx="13886">
                  <c:v>0.90064</c:v>
                </c:pt>
                <c:pt idx="13887">
                  <c:v>0.90064</c:v>
                </c:pt>
                <c:pt idx="13888">
                  <c:v>0.90064</c:v>
                </c:pt>
                <c:pt idx="13889">
                  <c:v>0.90064</c:v>
                </c:pt>
                <c:pt idx="13890">
                  <c:v>0.90064</c:v>
                </c:pt>
                <c:pt idx="13891">
                  <c:v>0.90064</c:v>
                </c:pt>
                <c:pt idx="13892">
                  <c:v>0.90064</c:v>
                </c:pt>
                <c:pt idx="13893">
                  <c:v>0.90064</c:v>
                </c:pt>
                <c:pt idx="13894">
                  <c:v>0.90064</c:v>
                </c:pt>
                <c:pt idx="13895">
                  <c:v>0.90217999999999998</c:v>
                </c:pt>
                <c:pt idx="13896">
                  <c:v>0.90217999999999998</c:v>
                </c:pt>
                <c:pt idx="13897">
                  <c:v>0.90217999999999998</c:v>
                </c:pt>
                <c:pt idx="13898">
                  <c:v>0.90217999999999998</c:v>
                </c:pt>
                <c:pt idx="13899">
                  <c:v>0.90217999999999998</c:v>
                </c:pt>
                <c:pt idx="13900">
                  <c:v>0.90217999999999998</c:v>
                </c:pt>
                <c:pt idx="13901">
                  <c:v>0.90217999999999998</c:v>
                </c:pt>
                <c:pt idx="13902">
                  <c:v>0.90217999999999998</c:v>
                </c:pt>
                <c:pt idx="13903">
                  <c:v>0.90217999999999998</c:v>
                </c:pt>
                <c:pt idx="13904">
                  <c:v>0.90217999999999998</c:v>
                </c:pt>
                <c:pt idx="13905">
                  <c:v>0.90217999999999998</c:v>
                </c:pt>
                <c:pt idx="13906">
                  <c:v>0.90217999999999998</c:v>
                </c:pt>
                <c:pt idx="13907">
                  <c:v>0.90217999999999998</c:v>
                </c:pt>
                <c:pt idx="13908">
                  <c:v>0.90217999999999998</c:v>
                </c:pt>
                <c:pt idx="13909">
                  <c:v>0.90217999999999998</c:v>
                </c:pt>
                <c:pt idx="13910">
                  <c:v>0.90217999999999998</c:v>
                </c:pt>
                <c:pt idx="13911">
                  <c:v>0.90217999999999998</c:v>
                </c:pt>
                <c:pt idx="13912">
                  <c:v>0.90217999999999998</c:v>
                </c:pt>
                <c:pt idx="13913">
                  <c:v>0.90217999999999998</c:v>
                </c:pt>
                <c:pt idx="13914">
                  <c:v>0.90217999999999998</c:v>
                </c:pt>
                <c:pt idx="13915">
                  <c:v>0.90217999999999998</c:v>
                </c:pt>
                <c:pt idx="13916">
                  <c:v>0.90217999999999998</c:v>
                </c:pt>
                <c:pt idx="13917">
                  <c:v>0.90217999999999998</c:v>
                </c:pt>
                <c:pt idx="13918">
                  <c:v>0.90217999999999998</c:v>
                </c:pt>
                <c:pt idx="13919">
                  <c:v>0.90217999999999998</c:v>
                </c:pt>
                <c:pt idx="13920">
                  <c:v>0.90217999999999998</c:v>
                </c:pt>
                <c:pt idx="13921">
                  <c:v>0.90217999999999998</c:v>
                </c:pt>
                <c:pt idx="13922">
                  <c:v>0.90217999999999998</c:v>
                </c:pt>
                <c:pt idx="13923">
                  <c:v>0.90217999999999998</c:v>
                </c:pt>
                <c:pt idx="13924">
                  <c:v>0.90217999999999998</c:v>
                </c:pt>
                <c:pt idx="13925">
                  <c:v>0.90217999999999998</c:v>
                </c:pt>
                <c:pt idx="13926">
                  <c:v>0.90217999999999998</c:v>
                </c:pt>
                <c:pt idx="13927">
                  <c:v>0.90217999999999998</c:v>
                </c:pt>
                <c:pt idx="13928">
                  <c:v>0.90217999999999998</c:v>
                </c:pt>
                <c:pt idx="13929">
                  <c:v>0.90217999999999998</c:v>
                </c:pt>
                <c:pt idx="13930">
                  <c:v>0.90217999999999998</c:v>
                </c:pt>
                <c:pt idx="13931">
                  <c:v>0.90217999999999998</c:v>
                </c:pt>
                <c:pt idx="13932">
                  <c:v>0.90217999999999998</c:v>
                </c:pt>
                <c:pt idx="13933">
                  <c:v>0.90217999999999998</c:v>
                </c:pt>
                <c:pt idx="13934">
                  <c:v>0.90217999999999998</c:v>
                </c:pt>
                <c:pt idx="13935">
                  <c:v>0.90217999999999998</c:v>
                </c:pt>
                <c:pt idx="13936">
                  <c:v>0.90217999999999998</c:v>
                </c:pt>
                <c:pt idx="13937">
                  <c:v>0.90217999999999998</c:v>
                </c:pt>
                <c:pt idx="13938">
                  <c:v>0.90217999999999998</c:v>
                </c:pt>
                <c:pt idx="13939">
                  <c:v>0.90217999999999998</c:v>
                </c:pt>
                <c:pt idx="13940">
                  <c:v>0.90217999999999998</c:v>
                </c:pt>
                <c:pt idx="13941">
                  <c:v>0.90217999999999998</c:v>
                </c:pt>
                <c:pt idx="13942">
                  <c:v>0.90217999999999998</c:v>
                </c:pt>
                <c:pt idx="13943">
                  <c:v>0.90217999999999998</c:v>
                </c:pt>
                <c:pt idx="13944">
                  <c:v>0.90217999999999998</c:v>
                </c:pt>
                <c:pt idx="13945">
                  <c:v>0.90217999999999998</c:v>
                </c:pt>
                <c:pt idx="13946">
                  <c:v>0.90383999999999998</c:v>
                </c:pt>
                <c:pt idx="13947">
                  <c:v>0.90383999999999998</c:v>
                </c:pt>
                <c:pt idx="13948">
                  <c:v>0.90383999999999998</c:v>
                </c:pt>
                <c:pt idx="13949">
                  <c:v>0.90383999999999998</c:v>
                </c:pt>
                <c:pt idx="13950">
                  <c:v>0.90383999999999998</c:v>
                </c:pt>
                <c:pt idx="13951">
                  <c:v>0.90383999999999998</c:v>
                </c:pt>
                <c:pt idx="13952">
                  <c:v>0.90383999999999998</c:v>
                </c:pt>
                <c:pt idx="13953">
                  <c:v>0.90383999999999998</c:v>
                </c:pt>
                <c:pt idx="13954">
                  <c:v>0.90383999999999998</c:v>
                </c:pt>
                <c:pt idx="13955">
                  <c:v>0.90383999999999998</c:v>
                </c:pt>
                <c:pt idx="13956">
                  <c:v>0.90383999999999998</c:v>
                </c:pt>
                <c:pt idx="13957">
                  <c:v>0.90383999999999998</c:v>
                </c:pt>
                <c:pt idx="13958">
                  <c:v>0.90383999999999998</c:v>
                </c:pt>
                <c:pt idx="13959">
                  <c:v>0.90383999999999998</c:v>
                </c:pt>
                <c:pt idx="13960">
                  <c:v>0.90383999999999998</c:v>
                </c:pt>
                <c:pt idx="13961">
                  <c:v>0.88834999999999997</c:v>
                </c:pt>
                <c:pt idx="13962">
                  <c:v>0.88834999999999997</c:v>
                </c:pt>
                <c:pt idx="13963">
                  <c:v>0.88834999999999997</c:v>
                </c:pt>
                <c:pt idx="13964">
                  <c:v>0.88834999999999997</c:v>
                </c:pt>
                <c:pt idx="13965">
                  <c:v>0.89024000000000003</c:v>
                </c:pt>
                <c:pt idx="13966">
                  <c:v>0.89024000000000003</c:v>
                </c:pt>
                <c:pt idx="13967">
                  <c:v>0.89024000000000003</c:v>
                </c:pt>
                <c:pt idx="13968">
                  <c:v>0.89024000000000003</c:v>
                </c:pt>
                <c:pt idx="13969">
                  <c:v>0.89024000000000003</c:v>
                </c:pt>
                <c:pt idx="13970">
                  <c:v>0.89024000000000003</c:v>
                </c:pt>
                <c:pt idx="13971">
                  <c:v>0.89024000000000003</c:v>
                </c:pt>
                <c:pt idx="13972">
                  <c:v>0.89024000000000003</c:v>
                </c:pt>
                <c:pt idx="13973">
                  <c:v>0.89024000000000003</c:v>
                </c:pt>
                <c:pt idx="13974">
                  <c:v>0.89024000000000003</c:v>
                </c:pt>
                <c:pt idx="13975">
                  <c:v>0.89024000000000003</c:v>
                </c:pt>
                <c:pt idx="13976">
                  <c:v>0.89024000000000003</c:v>
                </c:pt>
                <c:pt idx="13977">
                  <c:v>0.89024000000000003</c:v>
                </c:pt>
                <c:pt idx="13978">
                  <c:v>0.89212000000000002</c:v>
                </c:pt>
                <c:pt idx="13979">
                  <c:v>0.89212000000000002</c:v>
                </c:pt>
                <c:pt idx="13980">
                  <c:v>0.89395000000000002</c:v>
                </c:pt>
                <c:pt idx="13981">
                  <c:v>0.89395000000000002</c:v>
                </c:pt>
                <c:pt idx="13982">
                  <c:v>0.89395000000000002</c:v>
                </c:pt>
                <c:pt idx="13983">
                  <c:v>0.89571999999999996</c:v>
                </c:pt>
                <c:pt idx="13984">
                  <c:v>0.89571999999999996</c:v>
                </c:pt>
                <c:pt idx="13985">
                  <c:v>0.89571999999999996</c:v>
                </c:pt>
                <c:pt idx="13986">
                  <c:v>0.89571999999999996</c:v>
                </c:pt>
                <c:pt idx="13987">
                  <c:v>0.89571999999999996</c:v>
                </c:pt>
                <c:pt idx="13988">
                  <c:v>0.89571999999999996</c:v>
                </c:pt>
                <c:pt idx="13989">
                  <c:v>0.89571999999999996</c:v>
                </c:pt>
                <c:pt idx="13990">
                  <c:v>0.89571999999999996</c:v>
                </c:pt>
                <c:pt idx="13991">
                  <c:v>0.89571999999999996</c:v>
                </c:pt>
                <c:pt idx="13992">
                  <c:v>0.89571999999999996</c:v>
                </c:pt>
                <c:pt idx="13993">
                  <c:v>0.89571999999999996</c:v>
                </c:pt>
                <c:pt idx="13994">
                  <c:v>0.89571999999999996</c:v>
                </c:pt>
                <c:pt idx="13995">
                  <c:v>0.89571999999999996</c:v>
                </c:pt>
                <c:pt idx="13996">
                  <c:v>0.89571999999999996</c:v>
                </c:pt>
                <c:pt idx="13997">
                  <c:v>0.89571999999999996</c:v>
                </c:pt>
                <c:pt idx="13998">
                  <c:v>0.89571999999999996</c:v>
                </c:pt>
                <c:pt idx="13999">
                  <c:v>0.89571999999999996</c:v>
                </c:pt>
                <c:pt idx="14000">
                  <c:v>0.89749999999999996</c:v>
                </c:pt>
                <c:pt idx="14001">
                  <c:v>0.89920999999999995</c:v>
                </c:pt>
                <c:pt idx="14002">
                  <c:v>0.89920999999999995</c:v>
                </c:pt>
                <c:pt idx="14003">
                  <c:v>0.89920999999999995</c:v>
                </c:pt>
                <c:pt idx="14004">
                  <c:v>0.89920999999999995</c:v>
                </c:pt>
                <c:pt idx="14005">
                  <c:v>0.89920999999999995</c:v>
                </c:pt>
                <c:pt idx="14006">
                  <c:v>0.89920999999999995</c:v>
                </c:pt>
                <c:pt idx="14007">
                  <c:v>0.89920999999999995</c:v>
                </c:pt>
                <c:pt idx="14008">
                  <c:v>0.89920999999999995</c:v>
                </c:pt>
                <c:pt idx="14009">
                  <c:v>0.89920999999999995</c:v>
                </c:pt>
                <c:pt idx="14010">
                  <c:v>0.89920999999999995</c:v>
                </c:pt>
                <c:pt idx="14011">
                  <c:v>0.89920999999999995</c:v>
                </c:pt>
                <c:pt idx="14012">
                  <c:v>0.89920999999999995</c:v>
                </c:pt>
                <c:pt idx="14013">
                  <c:v>0.89920999999999995</c:v>
                </c:pt>
                <c:pt idx="14014">
                  <c:v>0.89920999999999995</c:v>
                </c:pt>
                <c:pt idx="14015">
                  <c:v>0.89920999999999995</c:v>
                </c:pt>
                <c:pt idx="14016">
                  <c:v>0.89920999999999995</c:v>
                </c:pt>
                <c:pt idx="14017">
                  <c:v>0.89920999999999995</c:v>
                </c:pt>
                <c:pt idx="14018">
                  <c:v>0.89920999999999995</c:v>
                </c:pt>
                <c:pt idx="14019">
                  <c:v>0.89920999999999995</c:v>
                </c:pt>
                <c:pt idx="14020">
                  <c:v>0.90093999999999996</c:v>
                </c:pt>
                <c:pt idx="14021">
                  <c:v>0.90093999999999996</c:v>
                </c:pt>
                <c:pt idx="14022">
                  <c:v>0.90093999999999996</c:v>
                </c:pt>
                <c:pt idx="14023">
                  <c:v>0.90261999999999998</c:v>
                </c:pt>
                <c:pt idx="14024">
                  <c:v>0.90261999999999998</c:v>
                </c:pt>
                <c:pt idx="14025">
                  <c:v>0.90261999999999998</c:v>
                </c:pt>
                <c:pt idx="14026">
                  <c:v>0.90425</c:v>
                </c:pt>
                <c:pt idx="14027">
                  <c:v>0.90425</c:v>
                </c:pt>
                <c:pt idx="14028">
                  <c:v>0.90425</c:v>
                </c:pt>
                <c:pt idx="14029">
                  <c:v>0.90425</c:v>
                </c:pt>
                <c:pt idx="14030">
                  <c:v>0.90425</c:v>
                </c:pt>
                <c:pt idx="14031">
                  <c:v>0.90425</c:v>
                </c:pt>
                <c:pt idx="14032">
                  <c:v>0.90425</c:v>
                </c:pt>
                <c:pt idx="14033">
                  <c:v>0.90425</c:v>
                </c:pt>
                <c:pt idx="14034">
                  <c:v>0.90585000000000004</c:v>
                </c:pt>
                <c:pt idx="14035">
                  <c:v>0.90585000000000004</c:v>
                </c:pt>
                <c:pt idx="14036">
                  <c:v>0.90585000000000004</c:v>
                </c:pt>
                <c:pt idx="14037">
                  <c:v>0.89085999999999999</c:v>
                </c:pt>
                <c:pt idx="14038">
                  <c:v>0.89085999999999999</c:v>
                </c:pt>
                <c:pt idx="14039">
                  <c:v>0.89085999999999999</c:v>
                </c:pt>
                <c:pt idx="14040">
                  <c:v>0.89085999999999999</c:v>
                </c:pt>
                <c:pt idx="14041">
                  <c:v>0.89085999999999999</c:v>
                </c:pt>
                <c:pt idx="14042">
                  <c:v>0.89085999999999999</c:v>
                </c:pt>
                <c:pt idx="14043">
                  <c:v>0.89085999999999999</c:v>
                </c:pt>
                <c:pt idx="14044">
                  <c:v>0.89085999999999999</c:v>
                </c:pt>
                <c:pt idx="14045">
                  <c:v>0.89085999999999999</c:v>
                </c:pt>
                <c:pt idx="14046">
                  <c:v>0.89266999999999996</c:v>
                </c:pt>
                <c:pt idx="14047">
                  <c:v>0.89266999999999996</c:v>
                </c:pt>
                <c:pt idx="14048">
                  <c:v>0.89266999999999996</c:v>
                </c:pt>
                <c:pt idx="14049">
                  <c:v>0.89266999999999996</c:v>
                </c:pt>
                <c:pt idx="14050">
                  <c:v>0.89266999999999996</c:v>
                </c:pt>
                <c:pt idx="14051">
                  <c:v>0.89266999999999996</c:v>
                </c:pt>
                <c:pt idx="14052">
                  <c:v>0.89266999999999996</c:v>
                </c:pt>
                <c:pt idx="14053">
                  <c:v>0.89266999999999996</c:v>
                </c:pt>
                <c:pt idx="14054">
                  <c:v>0.89266999999999996</c:v>
                </c:pt>
                <c:pt idx="14055">
                  <c:v>0.89266999999999996</c:v>
                </c:pt>
                <c:pt idx="14056">
                  <c:v>0.89266999999999996</c:v>
                </c:pt>
                <c:pt idx="14057">
                  <c:v>0.89444999999999997</c:v>
                </c:pt>
                <c:pt idx="14058">
                  <c:v>0.89444999999999997</c:v>
                </c:pt>
                <c:pt idx="14059">
                  <c:v>0.89444999999999997</c:v>
                </c:pt>
                <c:pt idx="14060">
                  <c:v>0.89444999999999997</c:v>
                </c:pt>
                <c:pt idx="14061">
                  <c:v>0.89444999999999997</c:v>
                </c:pt>
                <c:pt idx="14062">
                  <c:v>0.89444999999999997</c:v>
                </c:pt>
                <c:pt idx="14063">
                  <c:v>0.89444999999999997</c:v>
                </c:pt>
                <c:pt idx="14064">
                  <c:v>0.89444999999999997</c:v>
                </c:pt>
                <c:pt idx="14065">
                  <c:v>0.89444999999999997</c:v>
                </c:pt>
                <c:pt idx="14066">
                  <c:v>0.89444999999999997</c:v>
                </c:pt>
                <c:pt idx="14067">
                  <c:v>0.89622000000000002</c:v>
                </c:pt>
                <c:pt idx="14068">
                  <c:v>0.89622000000000002</c:v>
                </c:pt>
                <c:pt idx="14069">
                  <c:v>0.89622000000000002</c:v>
                </c:pt>
                <c:pt idx="14070">
                  <c:v>0.89793000000000001</c:v>
                </c:pt>
                <c:pt idx="14071">
                  <c:v>0.89793000000000001</c:v>
                </c:pt>
                <c:pt idx="14072">
                  <c:v>0.89793000000000001</c:v>
                </c:pt>
                <c:pt idx="14073">
                  <c:v>0.89793000000000001</c:v>
                </c:pt>
                <c:pt idx="14074">
                  <c:v>0.88321000000000005</c:v>
                </c:pt>
                <c:pt idx="14075">
                  <c:v>0.88321000000000005</c:v>
                </c:pt>
                <c:pt idx="14076">
                  <c:v>0.88321000000000005</c:v>
                </c:pt>
                <c:pt idx="14077">
                  <c:v>0.88321000000000005</c:v>
                </c:pt>
                <c:pt idx="14078">
                  <c:v>0.88321000000000005</c:v>
                </c:pt>
                <c:pt idx="14079">
                  <c:v>0.88321000000000005</c:v>
                </c:pt>
                <c:pt idx="14080">
                  <c:v>0.88321000000000005</c:v>
                </c:pt>
                <c:pt idx="14081">
                  <c:v>0.88321000000000005</c:v>
                </c:pt>
                <c:pt idx="14082">
                  <c:v>0.88321000000000005</c:v>
                </c:pt>
                <c:pt idx="14083">
                  <c:v>0.88512999999999997</c:v>
                </c:pt>
                <c:pt idx="14084">
                  <c:v>0.88512999999999997</c:v>
                </c:pt>
                <c:pt idx="14085">
                  <c:v>0.88698999999999995</c:v>
                </c:pt>
                <c:pt idx="14086">
                  <c:v>0.88698999999999995</c:v>
                </c:pt>
                <c:pt idx="14087">
                  <c:v>0.88880000000000003</c:v>
                </c:pt>
                <c:pt idx="14088">
                  <c:v>0.88880000000000003</c:v>
                </c:pt>
                <c:pt idx="14089">
                  <c:v>0.88880000000000003</c:v>
                </c:pt>
                <c:pt idx="14090">
                  <c:v>0.88880000000000003</c:v>
                </c:pt>
                <c:pt idx="14091">
                  <c:v>0.88880000000000003</c:v>
                </c:pt>
                <c:pt idx="14092">
                  <c:v>0.88880000000000003</c:v>
                </c:pt>
                <c:pt idx="14093">
                  <c:v>0.88880000000000003</c:v>
                </c:pt>
                <c:pt idx="14094">
                  <c:v>0.89058000000000004</c:v>
                </c:pt>
                <c:pt idx="14095">
                  <c:v>0.89231000000000005</c:v>
                </c:pt>
                <c:pt idx="14096">
                  <c:v>0.89231000000000005</c:v>
                </c:pt>
                <c:pt idx="14097">
                  <c:v>0.89231000000000005</c:v>
                </c:pt>
                <c:pt idx="14098">
                  <c:v>0.89231000000000005</c:v>
                </c:pt>
                <c:pt idx="14099">
                  <c:v>0.89231000000000005</c:v>
                </c:pt>
                <c:pt idx="14100">
                  <c:v>0.89231000000000005</c:v>
                </c:pt>
                <c:pt idx="14101">
                  <c:v>0.89400000000000002</c:v>
                </c:pt>
                <c:pt idx="14102">
                  <c:v>0.89400000000000002</c:v>
                </c:pt>
                <c:pt idx="14103">
                  <c:v>0.88012000000000001</c:v>
                </c:pt>
                <c:pt idx="14104">
                  <c:v>0.88012000000000001</c:v>
                </c:pt>
                <c:pt idx="14105">
                  <c:v>0.88195999999999997</c:v>
                </c:pt>
                <c:pt idx="14106">
                  <c:v>0.88195999999999997</c:v>
                </c:pt>
                <c:pt idx="14107">
                  <c:v>0.88195999999999997</c:v>
                </c:pt>
                <c:pt idx="14108">
                  <c:v>0.88195999999999997</c:v>
                </c:pt>
                <c:pt idx="14109">
                  <c:v>0.88195999999999997</c:v>
                </c:pt>
                <c:pt idx="14110">
                  <c:v>0.88375999999999999</c:v>
                </c:pt>
                <c:pt idx="14111">
                  <c:v>0.88375999999999999</c:v>
                </c:pt>
                <c:pt idx="14112">
                  <c:v>0.88375999999999999</c:v>
                </c:pt>
                <c:pt idx="14113">
                  <c:v>0.88375999999999999</c:v>
                </c:pt>
                <c:pt idx="14114">
                  <c:v>0.88375999999999999</c:v>
                </c:pt>
                <c:pt idx="14115">
                  <c:v>0.88375999999999999</c:v>
                </c:pt>
                <c:pt idx="14116">
                  <c:v>0.88553000000000004</c:v>
                </c:pt>
                <c:pt idx="14117">
                  <c:v>0.88553000000000004</c:v>
                </c:pt>
                <c:pt idx="14118">
                  <c:v>0.88553000000000004</c:v>
                </c:pt>
                <c:pt idx="14119">
                  <c:v>0.88724999999999998</c:v>
                </c:pt>
                <c:pt idx="14120">
                  <c:v>0.88724999999999998</c:v>
                </c:pt>
                <c:pt idx="14121">
                  <c:v>0.88724999999999998</c:v>
                </c:pt>
                <c:pt idx="14122">
                  <c:v>0.88893999999999995</c:v>
                </c:pt>
                <c:pt idx="14123">
                  <c:v>0.88893999999999995</c:v>
                </c:pt>
                <c:pt idx="14124">
                  <c:v>0.88893999999999995</c:v>
                </c:pt>
                <c:pt idx="14125">
                  <c:v>0.88893999999999995</c:v>
                </c:pt>
                <c:pt idx="14126">
                  <c:v>0.88893999999999995</c:v>
                </c:pt>
                <c:pt idx="14127">
                  <c:v>0.88893999999999995</c:v>
                </c:pt>
                <c:pt idx="14128">
                  <c:v>0.88893999999999995</c:v>
                </c:pt>
                <c:pt idx="14129">
                  <c:v>0.88893999999999995</c:v>
                </c:pt>
                <c:pt idx="14130">
                  <c:v>0.88893999999999995</c:v>
                </c:pt>
                <c:pt idx="14131">
                  <c:v>0.89059999999999995</c:v>
                </c:pt>
                <c:pt idx="14132">
                  <c:v>0.89059999999999995</c:v>
                </c:pt>
                <c:pt idx="14133">
                  <c:v>0.89059999999999995</c:v>
                </c:pt>
                <c:pt idx="14134">
                  <c:v>0.89059999999999995</c:v>
                </c:pt>
                <c:pt idx="14135">
                  <c:v>0.89222999999999997</c:v>
                </c:pt>
                <c:pt idx="14136">
                  <c:v>0.89222999999999997</c:v>
                </c:pt>
                <c:pt idx="14137">
                  <c:v>0.87909999999999999</c:v>
                </c:pt>
                <c:pt idx="14138">
                  <c:v>0.87909999999999999</c:v>
                </c:pt>
                <c:pt idx="14139">
                  <c:v>0.87909999999999999</c:v>
                </c:pt>
                <c:pt idx="14140">
                  <c:v>0.87909999999999999</c:v>
                </c:pt>
                <c:pt idx="14141">
                  <c:v>0.87909999999999999</c:v>
                </c:pt>
                <c:pt idx="14142">
                  <c:v>0.88087000000000004</c:v>
                </c:pt>
                <c:pt idx="14143">
                  <c:v>0.88087000000000004</c:v>
                </c:pt>
                <c:pt idx="14144">
                  <c:v>0.88087000000000004</c:v>
                </c:pt>
                <c:pt idx="14145">
                  <c:v>0.88087000000000004</c:v>
                </c:pt>
                <c:pt idx="14146">
                  <c:v>0.88087000000000004</c:v>
                </c:pt>
                <c:pt idx="14147">
                  <c:v>0.88087000000000004</c:v>
                </c:pt>
                <c:pt idx="14148">
                  <c:v>0.88087000000000004</c:v>
                </c:pt>
                <c:pt idx="14149">
                  <c:v>0.88087000000000004</c:v>
                </c:pt>
                <c:pt idx="14150">
                  <c:v>0.88087000000000004</c:v>
                </c:pt>
                <c:pt idx="14151">
                  <c:v>0.88087000000000004</c:v>
                </c:pt>
                <c:pt idx="14152">
                  <c:v>0.88087000000000004</c:v>
                </c:pt>
                <c:pt idx="14153">
                  <c:v>0.86787000000000003</c:v>
                </c:pt>
                <c:pt idx="14154">
                  <c:v>0.86787000000000003</c:v>
                </c:pt>
                <c:pt idx="14155">
                  <c:v>0.86787000000000003</c:v>
                </c:pt>
                <c:pt idx="14156">
                  <c:v>0.86980000000000002</c:v>
                </c:pt>
                <c:pt idx="14157">
                  <c:v>0.87168000000000001</c:v>
                </c:pt>
                <c:pt idx="14158">
                  <c:v>0.87168000000000001</c:v>
                </c:pt>
                <c:pt idx="14159">
                  <c:v>0.87168000000000001</c:v>
                </c:pt>
                <c:pt idx="14160">
                  <c:v>0.87168000000000001</c:v>
                </c:pt>
                <c:pt idx="14161">
                  <c:v>0.87168000000000001</c:v>
                </c:pt>
                <c:pt idx="14162">
                  <c:v>0.87168000000000001</c:v>
                </c:pt>
                <c:pt idx="14163">
                  <c:v>0.87168000000000001</c:v>
                </c:pt>
                <c:pt idx="14164">
                  <c:v>0.87168000000000001</c:v>
                </c:pt>
                <c:pt idx="14165">
                  <c:v>0.87353999999999998</c:v>
                </c:pt>
                <c:pt idx="14166">
                  <c:v>0.87353999999999998</c:v>
                </c:pt>
                <c:pt idx="14167">
                  <c:v>0.87353999999999998</c:v>
                </c:pt>
                <c:pt idx="14168">
                  <c:v>0.87534999999999996</c:v>
                </c:pt>
                <c:pt idx="14169">
                  <c:v>0.87534999999999996</c:v>
                </c:pt>
                <c:pt idx="14170">
                  <c:v>0.87534999999999996</c:v>
                </c:pt>
                <c:pt idx="14171">
                  <c:v>0.87534999999999996</c:v>
                </c:pt>
                <c:pt idx="14172">
                  <c:v>0.87712999999999997</c:v>
                </c:pt>
                <c:pt idx="14173">
                  <c:v>0.87712999999999997</c:v>
                </c:pt>
                <c:pt idx="14174">
                  <c:v>0.87712999999999997</c:v>
                </c:pt>
                <c:pt idx="14175">
                  <c:v>0.87712999999999997</c:v>
                </c:pt>
                <c:pt idx="14176">
                  <c:v>0.87712999999999997</c:v>
                </c:pt>
                <c:pt idx="14177">
                  <c:v>0.87712999999999997</c:v>
                </c:pt>
                <c:pt idx="14178">
                  <c:v>0.87712999999999997</c:v>
                </c:pt>
                <c:pt idx="14179">
                  <c:v>0.87712999999999997</c:v>
                </c:pt>
                <c:pt idx="14180">
                  <c:v>0.87712999999999997</c:v>
                </c:pt>
                <c:pt idx="14181">
                  <c:v>0.87712999999999997</c:v>
                </c:pt>
                <c:pt idx="14182">
                  <c:v>0.87712999999999997</c:v>
                </c:pt>
                <c:pt idx="14183">
                  <c:v>0.87712999999999997</c:v>
                </c:pt>
                <c:pt idx="14184">
                  <c:v>0.87712999999999997</c:v>
                </c:pt>
                <c:pt idx="14185">
                  <c:v>0.87712999999999997</c:v>
                </c:pt>
                <c:pt idx="14186">
                  <c:v>0.87712999999999997</c:v>
                </c:pt>
                <c:pt idx="14187">
                  <c:v>0.87712999999999997</c:v>
                </c:pt>
                <c:pt idx="14188">
                  <c:v>0.87712999999999997</c:v>
                </c:pt>
                <c:pt idx="14189">
                  <c:v>0.87712999999999997</c:v>
                </c:pt>
                <c:pt idx="14190">
                  <c:v>0.87712999999999997</c:v>
                </c:pt>
                <c:pt idx="14191">
                  <c:v>0.87712999999999997</c:v>
                </c:pt>
                <c:pt idx="14192">
                  <c:v>0.87712999999999997</c:v>
                </c:pt>
                <c:pt idx="14193">
                  <c:v>0.87712999999999997</c:v>
                </c:pt>
                <c:pt idx="14194">
                  <c:v>0.86426000000000003</c:v>
                </c:pt>
                <c:pt idx="14195">
                  <c:v>0.86426000000000003</c:v>
                </c:pt>
                <c:pt idx="14196">
                  <c:v>0.86623000000000006</c:v>
                </c:pt>
                <c:pt idx="14197">
                  <c:v>0.86814999999999998</c:v>
                </c:pt>
                <c:pt idx="14198">
                  <c:v>0.86814999999999998</c:v>
                </c:pt>
                <c:pt idx="14199">
                  <c:v>0.86814999999999998</c:v>
                </c:pt>
                <c:pt idx="14200">
                  <c:v>0.86814999999999998</c:v>
                </c:pt>
                <c:pt idx="14201">
                  <c:v>0.86814999999999998</c:v>
                </c:pt>
                <c:pt idx="14202">
                  <c:v>0.86814999999999998</c:v>
                </c:pt>
                <c:pt idx="14203">
                  <c:v>0.86814999999999998</c:v>
                </c:pt>
                <c:pt idx="14204">
                  <c:v>0.86814999999999998</c:v>
                </c:pt>
                <c:pt idx="14205">
                  <c:v>0.86814999999999998</c:v>
                </c:pt>
                <c:pt idx="14206">
                  <c:v>0.86814999999999998</c:v>
                </c:pt>
                <c:pt idx="14207">
                  <c:v>0.87004999999999999</c:v>
                </c:pt>
                <c:pt idx="14208">
                  <c:v>0.87004999999999999</c:v>
                </c:pt>
                <c:pt idx="14209">
                  <c:v>0.87004999999999999</c:v>
                </c:pt>
                <c:pt idx="14210">
                  <c:v>0.87004999999999999</c:v>
                </c:pt>
                <c:pt idx="14211">
                  <c:v>0.87004999999999999</c:v>
                </c:pt>
                <c:pt idx="14212">
                  <c:v>0.87004999999999999</c:v>
                </c:pt>
                <c:pt idx="14213">
                  <c:v>0.87004999999999999</c:v>
                </c:pt>
                <c:pt idx="14214">
                  <c:v>0.87192000000000003</c:v>
                </c:pt>
                <c:pt idx="14215">
                  <c:v>0.87192000000000003</c:v>
                </c:pt>
                <c:pt idx="14216">
                  <c:v>0.87192000000000003</c:v>
                </c:pt>
                <c:pt idx="14217">
                  <c:v>0.85946</c:v>
                </c:pt>
                <c:pt idx="14218">
                  <c:v>0.85946</c:v>
                </c:pt>
                <c:pt idx="14219">
                  <c:v>0.85946</c:v>
                </c:pt>
                <c:pt idx="14220">
                  <c:v>0.85946</c:v>
                </c:pt>
                <c:pt idx="14221">
                  <c:v>0.85946</c:v>
                </c:pt>
                <c:pt idx="14222">
                  <c:v>0.84723000000000004</c:v>
                </c:pt>
                <c:pt idx="14223">
                  <c:v>0.84723000000000004</c:v>
                </c:pt>
                <c:pt idx="14224">
                  <c:v>0.84723000000000004</c:v>
                </c:pt>
                <c:pt idx="14225">
                  <c:v>0.83526999999999996</c:v>
                </c:pt>
                <c:pt idx="14226">
                  <c:v>0.83526999999999996</c:v>
                </c:pt>
                <c:pt idx="14227">
                  <c:v>0.83526999999999996</c:v>
                </c:pt>
                <c:pt idx="14228">
                  <c:v>0.83526999999999996</c:v>
                </c:pt>
                <c:pt idx="14229">
                  <c:v>0.83526999999999996</c:v>
                </c:pt>
                <c:pt idx="14230">
                  <c:v>0.83526999999999996</c:v>
                </c:pt>
                <c:pt idx="14231">
                  <c:v>0.83526999999999996</c:v>
                </c:pt>
                <c:pt idx="14232">
                  <c:v>0.83526999999999996</c:v>
                </c:pt>
                <c:pt idx="14233">
                  <c:v>0.83526999999999996</c:v>
                </c:pt>
                <c:pt idx="14234">
                  <c:v>0.83526999999999996</c:v>
                </c:pt>
                <c:pt idx="14235">
                  <c:v>0.83526999999999996</c:v>
                </c:pt>
                <c:pt idx="14236">
                  <c:v>0.83526999999999996</c:v>
                </c:pt>
                <c:pt idx="14237">
                  <c:v>0.83526999999999996</c:v>
                </c:pt>
                <c:pt idx="14238">
                  <c:v>0.83526999999999996</c:v>
                </c:pt>
                <c:pt idx="14239">
                  <c:v>0.83526999999999996</c:v>
                </c:pt>
                <c:pt idx="14240">
                  <c:v>0.83526999999999996</c:v>
                </c:pt>
                <c:pt idx="14241">
                  <c:v>0.83526999999999996</c:v>
                </c:pt>
                <c:pt idx="14242">
                  <c:v>0.83526999999999996</c:v>
                </c:pt>
                <c:pt idx="14243">
                  <c:v>0.83765000000000001</c:v>
                </c:pt>
                <c:pt idx="14244">
                  <c:v>0.83996000000000004</c:v>
                </c:pt>
                <c:pt idx="14245">
                  <c:v>0.83996000000000004</c:v>
                </c:pt>
                <c:pt idx="14246">
                  <c:v>0.84221999999999997</c:v>
                </c:pt>
                <c:pt idx="14247">
                  <c:v>0.84221999999999997</c:v>
                </c:pt>
                <c:pt idx="14248">
                  <c:v>0.84221999999999997</c:v>
                </c:pt>
                <c:pt idx="14249">
                  <c:v>0.84221999999999997</c:v>
                </c:pt>
                <c:pt idx="14250">
                  <c:v>0.84221999999999997</c:v>
                </c:pt>
                <c:pt idx="14251">
                  <c:v>0.84443000000000001</c:v>
                </c:pt>
                <c:pt idx="14252">
                  <c:v>0.84443000000000001</c:v>
                </c:pt>
                <c:pt idx="14253">
                  <c:v>0.84443000000000001</c:v>
                </c:pt>
                <c:pt idx="14254">
                  <c:v>0.84443000000000001</c:v>
                </c:pt>
                <c:pt idx="14255">
                  <c:v>0.84443000000000001</c:v>
                </c:pt>
                <c:pt idx="14256">
                  <c:v>0.83262000000000003</c:v>
                </c:pt>
                <c:pt idx="14257">
                  <c:v>0.83262000000000003</c:v>
                </c:pt>
                <c:pt idx="14258">
                  <c:v>0.83262000000000003</c:v>
                </c:pt>
                <c:pt idx="14259">
                  <c:v>0.83262000000000003</c:v>
                </c:pt>
                <c:pt idx="14260">
                  <c:v>0.83262000000000003</c:v>
                </c:pt>
                <c:pt idx="14261">
                  <c:v>0.83262000000000003</c:v>
                </c:pt>
                <c:pt idx="14262">
                  <c:v>0.83262000000000003</c:v>
                </c:pt>
                <c:pt idx="14263">
                  <c:v>0.83262000000000003</c:v>
                </c:pt>
                <c:pt idx="14264">
                  <c:v>0.83262000000000003</c:v>
                </c:pt>
                <c:pt idx="14265">
                  <c:v>0.83496999999999999</c:v>
                </c:pt>
                <c:pt idx="14266">
                  <c:v>0.83496999999999999</c:v>
                </c:pt>
                <c:pt idx="14267">
                  <c:v>0.83496999999999999</c:v>
                </c:pt>
                <c:pt idx="14268">
                  <c:v>0.83496999999999999</c:v>
                </c:pt>
                <c:pt idx="14269">
                  <c:v>0.83496999999999999</c:v>
                </c:pt>
                <c:pt idx="14270">
                  <c:v>0.82330000000000003</c:v>
                </c:pt>
                <c:pt idx="14271">
                  <c:v>0.82330000000000003</c:v>
                </c:pt>
                <c:pt idx="14272">
                  <c:v>0.82330000000000003</c:v>
                </c:pt>
                <c:pt idx="14273">
                  <c:v>0.82330000000000003</c:v>
                </c:pt>
                <c:pt idx="14274">
                  <c:v>0.82574999999999998</c:v>
                </c:pt>
                <c:pt idx="14275">
                  <c:v>0.82574999999999998</c:v>
                </c:pt>
                <c:pt idx="14276">
                  <c:v>0.82574999999999998</c:v>
                </c:pt>
                <c:pt idx="14277">
                  <c:v>0.82574999999999998</c:v>
                </c:pt>
                <c:pt idx="14278">
                  <c:v>0.82816000000000001</c:v>
                </c:pt>
                <c:pt idx="14279">
                  <c:v>0.82816000000000001</c:v>
                </c:pt>
                <c:pt idx="14280">
                  <c:v>0.82816000000000001</c:v>
                </c:pt>
                <c:pt idx="14281">
                  <c:v>0.82816000000000001</c:v>
                </c:pt>
                <c:pt idx="14282">
                  <c:v>0.82816000000000001</c:v>
                </c:pt>
                <c:pt idx="14283">
                  <c:v>0.82816000000000001</c:v>
                </c:pt>
                <c:pt idx="14284">
                  <c:v>0.82816000000000001</c:v>
                </c:pt>
                <c:pt idx="14285">
                  <c:v>0.82816000000000001</c:v>
                </c:pt>
                <c:pt idx="14286">
                  <c:v>0.82816000000000001</c:v>
                </c:pt>
                <c:pt idx="14287">
                  <c:v>0.81667000000000001</c:v>
                </c:pt>
                <c:pt idx="14288">
                  <c:v>0.81918999999999997</c:v>
                </c:pt>
                <c:pt idx="14289">
                  <c:v>0.81918999999999997</c:v>
                </c:pt>
                <c:pt idx="14290">
                  <c:v>0.81918999999999997</c:v>
                </c:pt>
                <c:pt idx="14291">
                  <c:v>0.81918999999999997</c:v>
                </c:pt>
                <c:pt idx="14292">
                  <c:v>0.81918999999999997</c:v>
                </c:pt>
                <c:pt idx="14293">
                  <c:v>0.81918999999999997</c:v>
                </c:pt>
                <c:pt idx="14294">
                  <c:v>0.81918999999999997</c:v>
                </c:pt>
                <c:pt idx="14295">
                  <c:v>0.81918999999999997</c:v>
                </c:pt>
                <c:pt idx="14296">
                  <c:v>0.81918999999999997</c:v>
                </c:pt>
                <c:pt idx="14297">
                  <c:v>0.81918999999999997</c:v>
                </c:pt>
                <c:pt idx="14298">
                  <c:v>0.81918999999999997</c:v>
                </c:pt>
                <c:pt idx="14299">
                  <c:v>0.81918999999999997</c:v>
                </c:pt>
                <c:pt idx="14300">
                  <c:v>0.81918999999999997</c:v>
                </c:pt>
                <c:pt idx="14301">
                  <c:v>0.81918999999999997</c:v>
                </c:pt>
                <c:pt idx="14302">
                  <c:v>0.81918999999999997</c:v>
                </c:pt>
                <c:pt idx="14303">
                  <c:v>0.81918999999999997</c:v>
                </c:pt>
                <c:pt idx="14304">
                  <c:v>0.81918999999999997</c:v>
                </c:pt>
                <c:pt idx="14305">
                  <c:v>0.81918999999999997</c:v>
                </c:pt>
                <c:pt idx="14306">
                  <c:v>0.81918999999999997</c:v>
                </c:pt>
                <c:pt idx="14307">
                  <c:v>0.80767999999999995</c:v>
                </c:pt>
                <c:pt idx="14308">
                  <c:v>0.80767999999999995</c:v>
                </c:pt>
                <c:pt idx="14309">
                  <c:v>0.80767999999999995</c:v>
                </c:pt>
                <c:pt idx="14310">
                  <c:v>0.80767999999999995</c:v>
                </c:pt>
                <c:pt idx="14311">
                  <c:v>0.80767999999999995</c:v>
                </c:pt>
                <c:pt idx="14312">
                  <c:v>0.80767999999999995</c:v>
                </c:pt>
                <c:pt idx="14313">
                  <c:v>0.80767999999999995</c:v>
                </c:pt>
                <c:pt idx="14314">
                  <c:v>0.81037999999999999</c:v>
                </c:pt>
                <c:pt idx="14315">
                  <c:v>0.81037999999999999</c:v>
                </c:pt>
                <c:pt idx="14316">
                  <c:v>0.81037999999999999</c:v>
                </c:pt>
                <c:pt idx="14317">
                  <c:v>0.81037999999999999</c:v>
                </c:pt>
                <c:pt idx="14318">
                  <c:v>0.81037999999999999</c:v>
                </c:pt>
                <c:pt idx="14319">
                  <c:v>0.81037999999999999</c:v>
                </c:pt>
                <c:pt idx="14320">
                  <c:v>0.81037999999999999</c:v>
                </c:pt>
                <c:pt idx="14321">
                  <c:v>0.81037999999999999</c:v>
                </c:pt>
                <c:pt idx="14322">
                  <c:v>0.81037999999999999</c:v>
                </c:pt>
                <c:pt idx="14323">
                  <c:v>0.81037999999999999</c:v>
                </c:pt>
                <c:pt idx="14324">
                  <c:v>0.81306</c:v>
                </c:pt>
                <c:pt idx="14325">
                  <c:v>0.81306</c:v>
                </c:pt>
                <c:pt idx="14326">
                  <c:v>0.81306</c:v>
                </c:pt>
                <c:pt idx="14327">
                  <c:v>0.81306</c:v>
                </c:pt>
                <c:pt idx="14328">
                  <c:v>0.81306</c:v>
                </c:pt>
                <c:pt idx="14329">
                  <c:v>0.81569000000000003</c:v>
                </c:pt>
                <c:pt idx="14330">
                  <c:v>0.81569000000000003</c:v>
                </c:pt>
                <c:pt idx="14331">
                  <c:v>0.81569000000000003</c:v>
                </c:pt>
                <c:pt idx="14332">
                  <c:v>0.81569000000000003</c:v>
                </c:pt>
                <c:pt idx="14333">
                  <c:v>0.81569000000000003</c:v>
                </c:pt>
                <c:pt idx="14334">
                  <c:v>0.81827000000000005</c:v>
                </c:pt>
                <c:pt idx="14335">
                  <c:v>0.81827000000000005</c:v>
                </c:pt>
                <c:pt idx="14336">
                  <c:v>0.81827000000000005</c:v>
                </c:pt>
                <c:pt idx="14337">
                  <c:v>0.81827000000000005</c:v>
                </c:pt>
                <c:pt idx="14338">
                  <c:v>0.81827000000000005</c:v>
                </c:pt>
                <c:pt idx="14339">
                  <c:v>0.81827000000000005</c:v>
                </c:pt>
                <c:pt idx="14340">
                  <c:v>0.81827000000000005</c:v>
                </c:pt>
                <c:pt idx="14341">
                  <c:v>0.81827000000000005</c:v>
                </c:pt>
                <c:pt idx="14342">
                  <c:v>0.81827000000000005</c:v>
                </c:pt>
                <c:pt idx="14343">
                  <c:v>0.81827000000000005</c:v>
                </c:pt>
                <c:pt idx="14344">
                  <c:v>0.81827000000000005</c:v>
                </c:pt>
                <c:pt idx="14345">
                  <c:v>0.82084000000000001</c:v>
                </c:pt>
                <c:pt idx="14346">
                  <c:v>0.82084000000000001</c:v>
                </c:pt>
                <c:pt idx="14347">
                  <c:v>0.82333999999999996</c:v>
                </c:pt>
                <c:pt idx="14348">
                  <c:v>0.82333999999999996</c:v>
                </c:pt>
                <c:pt idx="14349">
                  <c:v>0.82333999999999996</c:v>
                </c:pt>
                <c:pt idx="14350">
                  <c:v>0.82333999999999996</c:v>
                </c:pt>
                <c:pt idx="14351">
                  <c:v>0.82333999999999996</c:v>
                </c:pt>
                <c:pt idx="14352">
                  <c:v>0.82333999999999996</c:v>
                </c:pt>
                <c:pt idx="14353">
                  <c:v>0.82333999999999996</c:v>
                </c:pt>
                <c:pt idx="14354">
                  <c:v>0.82333999999999996</c:v>
                </c:pt>
                <c:pt idx="14355">
                  <c:v>0.82333999999999996</c:v>
                </c:pt>
                <c:pt idx="14356">
                  <c:v>0.82333999999999996</c:v>
                </c:pt>
                <c:pt idx="14357">
                  <c:v>0.82333999999999996</c:v>
                </c:pt>
                <c:pt idx="14358">
                  <c:v>0.82333999999999996</c:v>
                </c:pt>
                <c:pt idx="14359">
                  <c:v>0.82333999999999996</c:v>
                </c:pt>
                <c:pt idx="14360">
                  <c:v>0.82333999999999996</c:v>
                </c:pt>
                <c:pt idx="14361">
                  <c:v>0.82333999999999996</c:v>
                </c:pt>
                <c:pt idx="14362">
                  <c:v>0.82333999999999996</c:v>
                </c:pt>
                <c:pt idx="14363">
                  <c:v>0.82333999999999996</c:v>
                </c:pt>
                <c:pt idx="14364">
                  <c:v>0.82333999999999996</c:v>
                </c:pt>
                <c:pt idx="14365">
                  <c:v>0.82333999999999996</c:v>
                </c:pt>
                <c:pt idx="14366">
                  <c:v>0.82333999999999996</c:v>
                </c:pt>
                <c:pt idx="14367">
                  <c:v>0.82333999999999996</c:v>
                </c:pt>
                <c:pt idx="14368">
                  <c:v>0.82333999999999996</c:v>
                </c:pt>
                <c:pt idx="14369">
                  <c:v>0.82333999999999996</c:v>
                </c:pt>
                <c:pt idx="14370">
                  <c:v>0.82333999999999996</c:v>
                </c:pt>
                <c:pt idx="14371">
                  <c:v>0.82333999999999996</c:v>
                </c:pt>
                <c:pt idx="14372">
                  <c:v>0.82333999999999996</c:v>
                </c:pt>
                <c:pt idx="14373">
                  <c:v>0.82333999999999996</c:v>
                </c:pt>
                <c:pt idx="14374">
                  <c:v>0.82333999999999996</c:v>
                </c:pt>
                <c:pt idx="14375">
                  <c:v>0.82333999999999996</c:v>
                </c:pt>
                <c:pt idx="14376">
                  <c:v>0.82333999999999996</c:v>
                </c:pt>
                <c:pt idx="14377">
                  <c:v>0.82333999999999996</c:v>
                </c:pt>
                <c:pt idx="14378">
                  <c:v>0.82333999999999996</c:v>
                </c:pt>
                <c:pt idx="14379">
                  <c:v>0.82593000000000005</c:v>
                </c:pt>
                <c:pt idx="14380">
                  <c:v>0.82593000000000005</c:v>
                </c:pt>
                <c:pt idx="14381">
                  <c:v>0.82845999999999997</c:v>
                </c:pt>
                <c:pt idx="14382">
                  <c:v>0.82845999999999997</c:v>
                </c:pt>
                <c:pt idx="14383">
                  <c:v>0.82845999999999997</c:v>
                </c:pt>
                <c:pt idx="14384">
                  <c:v>0.82845999999999997</c:v>
                </c:pt>
                <c:pt idx="14385">
                  <c:v>0.82845999999999997</c:v>
                </c:pt>
                <c:pt idx="14386">
                  <c:v>0.82845999999999997</c:v>
                </c:pt>
                <c:pt idx="14387">
                  <c:v>0.82845999999999997</c:v>
                </c:pt>
                <c:pt idx="14388">
                  <c:v>0.83094999999999997</c:v>
                </c:pt>
                <c:pt idx="14389">
                  <c:v>0.83094999999999997</c:v>
                </c:pt>
                <c:pt idx="14390">
                  <c:v>0.83094999999999997</c:v>
                </c:pt>
                <c:pt idx="14391">
                  <c:v>0.83094999999999997</c:v>
                </c:pt>
                <c:pt idx="14392">
                  <c:v>0.83338999999999996</c:v>
                </c:pt>
                <c:pt idx="14393">
                  <c:v>0.82152000000000003</c:v>
                </c:pt>
                <c:pt idx="14394">
                  <c:v>0.82152000000000003</c:v>
                </c:pt>
                <c:pt idx="14395">
                  <c:v>0.82403000000000004</c:v>
                </c:pt>
                <c:pt idx="14396">
                  <c:v>0.82403000000000004</c:v>
                </c:pt>
                <c:pt idx="14397">
                  <c:v>0.82403000000000004</c:v>
                </c:pt>
                <c:pt idx="14398">
                  <c:v>0.82403000000000004</c:v>
                </c:pt>
                <c:pt idx="14399">
                  <c:v>0.82403000000000004</c:v>
                </c:pt>
                <c:pt idx="14400">
                  <c:v>0.82403000000000004</c:v>
                </c:pt>
                <c:pt idx="14401">
                  <c:v>0.82403000000000004</c:v>
                </c:pt>
                <c:pt idx="14402">
                  <c:v>0.82650999999999997</c:v>
                </c:pt>
                <c:pt idx="14403">
                  <c:v>0.82650999999999997</c:v>
                </c:pt>
                <c:pt idx="14404">
                  <c:v>0.82650999999999997</c:v>
                </c:pt>
                <c:pt idx="14405">
                  <c:v>0.82650999999999997</c:v>
                </c:pt>
                <c:pt idx="14406">
                  <c:v>0.82650999999999997</c:v>
                </c:pt>
                <c:pt idx="14407">
                  <c:v>0.82650999999999997</c:v>
                </c:pt>
                <c:pt idx="14408">
                  <c:v>0.82650999999999997</c:v>
                </c:pt>
                <c:pt idx="14409">
                  <c:v>0.82650999999999997</c:v>
                </c:pt>
                <c:pt idx="14410">
                  <c:v>0.82652000000000003</c:v>
                </c:pt>
                <c:pt idx="14411">
                  <c:v>0.82650999999999997</c:v>
                </c:pt>
                <c:pt idx="14412">
                  <c:v>0.82650999999999997</c:v>
                </c:pt>
                <c:pt idx="14413">
                  <c:v>0.82898000000000005</c:v>
                </c:pt>
                <c:pt idx="14414">
                  <c:v>0.82898000000000005</c:v>
                </c:pt>
                <c:pt idx="14415">
                  <c:v>0.83138000000000001</c:v>
                </c:pt>
                <c:pt idx="14416">
                  <c:v>0.83138000000000001</c:v>
                </c:pt>
                <c:pt idx="14417">
                  <c:v>0.83138000000000001</c:v>
                </c:pt>
                <c:pt idx="14418">
                  <c:v>0.83138000000000001</c:v>
                </c:pt>
                <c:pt idx="14419">
                  <c:v>0.83138000000000001</c:v>
                </c:pt>
                <c:pt idx="14420">
                  <c:v>0.83138000000000001</c:v>
                </c:pt>
                <c:pt idx="14421">
                  <c:v>0.83138000000000001</c:v>
                </c:pt>
                <c:pt idx="14422">
                  <c:v>0.83138000000000001</c:v>
                </c:pt>
                <c:pt idx="14423">
                  <c:v>0.83138000000000001</c:v>
                </c:pt>
                <c:pt idx="14424">
                  <c:v>0.83138000000000001</c:v>
                </c:pt>
                <c:pt idx="14425">
                  <c:v>0.83138000000000001</c:v>
                </c:pt>
                <c:pt idx="14426">
                  <c:v>0.83138000000000001</c:v>
                </c:pt>
                <c:pt idx="14427">
                  <c:v>0.83138000000000001</c:v>
                </c:pt>
                <c:pt idx="14428">
                  <c:v>0.83138000000000001</c:v>
                </c:pt>
                <c:pt idx="14429">
                  <c:v>0.83138000000000001</c:v>
                </c:pt>
                <c:pt idx="14430">
                  <c:v>0.83138000000000001</c:v>
                </c:pt>
                <c:pt idx="14431">
                  <c:v>0.83138000000000001</c:v>
                </c:pt>
                <c:pt idx="14432">
                  <c:v>0.83138000000000001</c:v>
                </c:pt>
                <c:pt idx="14433">
                  <c:v>0.83138000000000001</c:v>
                </c:pt>
                <c:pt idx="14434">
                  <c:v>0.83138000000000001</c:v>
                </c:pt>
                <c:pt idx="14435">
                  <c:v>0.83138000000000001</c:v>
                </c:pt>
                <c:pt idx="14436">
                  <c:v>0.83138000000000001</c:v>
                </c:pt>
                <c:pt idx="14437">
                  <c:v>0.83138000000000001</c:v>
                </c:pt>
                <c:pt idx="14438">
                  <c:v>0.83138000000000001</c:v>
                </c:pt>
                <c:pt idx="14439">
                  <c:v>0.83138000000000001</c:v>
                </c:pt>
                <c:pt idx="14440">
                  <c:v>0.83138000000000001</c:v>
                </c:pt>
                <c:pt idx="14441">
                  <c:v>0.83138000000000001</c:v>
                </c:pt>
                <c:pt idx="14442">
                  <c:v>0.83138000000000001</c:v>
                </c:pt>
                <c:pt idx="14443">
                  <c:v>0.83138000000000001</c:v>
                </c:pt>
                <c:pt idx="14444">
                  <c:v>0.83138000000000001</c:v>
                </c:pt>
                <c:pt idx="14445">
                  <c:v>0.83138000000000001</c:v>
                </c:pt>
                <c:pt idx="14446">
                  <c:v>0.83138000000000001</c:v>
                </c:pt>
                <c:pt idx="14447">
                  <c:v>0.83138000000000001</c:v>
                </c:pt>
                <c:pt idx="14448">
                  <c:v>0.83138000000000001</c:v>
                </c:pt>
                <c:pt idx="14449">
                  <c:v>0.83138000000000001</c:v>
                </c:pt>
                <c:pt idx="14450">
                  <c:v>0.83138000000000001</c:v>
                </c:pt>
                <c:pt idx="14451">
                  <c:v>0.83138000000000001</c:v>
                </c:pt>
                <c:pt idx="14452">
                  <c:v>0.83138000000000001</c:v>
                </c:pt>
                <c:pt idx="14453">
                  <c:v>0.83138000000000001</c:v>
                </c:pt>
                <c:pt idx="14454">
                  <c:v>0.83138000000000001</c:v>
                </c:pt>
                <c:pt idx="14455">
                  <c:v>0.83138000000000001</c:v>
                </c:pt>
                <c:pt idx="14456">
                  <c:v>0.83138000000000001</c:v>
                </c:pt>
                <c:pt idx="14457">
                  <c:v>0.83138000000000001</c:v>
                </c:pt>
                <c:pt idx="14458">
                  <c:v>0.83392999999999995</c:v>
                </c:pt>
                <c:pt idx="14459">
                  <c:v>0.83392999999999995</c:v>
                </c:pt>
                <c:pt idx="14460">
                  <c:v>0.83392999999999995</c:v>
                </c:pt>
                <c:pt idx="14461">
                  <c:v>0.83392999999999995</c:v>
                </c:pt>
                <c:pt idx="14462">
                  <c:v>0.83392999999999995</c:v>
                </c:pt>
                <c:pt idx="14463">
                  <c:v>0.83392999999999995</c:v>
                </c:pt>
                <c:pt idx="14464">
                  <c:v>0.83392999999999995</c:v>
                </c:pt>
                <c:pt idx="14465">
                  <c:v>0.83392999999999995</c:v>
                </c:pt>
                <c:pt idx="14466">
                  <c:v>0.83643999999999996</c:v>
                </c:pt>
                <c:pt idx="14467">
                  <c:v>0.83643999999999996</c:v>
                </c:pt>
                <c:pt idx="14468">
                  <c:v>0.83643999999999996</c:v>
                </c:pt>
                <c:pt idx="14469">
                  <c:v>0.83643999999999996</c:v>
                </c:pt>
                <c:pt idx="14470">
                  <c:v>0.83643999999999996</c:v>
                </c:pt>
                <c:pt idx="14471">
                  <c:v>0.83643999999999996</c:v>
                </c:pt>
                <c:pt idx="14472">
                  <c:v>0.83643999999999996</c:v>
                </c:pt>
                <c:pt idx="14473">
                  <c:v>0.83643999999999996</c:v>
                </c:pt>
                <c:pt idx="14474">
                  <c:v>0.83643999999999996</c:v>
                </c:pt>
                <c:pt idx="14475">
                  <c:v>0.83643999999999996</c:v>
                </c:pt>
                <c:pt idx="14476">
                  <c:v>0.83643999999999996</c:v>
                </c:pt>
                <c:pt idx="14477">
                  <c:v>0.83643999999999996</c:v>
                </c:pt>
                <c:pt idx="14478">
                  <c:v>0.83643999999999996</c:v>
                </c:pt>
                <c:pt idx="14479">
                  <c:v>0.83643999999999996</c:v>
                </c:pt>
                <c:pt idx="14480">
                  <c:v>0.83643999999999996</c:v>
                </c:pt>
                <c:pt idx="14481">
                  <c:v>0.83643999999999996</c:v>
                </c:pt>
                <c:pt idx="14482">
                  <c:v>0.83643999999999996</c:v>
                </c:pt>
                <c:pt idx="14483">
                  <c:v>0.83896000000000004</c:v>
                </c:pt>
                <c:pt idx="14484">
                  <c:v>0.84140000000000004</c:v>
                </c:pt>
                <c:pt idx="14485">
                  <c:v>0.82879000000000003</c:v>
                </c:pt>
                <c:pt idx="14486">
                  <c:v>0.82879000000000003</c:v>
                </c:pt>
                <c:pt idx="14487">
                  <c:v>0.82879000000000003</c:v>
                </c:pt>
                <c:pt idx="14488">
                  <c:v>0.82879000000000003</c:v>
                </c:pt>
                <c:pt idx="14489">
                  <c:v>0.82879000000000003</c:v>
                </c:pt>
                <c:pt idx="14490">
                  <c:v>0.82879000000000003</c:v>
                </c:pt>
                <c:pt idx="14491">
                  <c:v>0.82879000000000003</c:v>
                </c:pt>
                <c:pt idx="14492">
                  <c:v>0.82879000000000003</c:v>
                </c:pt>
                <c:pt idx="14493">
                  <c:v>0.82879000000000003</c:v>
                </c:pt>
                <c:pt idx="14494">
                  <c:v>0.83135999999999999</c:v>
                </c:pt>
                <c:pt idx="14495">
                  <c:v>0.83135999999999999</c:v>
                </c:pt>
                <c:pt idx="14496">
                  <c:v>0.81899999999999995</c:v>
                </c:pt>
                <c:pt idx="14497">
                  <c:v>0.81899999999999995</c:v>
                </c:pt>
                <c:pt idx="14498">
                  <c:v>0.82165999999999995</c:v>
                </c:pt>
                <c:pt idx="14499">
                  <c:v>0.82165999999999995</c:v>
                </c:pt>
                <c:pt idx="14500">
                  <c:v>0.80971000000000004</c:v>
                </c:pt>
                <c:pt idx="14501">
                  <c:v>0.80971000000000004</c:v>
                </c:pt>
                <c:pt idx="14502">
                  <c:v>0.80971000000000004</c:v>
                </c:pt>
                <c:pt idx="14503">
                  <c:v>0.80971000000000004</c:v>
                </c:pt>
                <c:pt idx="14504">
                  <c:v>0.80971000000000004</c:v>
                </c:pt>
                <c:pt idx="14505">
                  <c:v>0.80971000000000004</c:v>
                </c:pt>
                <c:pt idx="14506">
                  <c:v>0.80971000000000004</c:v>
                </c:pt>
                <c:pt idx="14507">
                  <c:v>0.81247000000000003</c:v>
                </c:pt>
                <c:pt idx="14508">
                  <c:v>0.81247999999999998</c:v>
                </c:pt>
                <c:pt idx="14509">
                  <c:v>0.81247000000000003</c:v>
                </c:pt>
                <c:pt idx="14510">
                  <c:v>0.81518000000000002</c:v>
                </c:pt>
                <c:pt idx="14511">
                  <c:v>0.81518000000000002</c:v>
                </c:pt>
                <c:pt idx="14512">
                  <c:v>0.81518000000000002</c:v>
                </c:pt>
                <c:pt idx="14513">
                  <c:v>0.81781999999999999</c:v>
                </c:pt>
                <c:pt idx="14514">
                  <c:v>0.81781999999999999</c:v>
                </c:pt>
                <c:pt idx="14515">
                  <c:v>0.81781999999999999</c:v>
                </c:pt>
                <c:pt idx="14516">
                  <c:v>0.81781999999999999</c:v>
                </c:pt>
                <c:pt idx="14517">
                  <c:v>0.81781999999999999</c:v>
                </c:pt>
                <c:pt idx="14518">
                  <c:v>0.81781999999999999</c:v>
                </c:pt>
                <c:pt idx="14519">
                  <c:v>0.80615999999999999</c:v>
                </c:pt>
                <c:pt idx="14520">
                  <c:v>0.80615999999999999</c:v>
                </c:pt>
                <c:pt idx="14521">
                  <c:v>0.80615999999999999</c:v>
                </c:pt>
                <c:pt idx="14522">
                  <c:v>0.80615999999999999</c:v>
                </c:pt>
                <c:pt idx="14523">
                  <c:v>0.80615999999999999</c:v>
                </c:pt>
                <c:pt idx="14524">
                  <c:v>0.80615999999999999</c:v>
                </c:pt>
                <c:pt idx="14525">
                  <c:v>0.80615999999999999</c:v>
                </c:pt>
                <c:pt idx="14526">
                  <c:v>0.80615999999999999</c:v>
                </c:pt>
                <c:pt idx="14527">
                  <c:v>0.80615999999999999</c:v>
                </c:pt>
                <c:pt idx="14528">
                  <c:v>0.80615999999999999</c:v>
                </c:pt>
                <c:pt idx="14529">
                  <c:v>0.80615999999999999</c:v>
                </c:pt>
                <c:pt idx="14530">
                  <c:v>0.80615999999999999</c:v>
                </c:pt>
                <c:pt idx="14531">
                  <c:v>0.80615999999999999</c:v>
                </c:pt>
                <c:pt idx="14532">
                  <c:v>0.80615999999999999</c:v>
                </c:pt>
                <c:pt idx="14533">
                  <c:v>0.80615999999999999</c:v>
                </c:pt>
                <c:pt idx="14534">
                  <c:v>0.80615999999999999</c:v>
                </c:pt>
                <c:pt idx="14535">
                  <c:v>0.80896999999999997</c:v>
                </c:pt>
                <c:pt idx="14536">
                  <c:v>0.80896999999999997</c:v>
                </c:pt>
                <c:pt idx="14537">
                  <c:v>0.81171000000000004</c:v>
                </c:pt>
                <c:pt idx="14538">
                  <c:v>0.81171000000000004</c:v>
                </c:pt>
                <c:pt idx="14539">
                  <c:v>0.81438999999999995</c:v>
                </c:pt>
                <c:pt idx="14540">
                  <c:v>0.81438999999999995</c:v>
                </c:pt>
                <c:pt idx="14541">
                  <c:v>0.81438999999999995</c:v>
                </c:pt>
                <c:pt idx="14542">
                  <c:v>0.81438999999999995</c:v>
                </c:pt>
                <c:pt idx="14543">
                  <c:v>0.81701000000000001</c:v>
                </c:pt>
                <c:pt idx="14544">
                  <c:v>0.81701000000000001</c:v>
                </c:pt>
                <c:pt idx="14545">
                  <c:v>0.81701000000000001</c:v>
                </c:pt>
                <c:pt idx="14546">
                  <c:v>0.81701000000000001</c:v>
                </c:pt>
                <c:pt idx="14547">
                  <c:v>0.81701000000000001</c:v>
                </c:pt>
                <c:pt idx="14548">
                  <c:v>0.81959000000000004</c:v>
                </c:pt>
                <c:pt idx="14549">
                  <c:v>0.81959000000000004</c:v>
                </c:pt>
                <c:pt idx="14550">
                  <c:v>0.81959000000000004</c:v>
                </c:pt>
                <c:pt idx="14551">
                  <c:v>0.81959000000000004</c:v>
                </c:pt>
                <c:pt idx="14552">
                  <c:v>0.81959000000000004</c:v>
                </c:pt>
                <c:pt idx="14553">
                  <c:v>0.81959000000000004</c:v>
                </c:pt>
                <c:pt idx="14554">
                  <c:v>0.81959000000000004</c:v>
                </c:pt>
                <c:pt idx="14555">
                  <c:v>0.81959000000000004</c:v>
                </c:pt>
                <c:pt idx="14556">
                  <c:v>0.81959000000000004</c:v>
                </c:pt>
                <c:pt idx="14557">
                  <c:v>0.81959000000000004</c:v>
                </c:pt>
                <c:pt idx="14558">
                  <c:v>0.81959000000000004</c:v>
                </c:pt>
                <c:pt idx="14559">
                  <c:v>0.82215000000000005</c:v>
                </c:pt>
                <c:pt idx="14560">
                  <c:v>0.82464000000000004</c:v>
                </c:pt>
                <c:pt idx="14561">
                  <c:v>0.82706999999999997</c:v>
                </c:pt>
                <c:pt idx="14562">
                  <c:v>0.82706999999999997</c:v>
                </c:pt>
                <c:pt idx="14563">
                  <c:v>0.82706999999999997</c:v>
                </c:pt>
                <c:pt idx="14564">
                  <c:v>0.82943999999999996</c:v>
                </c:pt>
                <c:pt idx="14565">
                  <c:v>0.83176000000000005</c:v>
                </c:pt>
                <c:pt idx="14566">
                  <c:v>0.83176000000000005</c:v>
                </c:pt>
                <c:pt idx="14567">
                  <c:v>0.83176000000000005</c:v>
                </c:pt>
                <c:pt idx="14568">
                  <c:v>0.83401999999999998</c:v>
                </c:pt>
                <c:pt idx="14569">
                  <c:v>0.83401999999999998</c:v>
                </c:pt>
                <c:pt idx="14570">
                  <c:v>0.82289000000000001</c:v>
                </c:pt>
                <c:pt idx="14571">
                  <c:v>0.82289000000000001</c:v>
                </c:pt>
                <c:pt idx="14572">
                  <c:v>0.82289000000000001</c:v>
                </c:pt>
                <c:pt idx="14573">
                  <c:v>0.82289000000000001</c:v>
                </c:pt>
                <c:pt idx="14574">
                  <c:v>0.82289000000000001</c:v>
                </c:pt>
                <c:pt idx="14575">
                  <c:v>0.82289000000000001</c:v>
                </c:pt>
                <c:pt idx="14576">
                  <c:v>0.82525000000000004</c:v>
                </c:pt>
                <c:pt idx="14577">
                  <c:v>0.82525000000000004</c:v>
                </c:pt>
                <c:pt idx="14578">
                  <c:v>0.82525000000000004</c:v>
                </c:pt>
                <c:pt idx="14579">
                  <c:v>0.82525000000000004</c:v>
                </c:pt>
                <c:pt idx="14580">
                  <c:v>0.82525000000000004</c:v>
                </c:pt>
                <c:pt idx="14581">
                  <c:v>0.82525000000000004</c:v>
                </c:pt>
                <c:pt idx="14582">
                  <c:v>0.82525000000000004</c:v>
                </c:pt>
                <c:pt idx="14583">
                  <c:v>0.82757999999999998</c:v>
                </c:pt>
                <c:pt idx="14584">
                  <c:v>0.82757999999999998</c:v>
                </c:pt>
                <c:pt idx="14585">
                  <c:v>0.82757999999999998</c:v>
                </c:pt>
                <c:pt idx="14586">
                  <c:v>0.82986000000000004</c:v>
                </c:pt>
                <c:pt idx="14587">
                  <c:v>0.82986000000000004</c:v>
                </c:pt>
                <c:pt idx="14588">
                  <c:v>0.82986000000000004</c:v>
                </c:pt>
                <c:pt idx="14589">
                  <c:v>0.82986000000000004</c:v>
                </c:pt>
                <c:pt idx="14590">
                  <c:v>0.82986000000000004</c:v>
                </c:pt>
                <c:pt idx="14591">
                  <c:v>0.82986000000000004</c:v>
                </c:pt>
                <c:pt idx="14592">
                  <c:v>0.81889000000000001</c:v>
                </c:pt>
                <c:pt idx="14593">
                  <c:v>0.81889000000000001</c:v>
                </c:pt>
                <c:pt idx="14594">
                  <c:v>0.81889000000000001</c:v>
                </c:pt>
                <c:pt idx="14595">
                  <c:v>0.81889000000000001</c:v>
                </c:pt>
                <c:pt idx="14596">
                  <c:v>0.81889000000000001</c:v>
                </c:pt>
                <c:pt idx="14597">
                  <c:v>0.81889000000000001</c:v>
                </c:pt>
                <c:pt idx="14598">
                  <c:v>0.82128000000000001</c:v>
                </c:pt>
                <c:pt idx="14599">
                  <c:v>0.82128000000000001</c:v>
                </c:pt>
                <c:pt idx="14600">
                  <c:v>0.82128000000000001</c:v>
                </c:pt>
                <c:pt idx="14601">
                  <c:v>0.82128000000000001</c:v>
                </c:pt>
                <c:pt idx="14602">
                  <c:v>0.82128000000000001</c:v>
                </c:pt>
                <c:pt idx="14603">
                  <c:v>0.82128000000000001</c:v>
                </c:pt>
                <c:pt idx="14604">
                  <c:v>0.82128000000000001</c:v>
                </c:pt>
                <c:pt idx="14605">
                  <c:v>0.82128000000000001</c:v>
                </c:pt>
                <c:pt idx="14606">
                  <c:v>0.82128000000000001</c:v>
                </c:pt>
                <c:pt idx="14607">
                  <c:v>0.82128000000000001</c:v>
                </c:pt>
                <c:pt idx="14608">
                  <c:v>0.82365999999999995</c:v>
                </c:pt>
                <c:pt idx="14609">
                  <c:v>0.82365999999999995</c:v>
                </c:pt>
                <c:pt idx="14610">
                  <c:v>0.82365999999999995</c:v>
                </c:pt>
                <c:pt idx="14611">
                  <c:v>0.82599</c:v>
                </c:pt>
                <c:pt idx="14612">
                  <c:v>0.82599</c:v>
                </c:pt>
                <c:pt idx="14613">
                  <c:v>0.82599</c:v>
                </c:pt>
                <c:pt idx="14614">
                  <c:v>0.82599</c:v>
                </c:pt>
                <c:pt idx="14615">
                  <c:v>0.82599</c:v>
                </c:pt>
                <c:pt idx="14616">
                  <c:v>0.82599</c:v>
                </c:pt>
                <c:pt idx="14617">
                  <c:v>0.82599</c:v>
                </c:pt>
                <c:pt idx="14618">
                  <c:v>0.82599</c:v>
                </c:pt>
                <c:pt idx="14619">
                  <c:v>0.82599</c:v>
                </c:pt>
                <c:pt idx="14620">
                  <c:v>0.82599</c:v>
                </c:pt>
                <c:pt idx="14621">
                  <c:v>0.82599</c:v>
                </c:pt>
                <c:pt idx="14622">
                  <c:v>0.82599</c:v>
                </c:pt>
                <c:pt idx="14623">
                  <c:v>0.82599</c:v>
                </c:pt>
                <c:pt idx="14624">
                  <c:v>0.82599</c:v>
                </c:pt>
                <c:pt idx="14625">
                  <c:v>0.82599</c:v>
                </c:pt>
                <c:pt idx="14626">
                  <c:v>0.82599</c:v>
                </c:pt>
                <c:pt idx="14627">
                  <c:v>0.82599</c:v>
                </c:pt>
                <c:pt idx="14628">
                  <c:v>0.82599</c:v>
                </c:pt>
                <c:pt idx="14629">
                  <c:v>0.82599</c:v>
                </c:pt>
                <c:pt idx="14630">
                  <c:v>0.82599</c:v>
                </c:pt>
                <c:pt idx="14631">
                  <c:v>0.82833999999999997</c:v>
                </c:pt>
                <c:pt idx="14632">
                  <c:v>0.82833999999999997</c:v>
                </c:pt>
                <c:pt idx="14633">
                  <c:v>0.82833999999999997</c:v>
                </c:pt>
                <c:pt idx="14634">
                  <c:v>0.83065</c:v>
                </c:pt>
                <c:pt idx="14635">
                  <c:v>0.83065</c:v>
                </c:pt>
                <c:pt idx="14636">
                  <c:v>0.83065</c:v>
                </c:pt>
                <c:pt idx="14637">
                  <c:v>0.83291000000000004</c:v>
                </c:pt>
                <c:pt idx="14638">
                  <c:v>0.83291000000000004</c:v>
                </c:pt>
                <c:pt idx="14639">
                  <c:v>0.83291000000000004</c:v>
                </c:pt>
                <c:pt idx="14640">
                  <c:v>0.83513000000000004</c:v>
                </c:pt>
                <c:pt idx="14641">
                  <c:v>0.83728999999999998</c:v>
                </c:pt>
                <c:pt idx="14642">
                  <c:v>0.83940000000000003</c:v>
                </c:pt>
                <c:pt idx="14643">
                  <c:v>0.83940000000000003</c:v>
                </c:pt>
                <c:pt idx="14644">
                  <c:v>0.83940000000000003</c:v>
                </c:pt>
                <c:pt idx="14645">
                  <c:v>0.83940000000000003</c:v>
                </c:pt>
                <c:pt idx="14646">
                  <c:v>0.83940000000000003</c:v>
                </c:pt>
                <c:pt idx="14647">
                  <c:v>0.83940000000000003</c:v>
                </c:pt>
                <c:pt idx="14648">
                  <c:v>0.83940000000000003</c:v>
                </c:pt>
                <c:pt idx="14649">
                  <c:v>0.83940000000000003</c:v>
                </c:pt>
                <c:pt idx="14650">
                  <c:v>0.83940000000000003</c:v>
                </c:pt>
                <c:pt idx="14651">
                  <c:v>0.82845999999999997</c:v>
                </c:pt>
                <c:pt idx="14652">
                  <c:v>0.82845999999999997</c:v>
                </c:pt>
                <c:pt idx="14653">
                  <c:v>0.82845999999999997</c:v>
                </c:pt>
                <c:pt idx="14654">
                  <c:v>0.83067999999999997</c:v>
                </c:pt>
                <c:pt idx="14655">
                  <c:v>0.83067999999999997</c:v>
                </c:pt>
                <c:pt idx="14656">
                  <c:v>0.83067999999999997</c:v>
                </c:pt>
                <c:pt idx="14657">
                  <c:v>0.83286000000000004</c:v>
                </c:pt>
                <c:pt idx="14658">
                  <c:v>0.83286000000000004</c:v>
                </c:pt>
                <c:pt idx="14659">
                  <c:v>0.83286000000000004</c:v>
                </c:pt>
                <c:pt idx="14660">
                  <c:v>0.83286000000000004</c:v>
                </c:pt>
                <c:pt idx="14661">
                  <c:v>0.83286000000000004</c:v>
                </c:pt>
                <c:pt idx="14662">
                  <c:v>0.83286000000000004</c:v>
                </c:pt>
                <c:pt idx="14663">
                  <c:v>0.83499999999999996</c:v>
                </c:pt>
                <c:pt idx="14664">
                  <c:v>0.83499999999999996</c:v>
                </c:pt>
                <c:pt idx="14665">
                  <c:v>0.83499999999999996</c:v>
                </c:pt>
                <c:pt idx="14666">
                  <c:v>0.83499999999999996</c:v>
                </c:pt>
                <c:pt idx="14667">
                  <c:v>0.83499999999999996</c:v>
                </c:pt>
                <c:pt idx="14668">
                  <c:v>0.83499999999999996</c:v>
                </c:pt>
                <c:pt idx="14669">
                  <c:v>0.83499999999999996</c:v>
                </c:pt>
                <c:pt idx="14670">
                  <c:v>0.83499999999999996</c:v>
                </c:pt>
                <c:pt idx="14671">
                  <c:v>0.83499999999999996</c:v>
                </c:pt>
                <c:pt idx="14672">
                  <c:v>0.83499999999999996</c:v>
                </c:pt>
                <c:pt idx="14673">
                  <c:v>0.83499999999999996</c:v>
                </c:pt>
                <c:pt idx="14674">
                  <c:v>0.83499999999999996</c:v>
                </c:pt>
                <c:pt idx="14675">
                  <c:v>0.83499999999999996</c:v>
                </c:pt>
                <c:pt idx="14676">
                  <c:v>0.83714999999999995</c:v>
                </c:pt>
                <c:pt idx="14677">
                  <c:v>0.83714999999999995</c:v>
                </c:pt>
                <c:pt idx="14678">
                  <c:v>0.82635999999999998</c:v>
                </c:pt>
                <c:pt idx="14679">
                  <c:v>0.82635999999999998</c:v>
                </c:pt>
                <c:pt idx="14680">
                  <c:v>0.82635999999999998</c:v>
                </c:pt>
                <c:pt idx="14681">
                  <c:v>0.82635999999999998</c:v>
                </c:pt>
                <c:pt idx="14682">
                  <c:v>0.82635999999999998</c:v>
                </c:pt>
                <c:pt idx="14683">
                  <c:v>0.82635999999999998</c:v>
                </c:pt>
                <c:pt idx="14684">
                  <c:v>0.82635999999999998</c:v>
                </c:pt>
                <c:pt idx="14685">
                  <c:v>0.82635999999999998</c:v>
                </c:pt>
                <c:pt idx="14686">
                  <c:v>0.82635999999999998</c:v>
                </c:pt>
                <c:pt idx="14687">
                  <c:v>0.82635999999999998</c:v>
                </c:pt>
                <c:pt idx="14688">
                  <c:v>0.82635999999999998</c:v>
                </c:pt>
                <c:pt idx="14689">
                  <c:v>0.82635999999999998</c:v>
                </c:pt>
                <c:pt idx="14690">
                  <c:v>0.82635999999999998</c:v>
                </c:pt>
                <c:pt idx="14691">
                  <c:v>0.82635999999999998</c:v>
                </c:pt>
                <c:pt idx="14692">
                  <c:v>0.82862999999999998</c:v>
                </c:pt>
                <c:pt idx="14693">
                  <c:v>0.82862999999999998</c:v>
                </c:pt>
                <c:pt idx="14694">
                  <c:v>0.82862999999999998</c:v>
                </c:pt>
                <c:pt idx="14695">
                  <c:v>0.82862999999999998</c:v>
                </c:pt>
                <c:pt idx="14696">
                  <c:v>0.82862999999999998</c:v>
                </c:pt>
                <c:pt idx="14697">
                  <c:v>0.82862999999999998</c:v>
                </c:pt>
                <c:pt idx="14698">
                  <c:v>0.82862999999999998</c:v>
                </c:pt>
                <c:pt idx="14699">
                  <c:v>0.82862999999999998</c:v>
                </c:pt>
                <c:pt idx="14700">
                  <c:v>0.82862999999999998</c:v>
                </c:pt>
                <c:pt idx="14701">
                  <c:v>0.83087999999999995</c:v>
                </c:pt>
                <c:pt idx="14702">
                  <c:v>0.83087999999999995</c:v>
                </c:pt>
                <c:pt idx="14703">
                  <c:v>0.83087999999999995</c:v>
                </c:pt>
                <c:pt idx="14704">
                  <c:v>0.83087999999999995</c:v>
                </c:pt>
                <c:pt idx="14705">
                  <c:v>0.83309</c:v>
                </c:pt>
                <c:pt idx="14706">
                  <c:v>0.83309</c:v>
                </c:pt>
                <c:pt idx="14707">
                  <c:v>0.83309</c:v>
                </c:pt>
                <c:pt idx="14708">
                  <c:v>0.83309</c:v>
                </c:pt>
                <c:pt idx="14709">
                  <c:v>0.83309</c:v>
                </c:pt>
                <c:pt idx="14710">
                  <c:v>0.83309</c:v>
                </c:pt>
                <c:pt idx="14711">
                  <c:v>0.83309</c:v>
                </c:pt>
                <c:pt idx="14712">
                  <c:v>0.83309</c:v>
                </c:pt>
                <c:pt idx="14713">
                  <c:v>0.83309</c:v>
                </c:pt>
                <c:pt idx="14714">
                  <c:v>0.83309</c:v>
                </c:pt>
                <c:pt idx="14715">
                  <c:v>0.83309</c:v>
                </c:pt>
                <c:pt idx="14716">
                  <c:v>0.83309</c:v>
                </c:pt>
                <c:pt idx="14717">
                  <c:v>0.83309</c:v>
                </c:pt>
                <c:pt idx="14718">
                  <c:v>0.83309</c:v>
                </c:pt>
                <c:pt idx="14719">
                  <c:v>0.83309</c:v>
                </c:pt>
                <c:pt idx="14720">
                  <c:v>0.83309</c:v>
                </c:pt>
                <c:pt idx="14721">
                  <c:v>0.83531999999999995</c:v>
                </c:pt>
                <c:pt idx="14722">
                  <c:v>0.83531999999999995</c:v>
                </c:pt>
                <c:pt idx="14723">
                  <c:v>0.83531999999999995</c:v>
                </c:pt>
                <c:pt idx="14724">
                  <c:v>0.83531999999999995</c:v>
                </c:pt>
                <c:pt idx="14725">
                  <c:v>0.83531999999999995</c:v>
                </c:pt>
                <c:pt idx="14726">
                  <c:v>0.83531999999999995</c:v>
                </c:pt>
                <c:pt idx="14727">
                  <c:v>0.82421</c:v>
                </c:pt>
                <c:pt idx="14728">
                  <c:v>0.82421</c:v>
                </c:pt>
                <c:pt idx="14729">
                  <c:v>0.82421</c:v>
                </c:pt>
                <c:pt idx="14730">
                  <c:v>0.82421</c:v>
                </c:pt>
                <c:pt idx="14731">
                  <c:v>0.82421</c:v>
                </c:pt>
                <c:pt idx="14732">
                  <c:v>0.81328</c:v>
                </c:pt>
                <c:pt idx="14733">
                  <c:v>0.81328</c:v>
                </c:pt>
                <c:pt idx="14734">
                  <c:v>0.81328</c:v>
                </c:pt>
                <c:pt idx="14735">
                  <c:v>0.81328</c:v>
                </c:pt>
                <c:pt idx="14736">
                  <c:v>0.81328</c:v>
                </c:pt>
                <c:pt idx="14737">
                  <c:v>0.81328</c:v>
                </c:pt>
                <c:pt idx="14738">
                  <c:v>0.81328</c:v>
                </c:pt>
                <c:pt idx="14739">
                  <c:v>0.81328</c:v>
                </c:pt>
                <c:pt idx="14740">
                  <c:v>0.81328</c:v>
                </c:pt>
                <c:pt idx="14741">
                  <c:v>0.81328</c:v>
                </c:pt>
                <c:pt idx="14742">
                  <c:v>0.81328</c:v>
                </c:pt>
                <c:pt idx="14743">
                  <c:v>0.81328</c:v>
                </c:pt>
                <c:pt idx="14744">
                  <c:v>0.81328</c:v>
                </c:pt>
                <c:pt idx="14745">
                  <c:v>0.81328</c:v>
                </c:pt>
                <c:pt idx="14746">
                  <c:v>0.81328</c:v>
                </c:pt>
                <c:pt idx="14747">
                  <c:v>0.81579999999999997</c:v>
                </c:pt>
                <c:pt idx="14748">
                  <c:v>0.81579999999999997</c:v>
                </c:pt>
                <c:pt idx="14749">
                  <c:v>0.81579999999999997</c:v>
                </c:pt>
                <c:pt idx="14750">
                  <c:v>0.81825999999999999</c:v>
                </c:pt>
                <c:pt idx="14751">
                  <c:v>0.81825999999999999</c:v>
                </c:pt>
                <c:pt idx="14752">
                  <c:v>0.81825999999999999</c:v>
                </c:pt>
                <c:pt idx="14753">
                  <c:v>0.81825999999999999</c:v>
                </c:pt>
                <c:pt idx="14754">
                  <c:v>0.81825999999999999</c:v>
                </c:pt>
                <c:pt idx="14755">
                  <c:v>0.82069000000000003</c:v>
                </c:pt>
                <c:pt idx="14756">
                  <c:v>0.82069000000000003</c:v>
                </c:pt>
                <c:pt idx="14757">
                  <c:v>0.82069000000000003</c:v>
                </c:pt>
                <c:pt idx="14758">
                  <c:v>0.82069000000000003</c:v>
                </c:pt>
                <c:pt idx="14759">
                  <c:v>0.82069000000000003</c:v>
                </c:pt>
                <c:pt idx="14760">
                  <c:v>0.82069000000000003</c:v>
                </c:pt>
                <c:pt idx="14761">
                  <c:v>0.82069000000000003</c:v>
                </c:pt>
                <c:pt idx="14762">
                  <c:v>0.82069000000000003</c:v>
                </c:pt>
                <c:pt idx="14763">
                  <c:v>0.82069000000000003</c:v>
                </c:pt>
                <c:pt idx="14764">
                  <c:v>0.82069000000000003</c:v>
                </c:pt>
                <c:pt idx="14765">
                  <c:v>0.82069000000000003</c:v>
                </c:pt>
                <c:pt idx="14766">
                  <c:v>0.82069000000000003</c:v>
                </c:pt>
                <c:pt idx="14767">
                  <c:v>0.82069000000000003</c:v>
                </c:pt>
                <c:pt idx="14768">
                  <c:v>0.82311000000000001</c:v>
                </c:pt>
                <c:pt idx="14769">
                  <c:v>0.82547000000000004</c:v>
                </c:pt>
                <c:pt idx="14770">
                  <c:v>0.82547000000000004</c:v>
                </c:pt>
                <c:pt idx="14771">
                  <c:v>0.82547000000000004</c:v>
                </c:pt>
                <c:pt idx="14772">
                  <c:v>0.82547000000000004</c:v>
                </c:pt>
                <c:pt idx="14773">
                  <c:v>0.82547000000000004</c:v>
                </c:pt>
                <c:pt idx="14774">
                  <c:v>0.82547000000000004</c:v>
                </c:pt>
                <c:pt idx="14775">
                  <c:v>0.82547000000000004</c:v>
                </c:pt>
                <c:pt idx="14776">
                  <c:v>0.82547000000000004</c:v>
                </c:pt>
                <c:pt idx="14777">
                  <c:v>0.82547000000000004</c:v>
                </c:pt>
                <c:pt idx="14778">
                  <c:v>0.82547000000000004</c:v>
                </c:pt>
                <c:pt idx="14779">
                  <c:v>0.82547000000000004</c:v>
                </c:pt>
                <c:pt idx="14780">
                  <c:v>0.82547000000000004</c:v>
                </c:pt>
                <c:pt idx="14781">
                  <c:v>0.82547000000000004</c:v>
                </c:pt>
                <c:pt idx="14782">
                  <c:v>0.82782</c:v>
                </c:pt>
                <c:pt idx="14783">
                  <c:v>0.82782</c:v>
                </c:pt>
                <c:pt idx="14784">
                  <c:v>0.82782</c:v>
                </c:pt>
                <c:pt idx="14785">
                  <c:v>0.82782</c:v>
                </c:pt>
                <c:pt idx="14786">
                  <c:v>0.82782</c:v>
                </c:pt>
                <c:pt idx="14787">
                  <c:v>0.82782</c:v>
                </c:pt>
                <c:pt idx="14788">
                  <c:v>0.83015000000000005</c:v>
                </c:pt>
                <c:pt idx="14789">
                  <c:v>0.83015000000000005</c:v>
                </c:pt>
                <c:pt idx="14790">
                  <c:v>0.83242000000000005</c:v>
                </c:pt>
                <c:pt idx="14791">
                  <c:v>0.83242000000000005</c:v>
                </c:pt>
                <c:pt idx="14792">
                  <c:v>0.83242000000000005</c:v>
                </c:pt>
                <c:pt idx="14793">
                  <c:v>0.83242000000000005</c:v>
                </c:pt>
                <c:pt idx="14794">
                  <c:v>0.83242000000000005</c:v>
                </c:pt>
                <c:pt idx="14795">
                  <c:v>0.83242000000000005</c:v>
                </c:pt>
                <c:pt idx="14796">
                  <c:v>0.83465</c:v>
                </c:pt>
                <c:pt idx="14797">
                  <c:v>0.83682999999999996</c:v>
                </c:pt>
                <c:pt idx="14798">
                  <c:v>0.83896000000000004</c:v>
                </c:pt>
                <c:pt idx="14799">
                  <c:v>0.83896000000000004</c:v>
                </c:pt>
                <c:pt idx="14800">
                  <c:v>0.84104000000000001</c:v>
                </c:pt>
                <c:pt idx="14801">
                  <c:v>0.84308000000000005</c:v>
                </c:pt>
                <c:pt idx="14802">
                  <c:v>0.84308000000000005</c:v>
                </c:pt>
                <c:pt idx="14803">
                  <c:v>0.84308000000000005</c:v>
                </c:pt>
                <c:pt idx="14804">
                  <c:v>0.84506999999999999</c:v>
                </c:pt>
                <c:pt idx="14805">
                  <c:v>0.84702</c:v>
                </c:pt>
                <c:pt idx="14806">
                  <c:v>0.84702</c:v>
                </c:pt>
                <c:pt idx="14807">
                  <c:v>0.84892000000000001</c:v>
                </c:pt>
                <c:pt idx="14808">
                  <c:v>0.84892000000000001</c:v>
                </c:pt>
                <c:pt idx="14809">
                  <c:v>0.85079000000000005</c:v>
                </c:pt>
                <c:pt idx="14810">
                  <c:v>0.85079000000000005</c:v>
                </c:pt>
                <c:pt idx="14811">
                  <c:v>0.85079000000000005</c:v>
                </c:pt>
                <c:pt idx="14812">
                  <c:v>0.85262000000000004</c:v>
                </c:pt>
                <c:pt idx="14813">
                  <c:v>0.85262000000000004</c:v>
                </c:pt>
                <c:pt idx="14814">
                  <c:v>0.85262000000000004</c:v>
                </c:pt>
                <c:pt idx="14815">
                  <c:v>0.85262000000000004</c:v>
                </c:pt>
                <c:pt idx="14816">
                  <c:v>0.85262000000000004</c:v>
                </c:pt>
                <c:pt idx="14817">
                  <c:v>0.85443000000000002</c:v>
                </c:pt>
                <c:pt idx="14818">
                  <c:v>0.85443000000000002</c:v>
                </c:pt>
                <c:pt idx="14819">
                  <c:v>0.85443000000000002</c:v>
                </c:pt>
                <c:pt idx="14820">
                  <c:v>0.85443000000000002</c:v>
                </c:pt>
                <c:pt idx="14821">
                  <c:v>0.85619999999999996</c:v>
                </c:pt>
                <c:pt idx="14822">
                  <c:v>0.85619999999999996</c:v>
                </c:pt>
                <c:pt idx="14823">
                  <c:v>0.85619999999999996</c:v>
                </c:pt>
                <c:pt idx="14824">
                  <c:v>0.85619999999999996</c:v>
                </c:pt>
                <c:pt idx="14825">
                  <c:v>0.85794999999999999</c:v>
                </c:pt>
                <c:pt idx="14826">
                  <c:v>0.85794999999999999</c:v>
                </c:pt>
                <c:pt idx="14827">
                  <c:v>0.85794999999999999</c:v>
                </c:pt>
                <c:pt idx="14828">
                  <c:v>0.85794999999999999</c:v>
                </c:pt>
                <c:pt idx="14829">
                  <c:v>0.85967000000000005</c:v>
                </c:pt>
                <c:pt idx="14830">
                  <c:v>0.85967000000000005</c:v>
                </c:pt>
                <c:pt idx="14831">
                  <c:v>0.85967000000000005</c:v>
                </c:pt>
                <c:pt idx="14832">
                  <c:v>0.85967000000000005</c:v>
                </c:pt>
                <c:pt idx="14833">
                  <c:v>0.85967000000000005</c:v>
                </c:pt>
                <c:pt idx="14834">
                  <c:v>0.85967000000000005</c:v>
                </c:pt>
                <c:pt idx="14835">
                  <c:v>0.85967000000000005</c:v>
                </c:pt>
                <c:pt idx="14836">
                  <c:v>0.85967000000000005</c:v>
                </c:pt>
                <c:pt idx="14837">
                  <c:v>0.86136999999999997</c:v>
                </c:pt>
                <c:pt idx="14838">
                  <c:v>0.86136999999999997</c:v>
                </c:pt>
                <c:pt idx="14839">
                  <c:v>0.86136999999999997</c:v>
                </c:pt>
                <c:pt idx="14840">
                  <c:v>0.86136999999999997</c:v>
                </c:pt>
                <c:pt idx="14841">
                  <c:v>0.86136999999999997</c:v>
                </c:pt>
                <c:pt idx="14842">
                  <c:v>0.86136999999999997</c:v>
                </c:pt>
                <c:pt idx="14843">
                  <c:v>0.86136999999999997</c:v>
                </c:pt>
                <c:pt idx="14844">
                  <c:v>0.86136999999999997</c:v>
                </c:pt>
                <c:pt idx="14845">
                  <c:v>0.86136999999999997</c:v>
                </c:pt>
                <c:pt idx="14846">
                  <c:v>0.86136999999999997</c:v>
                </c:pt>
                <c:pt idx="14847">
                  <c:v>0.86136999999999997</c:v>
                </c:pt>
                <c:pt idx="14848">
                  <c:v>0.86136999999999997</c:v>
                </c:pt>
                <c:pt idx="14849">
                  <c:v>0.86136999999999997</c:v>
                </c:pt>
                <c:pt idx="14850">
                  <c:v>0.86136999999999997</c:v>
                </c:pt>
                <c:pt idx="14851">
                  <c:v>0.86307999999999996</c:v>
                </c:pt>
                <c:pt idx="14852">
                  <c:v>0.86307999999999996</c:v>
                </c:pt>
                <c:pt idx="14853">
                  <c:v>0.86307999999999996</c:v>
                </c:pt>
                <c:pt idx="14854">
                  <c:v>0.86307999999999996</c:v>
                </c:pt>
                <c:pt idx="14855">
                  <c:v>0.86475999999999997</c:v>
                </c:pt>
                <c:pt idx="14856">
                  <c:v>0.86475999999999997</c:v>
                </c:pt>
                <c:pt idx="14857">
                  <c:v>0.86475999999999997</c:v>
                </c:pt>
                <c:pt idx="14858">
                  <c:v>0.86475999999999997</c:v>
                </c:pt>
                <c:pt idx="14859">
                  <c:v>0.86475999999999997</c:v>
                </c:pt>
                <c:pt idx="14860">
                  <c:v>0.86475999999999997</c:v>
                </c:pt>
                <c:pt idx="14861">
                  <c:v>0.86475999999999997</c:v>
                </c:pt>
                <c:pt idx="14862">
                  <c:v>0.86475999999999997</c:v>
                </c:pt>
                <c:pt idx="14863">
                  <c:v>0.86475999999999997</c:v>
                </c:pt>
                <c:pt idx="14864">
                  <c:v>0.86475999999999997</c:v>
                </c:pt>
                <c:pt idx="14865">
                  <c:v>0.86475999999999997</c:v>
                </c:pt>
                <c:pt idx="14866">
                  <c:v>0.86475999999999997</c:v>
                </c:pt>
                <c:pt idx="14867">
                  <c:v>0.86475999999999997</c:v>
                </c:pt>
                <c:pt idx="14868">
                  <c:v>0.86475999999999997</c:v>
                </c:pt>
                <c:pt idx="14869">
                  <c:v>0.86475999999999997</c:v>
                </c:pt>
                <c:pt idx="14870">
                  <c:v>0.86475999999999997</c:v>
                </c:pt>
                <c:pt idx="14871">
                  <c:v>0.86475999999999997</c:v>
                </c:pt>
                <c:pt idx="14872">
                  <c:v>0.86475999999999997</c:v>
                </c:pt>
                <c:pt idx="14873">
                  <c:v>0.86475999999999997</c:v>
                </c:pt>
                <c:pt idx="14874">
                  <c:v>0.86475999999999997</c:v>
                </c:pt>
                <c:pt idx="14875">
                  <c:v>0.86475999999999997</c:v>
                </c:pt>
                <c:pt idx="14876">
                  <c:v>0.86646999999999996</c:v>
                </c:pt>
                <c:pt idx="14877">
                  <c:v>0.86646999999999996</c:v>
                </c:pt>
                <c:pt idx="14878">
                  <c:v>0.86646999999999996</c:v>
                </c:pt>
                <c:pt idx="14879">
                  <c:v>0.86646999999999996</c:v>
                </c:pt>
                <c:pt idx="14880">
                  <c:v>0.86816000000000004</c:v>
                </c:pt>
                <c:pt idx="14881">
                  <c:v>0.86980000000000002</c:v>
                </c:pt>
                <c:pt idx="14882">
                  <c:v>0.86980000000000002</c:v>
                </c:pt>
                <c:pt idx="14883">
                  <c:v>0.86980000000000002</c:v>
                </c:pt>
                <c:pt idx="14884">
                  <c:v>0.86980000000000002</c:v>
                </c:pt>
                <c:pt idx="14885">
                  <c:v>0.86980000000000002</c:v>
                </c:pt>
                <c:pt idx="14886">
                  <c:v>0.87141000000000002</c:v>
                </c:pt>
                <c:pt idx="14887">
                  <c:v>0.87141000000000002</c:v>
                </c:pt>
                <c:pt idx="14888">
                  <c:v>0.873</c:v>
                </c:pt>
                <c:pt idx="14889">
                  <c:v>0.873</c:v>
                </c:pt>
                <c:pt idx="14890">
                  <c:v>0.87455000000000005</c:v>
                </c:pt>
                <c:pt idx="14891">
                  <c:v>0.87455000000000005</c:v>
                </c:pt>
                <c:pt idx="14892">
                  <c:v>0.87455000000000005</c:v>
                </c:pt>
                <c:pt idx="14893">
                  <c:v>0.87607000000000002</c:v>
                </c:pt>
                <c:pt idx="14894">
                  <c:v>0.87607000000000002</c:v>
                </c:pt>
                <c:pt idx="14895">
                  <c:v>0.87607000000000002</c:v>
                </c:pt>
                <c:pt idx="14896">
                  <c:v>0.87607000000000002</c:v>
                </c:pt>
                <c:pt idx="14897">
                  <c:v>0.87607000000000002</c:v>
                </c:pt>
                <c:pt idx="14898">
                  <c:v>0.87607000000000002</c:v>
                </c:pt>
                <c:pt idx="14899">
                  <c:v>0.87607000000000002</c:v>
                </c:pt>
                <c:pt idx="14900">
                  <c:v>0.87758000000000003</c:v>
                </c:pt>
                <c:pt idx="14901">
                  <c:v>0.87758000000000003</c:v>
                </c:pt>
                <c:pt idx="14902">
                  <c:v>0.87905999999999995</c:v>
                </c:pt>
                <c:pt idx="14903">
                  <c:v>0.87905999999999995</c:v>
                </c:pt>
                <c:pt idx="14904">
                  <c:v>0.88051000000000001</c:v>
                </c:pt>
                <c:pt idx="14905">
                  <c:v>0.88051000000000001</c:v>
                </c:pt>
                <c:pt idx="14906">
                  <c:v>0.88051000000000001</c:v>
                </c:pt>
                <c:pt idx="14907">
                  <c:v>0.88051000000000001</c:v>
                </c:pt>
                <c:pt idx="14908">
                  <c:v>0.88051000000000001</c:v>
                </c:pt>
                <c:pt idx="14909">
                  <c:v>0.88051000000000001</c:v>
                </c:pt>
                <c:pt idx="14910">
                  <c:v>0.88051000000000001</c:v>
                </c:pt>
                <c:pt idx="14911">
                  <c:v>0.88051000000000001</c:v>
                </c:pt>
                <c:pt idx="14912">
                  <c:v>0.88051000000000001</c:v>
                </c:pt>
                <c:pt idx="14913">
                  <c:v>0.88051000000000001</c:v>
                </c:pt>
                <c:pt idx="14914">
                  <c:v>0.88051000000000001</c:v>
                </c:pt>
                <c:pt idx="14915">
                  <c:v>0.88051000000000001</c:v>
                </c:pt>
                <c:pt idx="14916">
                  <c:v>0.88051000000000001</c:v>
                </c:pt>
                <c:pt idx="14917">
                  <c:v>0.88051000000000001</c:v>
                </c:pt>
                <c:pt idx="14918">
                  <c:v>0.88051000000000001</c:v>
                </c:pt>
                <c:pt idx="14919">
                  <c:v>0.88051000000000001</c:v>
                </c:pt>
                <c:pt idx="14920">
                  <c:v>0.88195999999999997</c:v>
                </c:pt>
                <c:pt idx="14921">
                  <c:v>0.88195999999999997</c:v>
                </c:pt>
                <c:pt idx="14922">
                  <c:v>0.88195999999999997</c:v>
                </c:pt>
                <c:pt idx="14923">
                  <c:v>0.88195999999999997</c:v>
                </c:pt>
                <c:pt idx="14924">
                  <c:v>0.88195999999999997</c:v>
                </c:pt>
                <c:pt idx="14925">
                  <c:v>0.88195999999999997</c:v>
                </c:pt>
                <c:pt idx="14926">
                  <c:v>0.88195999999999997</c:v>
                </c:pt>
                <c:pt idx="14927">
                  <c:v>0.88195999999999997</c:v>
                </c:pt>
                <c:pt idx="14928">
                  <c:v>0.88195999999999997</c:v>
                </c:pt>
                <c:pt idx="14929">
                  <c:v>0.88195999999999997</c:v>
                </c:pt>
                <c:pt idx="14930">
                  <c:v>0.88195999999999997</c:v>
                </c:pt>
                <c:pt idx="14931">
                  <c:v>0.88341999999999998</c:v>
                </c:pt>
                <c:pt idx="14932">
                  <c:v>0.88341999999999998</c:v>
                </c:pt>
                <c:pt idx="14933">
                  <c:v>0.88341999999999998</c:v>
                </c:pt>
                <c:pt idx="14934">
                  <c:v>0.88341999999999998</c:v>
                </c:pt>
                <c:pt idx="14935">
                  <c:v>0.88341999999999998</c:v>
                </c:pt>
                <c:pt idx="14936">
                  <c:v>0.88341999999999998</c:v>
                </c:pt>
                <c:pt idx="14937">
                  <c:v>0.88485999999999998</c:v>
                </c:pt>
                <c:pt idx="14938">
                  <c:v>0.88485999999999998</c:v>
                </c:pt>
                <c:pt idx="14939">
                  <c:v>0.88485999999999998</c:v>
                </c:pt>
                <c:pt idx="14940">
                  <c:v>0.88485999999999998</c:v>
                </c:pt>
                <c:pt idx="14941">
                  <c:v>0.88485999999999998</c:v>
                </c:pt>
                <c:pt idx="14942">
                  <c:v>0.88485999999999998</c:v>
                </c:pt>
                <c:pt idx="14943">
                  <c:v>0.88485999999999998</c:v>
                </c:pt>
                <c:pt idx="14944">
                  <c:v>0.88485999999999998</c:v>
                </c:pt>
                <c:pt idx="14945">
                  <c:v>0.88485999999999998</c:v>
                </c:pt>
                <c:pt idx="14946">
                  <c:v>0.88485999999999998</c:v>
                </c:pt>
                <c:pt idx="14947">
                  <c:v>0.88485999999999998</c:v>
                </c:pt>
                <c:pt idx="14948">
                  <c:v>0.88485999999999998</c:v>
                </c:pt>
                <c:pt idx="14949">
                  <c:v>0.88485999999999998</c:v>
                </c:pt>
                <c:pt idx="14950">
                  <c:v>0.88485999999999998</c:v>
                </c:pt>
                <c:pt idx="14951">
                  <c:v>0.88485999999999998</c:v>
                </c:pt>
                <c:pt idx="14952">
                  <c:v>0.88485999999999998</c:v>
                </c:pt>
                <c:pt idx="14953">
                  <c:v>0.88485999999999998</c:v>
                </c:pt>
                <c:pt idx="14954">
                  <c:v>0.88485999999999998</c:v>
                </c:pt>
                <c:pt idx="14955">
                  <c:v>0.88631000000000004</c:v>
                </c:pt>
                <c:pt idx="14956">
                  <c:v>0.88631000000000004</c:v>
                </c:pt>
                <c:pt idx="14957">
                  <c:v>0.87522999999999995</c:v>
                </c:pt>
                <c:pt idx="14958">
                  <c:v>0.87522999999999995</c:v>
                </c:pt>
                <c:pt idx="14959">
                  <c:v>0.87522999999999995</c:v>
                </c:pt>
                <c:pt idx="14960">
                  <c:v>0.87522999999999995</c:v>
                </c:pt>
                <c:pt idx="14961">
                  <c:v>0.87522999999999995</c:v>
                </c:pt>
                <c:pt idx="14962">
                  <c:v>0.86431000000000002</c:v>
                </c:pt>
                <c:pt idx="14963">
                  <c:v>0.86597999999999997</c:v>
                </c:pt>
                <c:pt idx="14964">
                  <c:v>0.86597999999999997</c:v>
                </c:pt>
                <c:pt idx="14965">
                  <c:v>0.86597999999999997</c:v>
                </c:pt>
                <c:pt idx="14966">
                  <c:v>0.86597999999999997</c:v>
                </c:pt>
                <c:pt idx="14967">
                  <c:v>0.86597999999999997</c:v>
                </c:pt>
                <c:pt idx="14968">
                  <c:v>0.86597999999999997</c:v>
                </c:pt>
                <c:pt idx="14969">
                  <c:v>0.86763999999999997</c:v>
                </c:pt>
                <c:pt idx="14970">
                  <c:v>0.86763999999999997</c:v>
                </c:pt>
                <c:pt idx="14971">
                  <c:v>0.86763999999999997</c:v>
                </c:pt>
                <c:pt idx="14972">
                  <c:v>0.86763999999999997</c:v>
                </c:pt>
                <c:pt idx="14973">
                  <c:v>0.86763999999999997</c:v>
                </c:pt>
                <c:pt idx="14974">
                  <c:v>0.86763999999999997</c:v>
                </c:pt>
                <c:pt idx="14975">
                  <c:v>0.86763999999999997</c:v>
                </c:pt>
                <c:pt idx="14976">
                  <c:v>0.86763999999999997</c:v>
                </c:pt>
                <c:pt idx="14977">
                  <c:v>0.86763999999999997</c:v>
                </c:pt>
                <c:pt idx="14978">
                  <c:v>0.86928000000000005</c:v>
                </c:pt>
                <c:pt idx="14979">
                  <c:v>0.86928000000000005</c:v>
                </c:pt>
                <c:pt idx="14980">
                  <c:v>0.86928000000000005</c:v>
                </c:pt>
                <c:pt idx="14981">
                  <c:v>0.86928000000000005</c:v>
                </c:pt>
                <c:pt idx="14982">
                  <c:v>0.86928000000000005</c:v>
                </c:pt>
                <c:pt idx="14983">
                  <c:v>0.86928000000000005</c:v>
                </c:pt>
                <c:pt idx="14984">
                  <c:v>0.86928000000000005</c:v>
                </c:pt>
                <c:pt idx="14985">
                  <c:v>0.85848000000000002</c:v>
                </c:pt>
                <c:pt idx="14986">
                  <c:v>0.85848000000000002</c:v>
                </c:pt>
                <c:pt idx="14987">
                  <c:v>0.85848000000000002</c:v>
                </c:pt>
                <c:pt idx="14988">
                  <c:v>0.86023000000000005</c:v>
                </c:pt>
                <c:pt idx="14989">
                  <c:v>0.86023000000000005</c:v>
                </c:pt>
                <c:pt idx="14990">
                  <c:v>0.86023000000000005</c:v>
                </c:pt>
                <c:pt idx="14991">
                  <c:v>0.86023000000000005</c:v>
                </c:pt>
                <c:pt idx="14992">
                  <c:v>0.86023000000000005</c:v>
                </c:pt>
                <c:pt idx="14993">
                  <c:v>0.86023000000000005</c:v>
                </c:pt>
                <c:pt idx="14994">
                  <c:v>0.86194999999999999</c:v>
                </c:pt>
                <c:pt idx="14995">
                  <c:v>0.86194999999999999</c:v>
                </c:pt>
                <c:pt idx="14996">
                  <c:v>0.86363999999999996</c:v>
                </c:pt>
                <c:pt idx="14997">
                  <c:v>0.86363999999999996</c:v>
                </c:pt>
                <c:pt idx="14998">
                  <c:v>0.86363999999999996</c:v>
                </c:pt>
                <c:pt idx="14999">
                  <c:v>0.86363999999999996</c:v>
                </c:pt>
                <c:pt idx="15000">
                  <c:v>0.86363999999999996</c:v>
                </c:pt>
                <c:pt idx="15001">
                  <c:v>0.86363999999999996</c:v>
                </c:pt>
                <c:pt idx="15002">
                  <c:v>0.86531000000000002</c:v>
                </c:pt>
                <c:pt idx="15003">
                  <c:v>0.86531000000000002</c:v>
                </c:pt>
                <c:pt idx="15004">
                  <c:v>0.86531000000000002</c:v>
                </c:pt>
                <c:pt idx="15005">
                  <c:v>0.86531000000000002</c:v>
                </c:pt>
                <c:pt idx="15006">
                  <c:v>0.86531000000000002</c:v>
                </c:pt>
                <c:pt idx="15007">
                  <c:v>0.86695</c:v>
                </c:pt>
                <c:pt idx="15008">
                  <c:v>0.86695</c:v>
                </c:pt>
              </c:numCache>
            </c:numRef>
          </c:val>
          <c:smooth val="0"/>
        </c:ser>
        <c:ser>
          <c:idx val="1"/>
          <c:order val="1"/>
          <c:tx>
            <c:v>Specificity*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'summary data'!$B$4:$VEH$4</c:f>
              <c:numCache>
                <c:formatCode>General</c:formatCode>
                <c:ptCount val="15009"/>
                <c:pt idx="0">
                  <c:v>0.87802000000000002</c:v>
                </c:pt>
                <c:pt idx="1">
                  <c:v>0.87831999999999999</c:v>
                </c:pt>
                <c:pt idx="2">
                  <c:v>0.87831999999999999</c:v>
                </c:pt>
                <c:pt idx="3">
                  <c:v>0.87861999999999996</c:v>
                </c:pt>
                <c:pt idx="4">
                  <c:v>0.87890999999999997</c:v>
                </c:pt>
                <c:pt idx="5">
                  <c:v>0.87921000000000005</c:v>
                </c:pt>
                <c:pt idx="6">
                  <c:v>0.87949999999999995</c:v>
                </c:pt>
                <c:pt idx="7">
                  <c:v>0.87980000000000003</c:v>
                </c:pt>
                <c:pt idx="8">
                  <c:v>0.88009000000000004</c:v>
                </c:pt>
                <c:pt idx="9">
                  <c:v>0.88038000000000005</c:v>
                </c:pt>
                <c:pt idx="10">
                  <c:v>0.88038000000000005</c:v>
                </c:pt>
                <c:pt idx="11">
                  <c:v>0.88066999999999995</c:v>
                </c:pt>
                <c:pt idx="12">
                  <c:v>0.88095999999999997</c:v>
                </c:pt>
                <c:pt idx="13">
                  <c:v>0.88124999999999998</c:v>
                </c:pt>
                <c:pt idx="14">
                  <c:v>0.88153999999999999</c:v>
                </c:pt>
                <c:pt idx="15">
                  <c:v>0.88183</c:v>
                </c:pt>
                <c:pt idx="16">
                  <c:v>0.88212000000000002</c:v>
                </c:pt>
                <c:pt idx="17">
                  <c:v>0.88241000000000003</c:v>
                </c:pt>
                <c:pt idx="18">
                  <c:v>0.88268999999999997</c:v>
                </c:pt>
                <c:pt idx="19">
                  <c:v>0.88297999999999999</c:v>
                </c:pt>
                <c:pt idx="20">
                  <c:v>0.88326000000000005</c:v>
                </c:pt>
                <c:pt idx="21">
                  <c:v>0.88354999999999995</c:v>
                </c:pt>
                <c:pt idx="22">
                  <c:v>0.88383</c:v>
                </c:pt>
                <c:pt idx="23">
                  <c:v>0.88410999999999995</c:v>
                </c:pt>
                <c:pt idx="24">
                  <c:v>0.88439000000000001</c:v>
                </c:pt>
                <c:pt idx="25">
                  <c:v>0.88466999999999996</c:v>
                </c:pt>
                <c:pt idx="26">
                  <c:v>0.88495000000000001</c:v>
                </c:pt>
                <c:pt idx="27">
                  <c:v>0.88522999999999996</c:v>
                </c:pt>
                <c:pt idx="28">
                  <c:v>0.88551000000000002</c:v>
                </c:pt>
                <c:pt idx="29">
                  <c:v>0.88578999999999997</c:v>
                </c:pt>
                <c:pt idx="30">
                  <c:v>0.88607000000000002</c:v>
                </c:pt>
                <c:pt idx="31">
                  <c:v>0.88634000000000002</c:v>
                </c:pt>
                <c:pt idx="32">
                  <c:v>0.88634000000000002</c:v>
                </c:pt>
                <c:pt idx="33">
                  <c:v>0.88661999999999996</c:v>
                </c:pt>
                <c:pt idx="34">
                  <c:v>0.88688999999999996</c:v>
                </c:pt>
                <c:pt idx="35">
                  <c:v>0.88715999999999995</c:v>
                </c:pt>
                <c:pt idx="36">
                  <c:v>0.88744000000000001</c:v>
                </c:pt>
                <c:pt idx="37">
                  <c:v>0.88771</c:v>
                </c:pt>
                <c:pt idx="38">
                  <c:v>0.88797999999999999</c:v>
                </c:pt>
                <c:pt idx="39">
                  <c:v>0.88824999999999998</c:v>
                </c:pt>
                <c:pt idx="40">
                  <c:v>0.88851999999999998</c:v>
                </c:pt>
                <c:pt idx="41">
                  <c:v>0.88637999999999995</c:v>
                </c:pt>
                <c:pt idx="42">
                  <c:v>0.88637999999999995</c:v>
                </c:pt>
                <c:pt idx="43">
                  <c:v>0.88637999999999995</c:v>
                </c:pt>
                <c:pt idx="44">
                  <c:v>0.88665000000000005</c:v>
                </c:pt>
                <c:pt idx="45">
                  <c:v>0.88693</c:v>
                </c:pt>
                <c:pt idx="46">
                  <c:v>0.88719999999999999</c:v>
                </c:pt>
                <c:pt idx="47">
                  <c:v>0.88746999999999998</c:v>
                </c:pt>
                <c:pt idx="48">
                  <c:v>0.88775000000000004</c:v>
                </c:pt>
                <c:pt idx="49">
                  <c:v>0.88802000000000003</c:v>
                </c:pt>
                <c:pt idx="50">
                  <c:v>0.88802000000000003</c:v>
                </c:pt>
                <c:pt idx="51">
                  <c:v>0.88829000000000002</c:v>
                </c:pt>
                <c:pt idx="52">
                  <c:v>0.88856000000000002</c:v>
                </c:pt>
                <c:pt idx="53">
                  <c:v>0.88883000000000001</c:v>
                </c:pt>
                <c:pt idx="54">
                  <c:v>0.8891</c:v>
                </c:pt>
                <c:pt idx="55">
                  <c:v>0.88936999999999999</c:v>
                </c:pt>
                <c:pt idx="56">
                  <c:v>0.88963000000000003</c:v>
                </c:pt>
                <c:pt idx="57">
                  <c:v>0.88990000000000002</c:v>
                </c:pt>
                <c:pt idx="58">
                  <c:v>0.89017000000000002</c:v>
                </c:pt>
                <c:pt idx="59">
                  <c:v>0.89043000000000005</c:v>
                </c:pt>
                <c:pt idx="60">
                  <c:v>0.89070000000000005</c:v>
                </c:pt>
                <c:pt idx="61">
                  <c:v>0.89095999999999997</c:v>
                </c:pt>
                <c:pt idx="62">
                  <c:v>0.89122000000000001</c:v>
                </c:pt>
                <c:pt idx="63">
                  <c:v>0.89149</c:v>
                </c:pt>
                <c:pt idx="64">
                  <c:v>0.89175000000000004</c:v>
                </c:pt>
                <c:pt idx="65">
                  <c:v>0.89200999999999997</c:v>
                </c:pt>
                <c:pt idx="66">
                  <c:v>0.89200999999999997</c:v>
                </c:pt>
                <c:pt idx="67">
                  <c:v>0.89227000000000001</c:v>
                </c:pt>
                <c:pt idx="68">
                  <c:v>0.89253000000000005</c:v>
                </c:pt>
                <c:pt idx="69">
                  <c:v>0.89278999999999997</c:v>
                </c:pt>
                <c:pt idx="70">
                  <c:v>0.89305000000000001</c:v>
                </c:pt>
                <c:pt idx="71">
                  <c:v>0.89329999999999998</c:v>
                </c:pt>
                <c:pt idx="72">
                  <c:v>0.89356000000000002</c:v>
                </c:pt>
                <c:pt idx="73">
                  <c:v>0.89381999999999995</c:v>
                </c:pt>
                <c:pt idx="74">
                  <c:v>0.89407000000000003</c:v>
                </c:pt>
                <c:pt idx="75">
                  <c:v>0.89432999999999996</c:v>
                </c:pt>
                <c:pt idx="76">
                  <c:v>0.89458000000000004</c:v>
                </c:pt>
                <c:pt idx="77">
                  <c:v>0.89483000000000001</c:v>
                </c:pt>
                <c:pt idx="78">
                  <c:v>0.89509000000000005</c:v>
                </c:pt>
                <c:pt idx="79">
                  <c:v>0.89534000000000002</c:v>
                </c:pt>
                <c:pt idx="80">
                  <c:v>0.89559</c:v>
                </c:pt>
                <c:pt idx="81">
                  <c:v>0.89583999999999997</c:v>
                </c:pt>
                <c:pt idx="82">
                  <c:v>0.89609000000000005</c:v>
                </c:pt>
                <c:pt idx="83">
                  <c:v>0.89634000000000003</c:v>
                </c:pt>
                <c:pt idx="84">
                  <c:v>0.89634000000000003</c:v>
                </c:pt>
                <c:pt idx="85">
                  <c:v>0.89634000000000003</c:v>
                </c:pt>
                <c:pt idx="86">
                  <c:v>0.89659</c:v>
                </c:pt>
                <c:pt idx="87">
                  <c:v>0.89683999999999997</c:v>
                </c:pt>
                <c:pt idx="88">
                  <c:v>0.89709000000000005</c:v>
                </c:pt>
                <c:pt idx="89">
                  <c:v>0.89709000000000005</c:v>
                </c:pt>
                <c:pt idx="90">
                  <c:v>0.89732999999999996</c:v>
                </c:pt>
                <c:pt idx="91">
                  <c:v>0.89758000000000004</c:v>
                </c:pt>
                <c:pt idx="92">
                  <c:v>0.89783000000000002</c:v>
                </c:pt>
                <c:pt idx="93">
                  <c:v>0.89807000000000003</c:v>
                </c:pt>
                <c:pt idx="94">
                  <c:v>0.89832000000000001</c:v>
                </c:pt>
                <c:pt idx="95">
                  <c:v>0.89856000000000003</c:v>
                </c:pt>
                <c:pt idx="96">
                  <c:v>0.89881</c:v>
                </c:pt>
                <c:pt idx="97">
                  <c:v>0.89905000000000002</c:v>
                </c:pt>
                <c:pt idx="98">
                  <c:v>0.89929000000000003</c:v>
                </c:pt>
                <c:pt idx="99">
                  <c:v>0.89953000000000005</c:v>
                </c:pt>
                <c:pt idx="100">
                  <c:v>0.89976999999999996</c:v>
                </c:pt>
                <c:pt idx="101">
                  <c:v>0.90000999999999998</c:v>
                </c:pt>
                <c:pt idx="102">
                  <c:v>0.90024999999999999</c:v>
                </c:pt>
                <c:pt idx="103">
                  <c:v>0.90049000000000001</c:v>
                </c:pt>
                <c:pt idx="104">
                  <c:v>0.90073000000000003</c:v>
                </c:pt>
                <c:pt idx="105">
                  <c:v>0.90097000000000005</c:v>
                </c:pt>
                <c:pt idx="106">
                  <c:v>0.90120999999999996</c:v>
                </c:pt>
                <c:pt idx="107">
                  <c:v>0.90144000000000002</c:v>
                </c:pt>
                <c:pt idx="108">
                  <c:v>0.90168000000000004</c:v>
                </c:pt>
                <c:pt idx="109">
                  <c:v>0.90190999999999999</c:v>
                </c:pt>
                <c:pt idx="110">
                  <c:v>0.90215000000000001</c:v>
                </c:pt>
                <c:pt idx="111">
                  <c:v>0.90237999999999996</c:v>
                </c:pt>
                <c:pt idx="112">
                  <c:v>0.90261000000000002</c:v>
                </c:pt>
                <c:pt idx="113">
                  <c:v>0.90285000000000004</c:v>
                </c:pt>
                <c:pt idx="114">
                  <c:v>0.90307999999999999</c:v>
                </c:pt>
                <c:pt idx="115">
                  <c:v>0.90330999999999995</c:v>
                </c:pt>
                <c:pt idx="116">
                  <c:v>0.90354000000000001</c:v>
                </c:pt>
                <c:pt idx="117">
                  <c:v>0.90376999999999996</c:v>
                </c:pt>
                <c:pt idx="118">
                  <c:v>0.90400000000000003</c:v>
                </c:pt>
                <c:pt idx="119">
                  <c:v>0.90422999999999998</c:v>
                </c:pt>
                <c:pt idx="120">
                  <c:v>0.90444999999999998</c:v>
                </c:pt>
                <c:pt idx="121">
                  <c:v>0.90468000000000004</c:v>
                </c:pt>
                <c:pt idx="122">
                  <c:v>0.90468000000000004</c:v>
                </c:pt>
                <c:pt idx="123">
                  <c:v>0.90490999999999999</c:v>
                </c:pt>
                <c:pt idx="124">
                  <c:v>0.90513999999999994</c:v>
                </c:pt>
                <c:pt idx="125">
                  <c:v>0.90536000000000005</c:v>
                </c:pt>
                <c:pt idx="126">
                  <c:v>0.90536000000000005</c:v>
                </c:pt>
                <c:pt idx="127">
                  <c:v>0.90559000000000001</c:v>
                </c:pt>
                <c:pt idx="128">
                  <c:v>0.90581</c:v>
                </c:pt>
                <c:pt idx="129">
                  <c:v>0.90603999999999996</c:v>
                </c:pt>
                <c:pt idx="130">
                  <c:v>0.90603999999999996</c:v>
                </c:pt>
                <c:pt idx="131">
                  <c:v>0.90625999999999995</c:v>
                </c:pt>
                <c:pt idx="132">
                  <c:v>0.90647999999999995</c:v>
                </c:pt>
                <c:pt idx="133">
                  <c:v>0.90671000000000002</c:v>
                </c:pt>
                <c:pt idx="134">
                  <c:v>0.90693000000000001</c:v>
                </c:pt>
                <c:pt idx="135">
                  <c:v>0.90715000000000001</c:v>
                </c:pt>
                <c:pt idx="136">
                  <c:v>0.90737000000000001</c:v>
                </c:pt>
                <c:pt idx="137">
                  <c:v>0.90520999999999996</c:v>
                </c:pt>
                <c:pt idx="138">
                  <c:v>0.90544000000000002</c:v>
                </c:pt>
                <c:pt idx="139">
                  <c:v>0.90566000000000002</c:v>
                </c:pt>
                <c:pt idx="140">
                  <c:v>0.90566000000000002</c:v>
                </c:pt>
                <c:pt idx="141">
                  <c:v>0.90566000000000002</c:v>
                </c:pt>
                <c:pt idx="142">
                  <c:v>0.90588999999999997</c:v>
                </c:pt>
                <c:pt idx="143">
                  <c:v>0.90610999999999997</c:v>
                </c:pt>
                <c:pt idx="144">
                  <c:v>0.90634000000000003</c:v>
                </c:pt>
                <c:pt idx="145">
                  <c:v>0.90634000000000003</c:v>
                </c:pt>
                <c:pt idx="146">
                  <c:v>0.90634000000000003</c:v>
                </c:pt>
                <c:pt idx="147">
                  <c:v>0.90634000000000003</c:v>
                </c:pt>
                <c:pt idx="148">
                  <c:v>0.90415999999999996</c:v>
                </c:pt>
                <c:pt idx="149">
                  <c:v>0.90439000000000003</c:v>
                </c:pt>
                <c:pt idx="150">
                  <c:v>0.90439000000000003</c:v>
                </c:pt>
                <c:pt idx="151">
                  <c:v>0.90461999999999998</c:v>
                </c:pt>
                <c:pt idx="152">
                  <c:v>0.90485000000000004</c:v>
                </c:pt>
                <c:pt idx="153">
                  <c:v>0.90508</c:v>
                </c:pt>
                <c:pt idx="154">
                  <c:v>0.90530999999999995</c:v>
                </c:pt>
                <c:pt idx="155">
                  <c:v>0.90552999999999995</c:v>
                </c:pt>
                <c:pt idx="156">
                  <c:v>0.90576000000000001</c:v>
                </c:pt>
                <c:pt idx="157">
                  <c:v>0.90598999999999996</c:v>
                </c:pt>
                <c:pt idx="158">
                  <c:v>0.90620999999999996</c:v>
                </c:pt>
                <c:pt idx="159">
                  <c:v>0.90644000000000002</c:v>
                </c:pt>
                <c:pt idx="160">
                  <c:v>0.90666000000000002</c:v>
                </c:pt>
                <c:pt idx="161">
                  <c:v>0.90688000000000002</c:v>
                </c:pt>
                <c:pt idx="162">
                  <c:v>0.90710999999999997</c:v>
                </c:pt>
                <c:pt idx="163">
                  <c:v>0.90732999999999997</c:v>
                </c:pt>
                <c:pt idx="164">
                  <c:v>0.90732999999999997</c:v>
                </c:pt>
                <c:pt idx="165">
                  <c:v>0.90754999999999997</c:v>
                </c:pt>
                <c:pt idx="166">
                  <c:v>0.90776999999999997</c:v>
                </c:pt>
                <c:pt idx="167">
                  <c:v>0.90798999999999996</c:v>
                </c:pt>
                <c:pt idx="168">
                  <c:v>0.90820999999999996</c:v>
                </c:pt>
                <c:pt idx="169">
                  <c:v>0.90842999999999996</c:v>
                </c:pt>
                <c:pt idx="170">
                  <c:v>0.90864999999999996</c:v>
                </c:pt>
                <c:pt idx="171">
                  <c:v>0.90886999999999996</c:v>
                </c:pt>
                <c:pt idx="172">
                  <c:v>0.90908999999999995</c:v>
                </c:pt>
                <c:pt idx="173">
                  <c:v>0.9093</c:v>
                </c:pt>
                <c:pt idx="174">
                  <c:v>0.90952</c:v>
                </c:pt>
                <c:pt idx="175">
                  <c:v>0.90973999999999999</c:v>
                </c:pt>
                <c:pt idx="176">
                  <c:v>0.90995000000000004</c:v>
                </c:pt>
                <c:pt idx="177">
                  <c:v>0.90995000000000004</c:v>
                </c:pt>
                <c:pt idx="178">
                  <c:v>0.91017000000000003</c:v>
                </c:pt>
                <c:pt idx="179">
                  <c:v>0.91017000000000003</c:v>
                </c:pt>
                <c:pt idx="180">
                  <c:v>0.91017000000000003</c:v>
                </c:pt>
                <c:pt idx="181">
                  <c:v>0.91037999999999997</c:v>
                </c:pt>
                <c:pt idx="182">
                  <c:v>0.91059999999999997</c:v>
                </c:pt>
                <c:pt idx="183">
                  <c:v>0.91081000000000001</c:v>
                </c:pt>
                <c:pt idx="184">
                  <c:v>0.91102000000000005</c:v>
                </c:pt>
                <c:pt idx="185">
                  <c:v>0.91124000000000005</c:v>
                </c:pt>
                <c:pt idx="186">
                  <c:v>0.91144999999999998</c:v>
                </c:pt>
                <c:pt idx="187">
                  <c:v>0.91166000000000003</c:v>
                </c:pt>
                <c:pt idx="188">
                  <c:v>0.91186999999999996</c:v>
                </c:pt>
                <c:pt idx="189">
                  <c:v>0.91208</c:v>
                </c:pt>
                <c:pt idx="190">
                  <c:v>0.90990000000000004</c:v>
                </c:pt>
                <c:pt idx="191">
                  <c:v>0.91012000000000004</c:v>
                </c:pt>
                <c:pt idx="192">
                  <c:v>0.91032999999999997</c:v>
                </c:pt>
                <c:pt idx="193">
                  <c:v>0.91054999999999997</c:v>
                </c:pt>
                <c:pt idx="194">
                  <c:v>0.91076000000000001</c:v>
                </c:pt>
                <c:pt idx="195">
                  <c:v>0.91096999999999995</c:v>
                </c:pt>
                <c:pt idx="196">
                  <c:v>0.91119000000000006</c:v>
                </c:pt>
                <c:pt idx="197">
                  <c:v>0.91139999999999999</c:v>
                </c:pt>
                <c:pt idx="198">
                  <c:v>0.91139999999999999</c:v>
                </c:pt>
                <c:pt idx="199">
                  <c:v>0.90922000000000003</c:v>
                </c:pt>
                <c:pt idx="200">
                  <c:v>0.90944000000000003</c:v>
                </c:pt>
                <c:pt idx="201">
                  <c:v>0.90964999999999996</c:v>
                </c:pt>
                <c:pt idx="202">
                  <c:v>0.90749000000000002</c:v>
                </c:pt>
                <c:pt idx="203">
                  <c:v>0.90532000000000001</c:v>
                </c:pt>
                <c:pt idx="204">
                  <c:v>0.90554999999999997</c:v>
                </c:pt>
                <c:pt idx="205">
                  <c:v>0.90578000000000003</c:v>
                </c:pt>
                <c:pt idx="206">
                  <c:v>0.90600000000000003</c:v>
                </c:pt>
                <c:pt idx="207">
                  <c:v>0.90622000000000003</c:v>
                </c:pt>
                <c:pt idx="208">
                  <c:v>0.90622000000000003</c:v>
                </c:pt>
                <c:pt idx="209">
                  <c:v>0.90644999999999998</c:v>
                </c:pt>
                <c:pt idx="210">
                  <c:v>0.90644999999999998</c:v>
                </c:pt>
                <c:pt idx="211">
                  <c:v>0.90666999999999998</c:v>
                </c:pt>
                <c:pt idx="212">
                  <c:v>0.90666999999999998</c:v>
                </c:pt>
                <c:pt idx="213">
                  <c:v>0.90449999999999997</c:v>
                </c:pt>
                <c:pt idx="214">
                  <c:v>0.90473000000000003</c:v>
                </c:pt>
                <c:pt idx="215">
                  <c:v>0.90495999999999999</c:v>
                </c:pt>
                <c:pt idx="216">
                  <c:v>0.90519000000000005</c:v>
                </c:pt>
                <c:pt idx="217">
                  <c:v>0.90541000000000005</c:v>
                </c:pt>
                <c:pt idx="218">
                  <c:v>0.90564</c:v>
                </c:pt>
                <c:pt idx="219">
                  <c:v>0.90586</c:v>
                </c:pt>
                <c:pt idx="220">
                  <c:v>0.90608999999999995</c:v>
                </c:pt>
                <c:pt idx="221">
                  <c:v>0.90630999999999995</c:v>
                </c:pt>
                <c:pt idx="222">
                  <c:v>0.90652999999999995</c:v>
                </c:pt>
                <c:pt idx="223">
                  <c:v>0.90652999999999995</c:v>
                </c:pt>
                <c:pt idx="224">
                  <c:v>0.90676000000000001</c:v>
                </c:pt>
                <c:pt idx="225">
                  <c:v>0.90676000000000001</c:v>
                </c:pt>
                <c:pt idx="226">
                  <c:v>0.90698000000000001</c:v>
                </c:pt>
                <c:pt idx="227">
                  <c:v>0.90720000000000001</c:v>
                </c:pt>
                <c:pt idx="228">
                  <c:v>0.90503999999999996</c:v>
                </c:pt>
                <c:pt idx="229">
                  <c:v>0.90525999999999995</c:v>
                </c:pt>
                <c:pt idx="230">
                  <c:v>0.90549000000000002</c:v>
                </c:pt>
                <c:pt idx="231">
                  <c:v>0.90571000000000002</c:v>
                </c:pt>
                <c:pt idx="232">
                  <c:v>0.90593999999999997</c:v>
                </c:pt>
                <c:pt idx="233">
                  <c:v>0.90593999999999997</c:v>
                </c:pt>
                <c:pt idx="234">
                  <c:v>0.90615999999999997</c:v>
                </c:pt>
                <c:pt idx="235">
                  <c:v>0.90639000000000003</c:v>
                </c:pt>
                <c:pt idx="236">
                  <c:v>0.90661000000000003</c:v>
                </c:pt>
                <c:pt idx="237">
                  <c:v>0.90683000000000002</c:v>
                </c:pt>
                <c:pt idx="238">
                  <c:v>0.90705999999999998</c:v>
                </c:pt>
                <c:pt idx="239">
                  <c:v>0.90488999999999997</c:v>
                </c:pt>
                <c:pt idx="240">
                  <c:v>0.90488999999999997</c:v>
                </c:pt>
                <c:pt idx="241">
                  <c:v>0.90512000000000004</c:v>
                </c:pt>
                <c:pt idx="242">
                  <c:v>0.90534999999999999</c:v>
                </c:pt>
                <c:pt idx="243">
                  <c:v>0.90556999999999999</c:v>
                </c:pt>
                <c:pt idx="244">
                  <c:v>0.90580000000000005</c:v>
                </c:pt>
                <c:pt idx="245">
                  <c:v>0.90602000000000005</c:v>
                </c:pt>
                <c:pt idx="246">
                  <c:v>0.90625</c:v>
                </c:pt>
                <c:pt idx="247">
                  <c:v>0.90647</c:v>
                </c:pt>
                <c:pt idx="248">
                  <c:v>0.90669</c:v>
                </c:pt>
                <c:pt idx="249">
                  <c:v>0.90690999999999999</c:v>
                </c:pt>
                <c:pt idx="250">
                  <c:v>0.90476000000000001</c:v>
                </c:pt>
                <c:pt idx="251">
                  <c:v>0.90498000000000001</c:v>
                </c:pt>
                <c:pt idx="252">
                  <c:v>0.90283000000000002</c:v>
                </c:pt>
                <c:pt idx="253">
                  <c:v>0.90283000000000002</c:v>
                </c:pt>
                <c:pt idx="254">
                  <c:v>0.90305999999999997</c:v>
                </c:pt>
                <c:pt idx="255">
                  <c:v>0.90329000000000004</c:v>
                </c:pt>
                <c:pt idx="256">
                  <c:v>0.90351999999999999</c:v>
                </c:pt>
                <c:pt idx="257">
                  <c:v>0.90137999999999996</c:v>
                </c:pt>
                <c:pt idx="258">
                  <c:v>0.89922999999999997</c:v>
                </c:pt>
                <c:pt idx="259">
                  <c:v>0.89946999999999999</c:v>
                </c:pt>
                <c:pt idx="260">
                  <c:v>0.89971000000000001</c:v>
                </c:pt>
                <c:pt idx="261">
                  <c:v>0.89995000000000003</c:v>
                </c:pt>
                <c:pt idx="262">
                  <c:v>0.90019000000000005</c:v>
                </c:pt>
                <c:pt idx="263">
                  <c:v>0.90042</c:v>
                </c:pt>
                <c:pt idx="264">
                  <c:v>0.90066000000000002</c:v>
                </c:pt>
                <c:pt idx="265">
                  <c:v>0.90066000000000002</c:v>
                </c:pt>
                <c:pt idx="266">
                  <c:v>0.90090000000000003</c:v>
                </c:pt>
                <c:pt idx="267">
                  <c:v>0.90090000000000003</c:v>
                </c:pt>
                <c:pt idx="268">
                  <c:v>0.90112999999999999</c:v>
                </c:pt>
                <c:pt idx="269">
                  <c:v>0.90137</c:v>
                </c:pt>
                <c:pt idx="270">
                  <c:v>0.90159999999999996</c:v>
                </c:pt>
                <c:pt idx="271">
                  <c:v>0.90183000000000002</c:v>
                </c:pt>
                <c:pt idx="272">
                  <c:v>0.90207000000000004</c:v>
                </c:pt>
                <c:pt idx="273">
                  <c:v>0.90229999999999999</c:v>
                </c:pt>
                <c:pt idx="274">
                  <c:v>0.90253000000000005</c:v>
                </c:pt>
                <c:pt idx="275">
                  <c:v>0.90276000000000001</c:v>
                </c:pt>
                <c:pt idx="276">
                  <c:v>0.90061999999999998</c:v>
                </c:pt>
                <c:pt idx="277">
                  <c:v>0.90085999999999999</c:v>
                </c:pt>
                <c:pt idx="278">
                  <c:v>0.90085999999999999</c:v>
                </c:pt>
                <c:pt idx="279">
                  <c:v>0.90108999999999995</c:v>
                </c:pt>
                <c:pt idx="280">
                  <c:v>0.90132999999999996</c:v>
                </c:pt>
                <c:pt idx="281">
                  <c:v>0.90156000000000003</c:v>
                </c:pt>
                <c:pt idx="282">
                  <c:v>0.90180000000000005</c:v>
                </c:pt>
                <c:pt idx="283">
                  <c:v>0.90203</c:v>
                </c:pt>
                <c:pt idx="284">
                  <c:v>0.90225999999999995</c:v>
                </c:pt>
                <c:pt idx="285">
                  <c:v>0.90249000000000001</c:v>
                </c:pt>
                <c:pt idx="286">
                  <c:v>0.90271999999999997</c:v>
                </c:pt>
                <c:pt idx="287">
                  <c:v>0.90295000000000003</c:v>
                </c:pt>
                <c:pt idx="288">
                  <c:v>0.90295000000000003</c:v>
                </c:pt>
                <c:pt idx="289">
                  <c:v>0.90317999999999998</c:v>
                </c:pt>
                <c:pt idx="290">
                  <c:v>0.90341000000000005</c:v>
                </c:pt>
                <c:pt idx="291">
                  <c:v>0.90341000000000005</c:v>
                </c:pt>
                <c:pt idx="292">
                  <c:v>0.90341000000000005</c:v>
                </c:pt>
                <c:pt idx="293">
                  <c:v>0.90364</c:v>
                </c:pt>
                <c:pt idx="294">
                  <c:v>0.90386999999999995</c:v>
                </c:pt>
                <c:pt idx="295">
                  <c:v>0.90410000000000001</c:v>
                </c:pt>
                <c:pt idx="296">
                  <c:v>0.90432999999999997</c:v>
                </c:pt>
                <c:pt idx="297">
                  <c:v>0.90456000000000003</c:v>
                </c:pt>
                <c:pt idx="298">
                  <c:v>0.90478000000000003</c:v>
                </c:pt>
                <c:pt idx="299">
                  <c:v>0.90500999999999998</c:v>
                </c:pt>
                <c:pt idx="300">
                  <c:v>0.90524000000000004</c:v>
                </c:pt>
                <c:pt idx="301">
                  <c:v>0.90308999999999995</c:v>
                </c:pt>
                <c:pt idx="302">
                  <c:v>0.90332000000000001</c:v>
                </c:pt>
                <c:pt idx="303">
                  <c:v>0.90354999999999996</c:v>
                </c:pt>
                <c:pt idx="304">
                  <c:v>0.90378000000000003</c:v>
                </c:pt>
                <c:pt idx="305">
                  <c:v>0.90400000000000003</c:v>
                </c:pt>
                <c:pt idx="306">
                  <c:v>0.90185999999999999</c:v>
                </c:pt>
                <c:pt idx="307">
                  <c:v>0.90208999999999995</c:v>
                </c:pt>
                <c:pt idx="308">
                  <c:v>0.90232999999999997</c:v>
                </c:pt>
                <c:pt idx="309">
                  <c:v>0.90256000000000003</c:v>
                </c:pt>
                <c:pt idx="310">
                  <c:v>0.90278999999999998</c:v>
                </c:pt>
                <c:pt idx="311">
                  <c:v>0.90302000000000004</c:v>
                </c:pt>
                <c:pt idx="312">
                  <c:v>0.90088000000000001</c:v>
                </c:pt>
                <c:pt idx="313">
                  <c:v>0.90112000000000003</c:v>
                </c:pt>
                <c:pt idx="314">
                  <c:v>0.90134999999999998</c:v>
                </c:pt>
                <c:pt idx="315">
                  <c:v>0.90158000000000005</c:v>
                </c:pt>
                <c:pt idx="316">
                  <c:v>0.90181999999999995</c:v>
                </c:pt>
                <c:pt idx="317">
                  <c:v>0.90205000000000002</c:v>
                </c:pt>
                <c:pt idx="318">
                  <c:v>0.90227999999999997</c:v>
                </c:pt>
                <c:pt idx="319">
                  <c:v>0.90251000000000003</c:v>
                </c:pt>
                <c:pt idx="320">
                  <c:v>0.90273999999999999</c:v>
                </c:pt>
                <c:pt idx="321">
                  <c:v>0.90297000000000005</c:v>
                </c:pt>
                <c:pt idx="322">
                  <c:v>0.90297000000000005</c:v>
                </c:pt>
                <c:pt idx="323">
                  <c:v>0.9032</c:v>
                </c:pt>
                <c:pt idx="324">
                  <c:v>0.90342999999999996</c:v>
                </c:pt>
                <c:pt idx="325">
                  <c:v>0.90364999999999995</c:v>
                </c:pt>
                <c:pt idx="326">
                  <c:v>0.90151999999999999</c:v>
                </c:pt>
                <c:pt idx="327">
                  <c:v>0.90176000000000001</c:v>
                </c:pt>
                <c:pt idx="328">
                  <c:v>0.90198999999999996</c:v>
                </c:pt>
                <c:pt idx="329">
                  <c:v>0.90222000000000002</c:v>
                </c:pt>
                <c:pt idx="330">
                  <c:v>0.90244999999999997</c:v>
                </c:pt>
                <c:pt idx="331">
                  <c:v>0.90268000000000004</c:v>
                </c:pt>
                <c:pt idx="332">
                  <c:v>0.90290999999999999</c:v>
                </c:pt>
                <c:pt idx="333">
                  <c:v>0.90312999999999999</c:v>
                </c:pt>
                <c:pt idx="334">
                  <c:v>0.90100999999999998</c:v>
                </c:pt>
                <c:pt idx="335">
                  <c:v>0.89888999999999997</c:v>
                </c:pt>
                <c:pt idx="336">
                  <c:v>0.89912999999999998</c:v>
                </c:pt>
                <c:pt idx="337">
                  <c:v>0.89937</c:v>
                </c:pt>
                <c:pt idx="338">
                  <c:v>0.89937</c:v>
                </c:pt>
                <c:pt idx="339">
                  <c:v>0.89961000000000002</c:v>
                </c:pt>
                <c:pt idx="340">
                  <c:v>0.89983999999999997</c:v>
                </c:pt>
                <c:pt idx="341">
                  <c:v>0.89983999999999997</c:v>
                </c:pt>
                <c:pt idx="342">
                  <c:v>0.90007999999999999</c:v>
                </c:pt>
                <c:pt idx="343">
                  <c:v>0.90031000000000005</c:v>
                </c:pt>
                <c:pt idx="344">
                  <c:v>0.90054999999999996</c:v>
                </c:pt>
                <c:pt idx="345">
                  <c:v>0.90078000000000003</c:v>
                </c:pt>
                <c:pt idx="346">
                  <c:v>0.90100999999999998</c:v>
                </c:pt>
                <c:pt idx="347">
                  <c:v>0.90125</c:v>
                </c:pt>
                <c:pt idx="348">
                  <c:v>0.90147999999999995</c:v>
                </c:pt>
                <c:pt idx="349">
                  <c:v>0.90171000000000001</c:v>
                </c:pt>
                <c:pt idx="350">
                  <c:v>0.90193999999999996</c:v>
                </c:pt>
                <c:pt idx="351">
                  <c:v>0.90217000000000003</c:v>
                </c:pt>
                <c:pt idx="352">
                  <c:v>0.90239999999999998</c:v>
                </c:pt>
                <c:pt idx="353">
                  <c:v>0.90239999999999998</c:v>
                </c:pt>
                <c:pt idx="354">
                  <c:v>0.90263000000000004</c:v>
                </c:pt>
                <c:pt idx="355">
                  <c:v>0.90286</c:v>
                </c:pt>
                <c:pt idx="356">
                  <c:v>0.90308999999999995</c:v>
                </c:pt>
                <c:pt idx="357">
                  <c:v>0.90332000000000001</c:v>
                </c:pt>
                <c:pt idx="358">
                  <c:v>0.90354000000000001</c:v>
                </c:pt>
                <c:pt idx="359">
                  <c:v>0.90376999999999996</c:v>
                </c:pt>
                <c:pt idx="360">
                  <c:v>0.90398999999999996</c:v>
                </c:pt>
                <c:pt idx="361">
                  <c:v>0.90422000000000002</c:v>
                </c:pt>
                <c:pt idx="362">
                  <c:v>0.90422000000000002</c:v>
                </c:pt>
                <c:pt idx="363">
                  <c:v>0.90444000000000002</c:v>
                </c:pt>
                <c:pt idx="364">
                  <c:v>0.90444000000000002</c:v>
                </c:pt>
                <c:pt idx="365">
                  <c:v>0.90466999999999997</c:v>
                </c:pt>
                <c:pt idx="366">
                  <c:v>0.90466999999999997</c:v>
                </c:pt>
                <c:pt idx="367">
                  <c:v>0.90254000000000001</c:v>
                </c:pt>
                <c:pt idx="368">
                  <c:v>0.90041000000000004</c:v>
                </c:pt>
                <c:pt idx="369">
                  <c:v>0.90064999999999995</c:v>
                </c:pt>
                <c:pt idx="370">
                  <c:v>0.90088000000000001</c:v>
                </c:pt>
                <c:pt idx="371">
                  <c:v>0.90110999999999997</c:v>
                </c:pt>
                <c:pt idx="372">
                  <c:v>0.90134999999999998</c:v>
                </c:pt>
                <c:pt idx="373">
                  <c:v>0.90158000000000005</c:v>
                </c:pt>
                <c:pt idx="374">
                  <c:v>0.90181</c:v>
                </c:pt>
                <c:pt idx="375">
                  <c:v>0.90203999999999995</c:v>
                </c:pt>
                <c:pt idx="376">
                  <c:v>0.90227000000000002</c:v>
                </c:pt>
                <c:pt idx="377">
                  <c:v>0.90249999999999997</c:v>
                </c:pt>
                <c:pt idx="378">
                  <c:v>0.90037999999999996</c:v>
                </c:pt>
                <c:pt idx="379">
                  <c:v>0.89827000000000001</c:v>
                </c:pt>
                <c:pt idx="380">
                  <c:v>0.89851000000000003</c:v>
                </c:pt>
                <c:pt idx="381">
                  <c:v>0.89873999999999998</c:v>
                </c:pt>
                <c:pt idx="382">
                  <c:v>0.89898</c:v>
                </c:pt>
                <c:pt idx="383">
                  <c:v>0.89922000000000002</c:v>
                </c:pt>
                <c:pt idx="384">
                  <c:v>0.89944999999999997</c:v>
                </c:pt>
                <c:pt idx="385">
                  <c:v>0.89944999999999997</c:v>
                </c:pt>
                <c:pt idx="386">
                  <c:v>0.89968999999999999</c:v>
                </c:pt>
                <c:pt idx="387">
                  <c:v>0.89993000000000001</c:v>
                </c:pt>
                <c:pt idx="388">
                  <c:v>0.90015999999999996</c:v>
                </c:pt>
                <c:pt idx="389">
                  <c:v>0.90039000000000002</c:v>
                </c:pt>
                <c:pt idx="390">
                  <c:v>0.90063000000000004</c:v>
                </c:pt>
                <c:pt idx="391">
                  <c:v>0.90085999999999999</c:v>
                </c:pt>
                <c:pt idx="392">
                  <c:v>0.90108999999999995</c:v>
                </c:pt>
                <c:pt idx="393">
                  <c:v>0.89898</c:v>
                </c:pt>
                <c:pt idx="394">
                  <c:v>0.89922000000000002</c:v>
                </c:pt>
                <c:pt idx="395">
                  <c:v>0.89712000000000003</c:v>
                </c:pt>
                <c:pt idx="396">
                  <c:v>0.89736000000000005</c:v>
                </c:pt>
                <c:pt idx="397">
                  <c:v>0.89759999999999995</c:v>
                </c:pt>
                <c:pt idx="398">
                  <c:v>0.89783999999999997</c:v>
                </c:pt>
                <c:pt idx="399">
                  <c:v>0.89807999999999999</c:v>
                </c:pt>
                <c:pt idx="400">
                  <c:v>0.89807999999999999</c:v>
                </c:pt>
                <c:pt idx="401">
                  <c:v>0.89831000000000005</c:v>
                </c:pt>
                <c:pt idx="402">
                  <c:v>0.89854999999999996</c:v>
                </c:pt>
                <c:pt idx="403">
                  <c:v>0.89878999999999998</c:v>
                </c:pt>
                <c:pt idx="404">
                  <c:v>0.89668999999999999</c:v>
                </c:pt>
                <c:pt idx="405">
                  <c:v>0.89693000000000001</c:v>
                </c:pt>
                <c:pt idx="406">
                  <c:v>0.89717000000000002</c:v>
                </c:pt>
                <c:pt idx="407">
                  <c:v>0.89741000000000004</c:v>
                </c:pt>
                <c:pt idx="408">
                  <c:v>0.89532</c:v>
                </c:pt>
                <c:pt idx="409">
                  <c:v>0.89556000000000002</c:v>
                </c:pt>
                <c:pt idx="410">
                  <c:v>0.89580000000000004</c:v>
                </c:pt>
                <c:pt idx="411">
                  <c:v>0.89605000000000001</c:v>
                </c:pt>
                <c:pt idx="412">
                  <c:v>0.89629000000000003</c:v>
                </c:pt>
                <c:pt idx="413">
                  <c:v>0.89653000000000005</c:v>
                </c:pt>
                <c:pt idx="414">
                  <c:v>0.89676999999999996</c:v>
                </c:pt>
                <c:pt idx="415">
                  <c:v>0.89700999999999997</c:v>
                </c:pt>
                <c:pt idx="416">
                  <c:v>0.89724999999999999</c:v>
                </c:pt>
                <c:pt idx="417">
                  <c:v>0.89749000000000001</c:v>
                </c:pt>
                <c:pt idx="418">
                  <c:v>0.89539999999999997</c:v>
                </c:pt>
                <c:pt idx="419">
                  <c:v>0.89564999999999995</c:v>
                </c:pt>
                <c:pt idx="420">
                  <c:v>0.89588999999999996</c:v>
                </c:pt>
                <c:pt idx="421">
                  <c:v>0.89612999999999998</c:v>
                </c:pt>
                <c:pt idx="422">
                  <c:v>0.89405000000000001</c:v>
                </c:pt>
                <c:pt idx="423">
                  <c:v>0.89405000000000001</c:v>
                </c:pt>
                <c:pt idx="424">
                  <c:v>0.89429000000000003</c:v>
                </c:pt>
                <c:pt idx="425">
                  <c:v>0.89454</c:v>
                </c:pt>
                <c:pt idx="426">
                  <c:v>0.89478999999999997</c:v>
                </c:pt>
                <c:pt idx="427">
                  <c:v>0.89502999999999999</c:v>
                </c:pt>
                <c:pt idx="428">
                  <c:v>0.89295000000000002</c:v>
                </c:pt>
                <c:pt idx="429">
                  <c:v>0.89319999999999999</c:v>
                </c:pt>
                <c:pt idx="430">
                  <c:v>0.89344999999999997</c:v>
                </c:pt>
                <c:pt idx="431">
                  <c:v>0.89368999999999998</c:v>
                </c:pt>
                <c:pt idx="432">
                  <c:v>0.89393999999999996</c:v>
                </c:pt>
                <c:pt idx="433">
                  <c:v>0.89187000000000005</c:v>
                </c:pt>
                <c:pt idx="434">
                  <c:v>0.88980000000000004</c:v>
                </c:pt>
                <c:pt idx="435">
                  <c:v>0.89005000000000001</c:v>
                </c:pt>
                <c:pt idx="436">
                  <c:v>0.89005000000000001</c:v>
                </c:pt>
                <c:pt idx="437">
                  <c:v>0.89031000000000005</c:v>
                </c:pt>
                <c:pt idx="438">
                  <c:v>0.89056000000000002</c:v>
                </c:pt>
                <c:pt idx="439">
                  <c:v>0.89056000000000002</c:v>
                </c:pt>
                <c:pt idx="440">
                  <c:v>0.89081999999999995</c:v>
                </c:pt>
                <c:pt idx="441">
                  <c:v>0.89107000000000003</c:v>
                </c:pt>
                <c:pt idx="442">
                  <c:v>0.89132999999999996</c:v>
                </c:pt>
                <c:pt idx="443">
                  <c:v>0.89158000000000004</c:v>
                </c:pt>
                <c:pt idx="444">
                  <c:v>0.89183000000000001</c:v>
                </c:pt>
                <c:pt idx="445">
                  <c:v>0.88976</c:v>
                </c:pt>
                <c:pt idx="446">
                  <c:v>0.89000999999999997</c:v>
                </c:pt>
                <c:pt idx="447">
                  <c:v>0.88795000000000002</c:v>
                </c:pt>
                <c:pt idx="448">
                  <c:v>0.88588999999999996</c:v>
                </c:pt>
                <c:pt idx="449">
                  <c:v>0.88614999999999999</c:v>
                </c:pt>
                <c:pt idx="450">
                  <c:v>0.88641999999999999</c:v>
                </c:pt>
                <c:pt idx="451">
                  <c:v>0.88641999999999999</c:v>
                </c:pt>
                <c:pt idx="452">
                  <c:v>0.88668000000000002</c:v>
                </c:pt>
                <c:pt idx="453">
                  <c:v>0.88693999999999995</c:v>
                </c:pt>
                <c:pt idx="454">
                  <c:v>0.88721000000000005</c:v>
                </c:pt>
                <c:pt idx="455">
                  <c:v>0.88746999999999998</c:v>
                </c:pt>
                <c:pt idx="456">
                  <c:v>0.88773000000000002</c:v>
                </c:pt>
                <c:pt idx="457">
                  <c:v>0.88798999999999995</c:v>
                </c:pt>
                <c:pt idx="458">
                  <c:v>0.88593</c:v>
                </c:pt>
                <c:pt idx="459">
                  <c:v>0.88619999999999999</c:v>
                </c:pt>
                <c:pt idx="460">
                  <c:v>0.88646000000000003</c:v>
                </c:pt>
                <c:pt idx="461">
                  <c:v>0.88646000000000003</c:v>
                </c:pt>
                <c:pt idx="462">
                  <c:v>0.88671999999999995</c:v>
                </c:pt>
                <c:pt idx="463">
                  <c:v>0.88698999999999995</c:v>
                </c:pt>
                <c:pt idx="464">
                  <c:v>0.88724999999999998</c:v>
                </c:pt>
                <c:pt idx="465">
                  <c:v>0.88724999999999998</c:v>
                </c:pt>
                <c:pt idx="466">
                  <c:v>0.88724999999999998</c:v>
                </c:pt>
                <c:pt idx="467">
                  <c:v>0.88751000000000002</c:v>
                </c:pt>
                <c:pt idx="468">
                  <c:v>0.88751000000000002</c:v>
                </c:pt>
                <c:pt idx="469">
                  <c:v>0.88776999999999995</c:v>
                </c:pt>
                <c:pt idx="470">
                  <c:v>0.88802999999999999</c:v>
                </c:pt>
                <c:pt idx="471">
                  <c:v>0.88829000000000002</c:v>
                </c:pt>
                <c:pt idx="472">
                  <c:v>0.88854999999999995</c:v>
                </c:pt>
                <c:pt idx="473">
                  <c:v>0.88880999999999999</c:v>
                </c:pt>
                <c:pt idx="474">
                  <c:v>0.88907000000000003</c:v>
                </c:pt>
                <c:pt idx="475">
                  <c:v>0.88700000000000001</c:v>
                </c:pt>
                <c:pt idx="476">
                  <c:v>0.88727</c:v>
                </c:pt>
                <c:pt idx="477">
                  <c:v>0.88519999999999999</c:v>
                </c:pt>
                <c:pt idx="478">
                  <c:v>0.88519999999999999</c:v>
                </c:pt>
                <c:pt idx="479">
                  <c:v>0.88546999999999998</c:v>
                </c:pt>
                <c:pt idx="480">
                  <c:v>0.88573999999999997</c:v>
                </c:pt>
                <c:pt idx="481">
                  <c:v>0.88600000000000001</c:v>
                </c:pt>
                <c:pt idx="482">
                  <c:v>0.88627</c:v>
                </c:pt>
                <c:pt idx="483">
                  <c:v>0.88653000000000004</c:v>
                </c:pt>
                <c:pt idx="484">
                  <c:v>0.88680000000000003</c:v>
                </c:pt>
                <c:pt idx="485">
                  <c:v>0.88705999999999996</c:v>
                </c:pt>
                <c:pt idx="486">
                  <c:v>0.88732</c:v>
                </c:pt>
                <c:pt idx="487">
                  <c:v>0.88732</c:v>
                </c:pt>
                <c:pt idx="488">
                  <c:v>0.88758999999999999</c:v>
                </c:pt>
                <c:pt idx="489">
                  <c:v>0.88785000000000003</c:v>
                </c:pt>
                <c:pt idx="490">
                  <c:v>0.88810999999999996</c:v>
                </c:pt>
                <c:pt idx="491">
                  <c:v>0.88836999999999999</c:v>
                </c:pt>
                <c:pt idx="492">
                  <c:v>0.88629999999999998</c:v>
                </c:pt>
                <c:pt idx="493">
                  <c:v>0.88629999999999998</c:v>
                </c:pt>
                <c:pt idx="494">
                  <c:v>0.88656999999999997</c:v>
                </c:pt>
                <c:pt idx="495">
                  <c:v>0.88683000000000001</c:v>
                </c:pt>
                <c:pt idx="496">
                  <c:v>0.8871</c:v>
                </c:pt>
                <c:pt idx="497">
                  <c:v>0.8871</c:v>
                </c:pt>
                <c:pt idx="498">
                  <c:v>0.88736000000000004</c:v>
                </c:pt>
                <c:pt idx="499">
                  <c:v>0.88761999999999996</c:v>
                </c:pt>
                <c:pt idx="500">
                  <c:v>0.88788</c:v>
                </c:pt>
                <c:pt idx="501">
                  <c:v>0.88814000000000004</c:v>
                </c:pt>
                <c:pt idx="502">
                  <c:v>0.88814000000000004</c:v>
                </c:pt>
                <c:pt idx="503">
                  <c:v>0.88839999999999997</c:v>
                </c:pt>
                <c:pt idx="504">
                  <c:v>0.88866000000000001</c:v>
                </c:pt>
                <c:pt idx="505">
                  <c:v>0.88892000000000004</c:v>
                </c:pt>
                <c:pt idx="506">
                  <c:v>0.88917999999999997</c:v>
                </c:pt>
                <c:pt idx="507">
                  <c:v>0.88944000000000001</c:v>
                </c:pt>
                <c:pt idx="508">
                  <c:v>0.88970000000000005</c:v>
                </c:pt>
                <c:pt idx="509">
                  <c:v>0.88995999999999997</c:v>
                </c:pt>
                <c:pt idx="510">
                  <c:v>0.89020999999999995</c:v>
                </c:pt>
                <c:pt idx="511">
                  <c:v>0.89020999999999995</c:v>
                </c:pt>
                <c:pt idx="512">
                  <c:v>0.89046999999999998</c:v>
                </c:pt>
                <c:pt idx="513">
                  <c:v>0.89071999999999996</c:v>
                </c:pt>
                <c:pt idx="514">
                  <c:v>0.89097999999999999</c:v>
                </c:pt>
                <c:pt idx="515">
                  <c:v>0.89122999999999997</c:v>
                </c:pt>
                <c:pt idx="516">
                  <c:v>0.89148000000000005</c:v>
                </c:pt>
                <c:pt idx="517">
                  <c:v>0.89173999999999998</c:v>
                </c:pt>
                <c:pt idx="518">
                  <c:v>0.89198999999999995</c:v>
                </c:pt>
                <c:pt idx="519">
                  <c:v>0.89224000000000003</c:v>
                </c:pt>
                <c:pt idx="520">
                  <c:v>0.89249000000000001</c:v>
                </c:pt>
                <c:pt idx="521">
                  <c:v>0.89273999999999998</c:v>
                </c:pt>
                <c:pt idx="522">
                  <c:v>0.89298999999999995</c:v>
                </c:pt>
                <c:pt idx="523">
                  <c:v>0.89324000000000003</c:v>
                </c:pt>
                <c:pt idx="524">
                  <c:v>0.89349000000000001</c:v>
                </c:pt>
                <c:pt idx="525">
                  <c:v>0.89373000000000002</c:v>
                </c:pt>
                <c:pt idx="526">
                  <c:v>0.89398</c:v>
                </c:pt>
                <c:pt idx="527">
                  <c:v>0.89422999999999997</c:v>
                </c:pt>
                <c:pt idx="528">
                  <c:v>0.89446999999999999</c:v>
                </c:pt>
                <c:pt idx="529">
                  <c:v>0.89471999999999996</c:v>
                </c:pt>
                <c:pt idx="530">
                  <c:v>0.89495999999999998</c:v>
                </c:pt>
                <c:pt idx="531">
                  <c:v>0.8952</c:v>
                </c:pt>
                <c:pt idx="532">
                  <c:v>0.89544999999999997</c:v>
                </c:pt>
                <c:pt idx="533">
                  <c:v>0.89568999999999999</c:v>
                </c:pt>
                <c:pt idx="534">
                  <c:v>0.89593</c:v>
                </c:pt>
                <c:pt idx="535">
                  <c:v>0.89617000000000002</c:v>
                </c:pt>
                <c:pt idx="536">
                  <c:v>0.89641000000000004</c:v>
                </c:pt>
                <c:pt idx="537">
                  <c:v>0.89641000000000004</c:v>
                </c:pt>
                <c:pt idx="538">
                  <c:v>0.89664999999999995</c:v>
                </c:pt>
                <c:pt idx="539">
                  <c:v>0.89456999999999998</c:v>
                </c:pt>
                <c:pt idx="540">
                  <c:v>0.89481999999999995</c:v>
                </c:pt>
                <c:pt idx="541">
                  <c:v>0.89505999999999997</c:v>
                </c:pt>
                <c:pt idx="542">
                  <c:v>0.89505999999999997</c:v>
                </c:pt>
                <c:pt idx="543">
                  <c:v>0.89529999999999998</c:v>
                </c:pt>
                <c:pt idx="544">
                  <c:v>0.89529999999999998</c:v>
                </c:pt>
                <c:pt idx="545">
                  <c:v>0.89529999999999998</c:v>
                </c:pt>
                <c:pt idx="546">
                  <c:v>0.89554999999999996</c:v>
                </c:pt>
                <c:pt idx="547">
                  <c:v>0.89578999999999998</c:v>
                </c:pt>
                <c:pt idx="548">
                  <c:v>0.89602999999999999</c:v>
                </c:pt>
                <c:pt idx="549">
                  <c:v>0.89627999999999997</c:v>
                </c:pt>
                <c:pt idx="550">
                  <c:v>0.89627999999999997</c:v>
                </c:pt>
                <c:pt idx="551">
                  <c:v>0.89651999999999998</c:v>
                </c:pt>
                <c:pt idx="552">
                  <c:v>0.89676</c:v>
                </c:pt>
                <c:pt idx="553">
                  <c:v>0.89700000000000002</c:v>
                </c:pt>
                <c:pt idx="554">
                  <c:v>0.89724000000000004</c:v>
                </c:pt>
                <c:pt idx="555">
                  <c:v>0.89748000000000006</c:v>
                </c:pt>
                <c:pt idx="556">
                  <c:v>0.89771999999999996</c:v>
                </c:pt>
                <c:pt idx="557">
                  <c:v>0.89795000000000003</c:v>
                </c:pt>
                <c:pt idx="558">
                  <c:v>0.89795000000000003</c:v>
                </c:pt>
                <c:pt idx="559">
                  <c:v>0.89819000000000004</c:v>
                </c:pt>
                <c:pt idx="560">
                  <c:v>0.89842999999999995</c:v>
                </c:pt>
                <c:pt idx="561">
                  <c:v>0.89866000000000001</c:v>
                </c:pt>
                <c:pt idx="562">
                  <c:v>0.89890000000000003</c:v>
                </c:pt>
                <c:pt idx="563">
                  <c:v>0.89890000000000003</c:v>
                </c:pt>
                <c:pt idx="564">
                  <c:v>0.89914000000000005</c:v>
                </c:pt>
                <c:pt idx="565">
                  <c:v>0.89937</c:v>
                </c:pt>
                <c:pt idx="566">
                  <c:v>0.89959999999999996</c:v>
                </c:pt>
                <c:pt idx="567">
                  <c:v>0.89983999999999997</c:v>
                </c:pt>
                <c:pt idx="568">
                  <c:v>0.90007000000000004</c:v>
                </c:pt>
                <c:pt idx="569">
                  <c:v>0.90007000000000004</c:v>
                </c:pt>
                <c:pt idx="570">
                  <c:v>0.89797000000000005</c:v>
                </c:pt>
                <c:pt idx="571">
                  <c:v>0.89797000000000005</c:v>
                </c:pt>
                <c:pt idx="572">
                  <c:v>0.89820999999999995</c:v>
                </c:pt>
                <c:pt idx="573">
                  <c:v>0.89844999999999997</c:v>
                </c:pt>
                <c:pt idx="574">
                  <c:v>0.89868999999999999</c:v>
                </c:pt>
                <c:pt idx="575">
                  <c:v>0.89892000000000005</c:v>
                </c:pt>
                <c:pt idx="576">
                  <c:v>0.89915999999999996</c:v>
                </c:pt>
                <c:pt idx="577">
                  <c:v>0.89939000000000002</c:v>
                </c:pt>
                <c:pt idx="578">
                  <c:v>0.89963000000000004</c:v>
                </c:pt>
                <c:pt idx="579">
                  <c:v>0.89985999999999999</c:v>
                </c:pt>
                <c:pt idx="580">
                  <c:v>0.89985999999999999</c:v>
                </c:pt>
                <c:pt idx="581">
                  <c:v>0.90008999999999995</c:v>
                </c:pt>
                <c:pt idx="582">
                  <c:v>0.90032999999999996</c:v>
                </c:pt>
                <c:pt idx="583">
                  <c:v>0.90056000000000003</c:v>
                </c:pt>
                <c:pt idx="584">
                  <c:v>0.90078999999999998</c:v>
                </c:pt>
                <c:pt idx="585">
                  <c:v>0.90102000000000004</c:v>
                </c:pt>
                <c:pt idx="586">
                  <c:v>0.90125</c:v>
                </c:pt>
                <c:pt idx="587">
                  <c:v>0.90147999999999995</c:v>
                </c:pt>
                <c:pt idx="588">
                  <c:v>0.90171000000000001</c:v>
                </c:pt>
                <c:pt idx="589">
                  <c:v>0.90171000000000001</c:v>
                </c:pt>
                <c:pt idx="590">
                  <c:v>0.90193999999999996</c:v>
                </c:pt>
                <c:pt idx="591">
                  <c:v>0.90217000000000003</c:v>
                </c:pt>
                <c:pt idx="592">
                  <c:v>0.90239999999999998</c:v>
                </c:pt>
                <c:pt idx="593">
                  <c:v>0.90263000000000004</c:v>
                </c:pt>
                <c:pt idx="594">
                  <c:v>0.90263000000000004</c:v>
                </c:pt>
                <c:pt idx="595">
                  <c:v>0.90285000000000004</c:v>
                </c:pt>
                <c:pt idx="596">
                  <c:v>0.90307999999999999</c:v>
                </c:pt>
                <c:pt idx="597">
                  <c:v>0.90330999999999995</c:v>
                </c:pt>
                <c:pt idx="598">
                  <c:v>0.90353000000000006</c:v>
                </c:pt>
                <c:pt idx="599">
                  <c:v>0.90353000000000006</c:v>
                </c:pt>
                <c:pt idx="600">
                  <c:v>0.90376000000000001</c:v>
                </c:pt>
                <c:pt idx="601">
                  <c:v>0.90398000000000001</c:v>
                </c:pt>
                <c:pt idx="602">
                  <c:v>0.90186999999999995</c:v>
                </c:pt>
                <c:pt idx="603">
                  <c:v>0.90210000000000001</c:v>
                </c:pt>
                <c:pt idx="604">
                  <c:v>0.90210000000000001</c:v>
                </c:pt>
                <c:pt idx="605">
                  <c:v>0.90232999999999997</c:v>
                </c:pt>
                <c:pt idx="606">
                  <c:v>0.90256000000000003</c:v>
                </c:pt>
                <c:pt idx="607">
                  <c:v>0.90278000000000003</c:v>
                </c:pt>
                <c:pt idx="608">
                  <c:v>0.90300999999999998</c:v>
                </c:pt>
                <c:pt idx="609">
                  <c:v>0.90324000000000004</c:v>
                </c:pt>
                <c:pt idx="610">
                  <c:v>0.90112999999999999</c:v>
                </c:pt>
                <c:pt idx="611">
                  <c:v>0.90136000000000005</c:v>
                </c:pt>
                <c:pt idx="612">
                  <c:v>0.90159</c:v>
                </c:pt>
                <c:pt idx="613">
                  <c:v>0.90181999999999995</c:v>
                </c:pt>
                <c:pt idx="614">
                  <c:v>0.90181999999999995</c:v>
                </c:pt>
                <c:pt idx="615">
                  <c:v>0.90205000000000002</c:v>
                </c:pt>
                <c:pt idx="616">
                  <c:v>0.89995000000000003</c:v>
                </c:pt>
                <c:pt idx="617">
                  <c:v>0.89995000000000003</c:v>
                </c:pt>
                <c:pt idx="618">
                  <c:v>0.89783999999999997</c:v>
                </c:pt>
                <c:pt idx="619">
                  <c:v>0.89783999999999997</c:v>
                </c:pt>
                <c:pt idx="620">
                  <c:v>0.89573999999999998</c:v>
                </c:pt>
                <c:pt idx="621">
                  <c:v>0.89573999999999998</c:v>
                </c:pt>
                <c:pt idx="622">
                  <c:v>0.89573999999999998</c:v>
                </c:pt>
                <c:pt idx="623">
                  <c:v>0.89598999999999995</c:v>
                </c:pt>
                <c:pt idx="624">
                  <c:v>0.89622999999999997</c:v>
                </c:pt>
                <c:pt idx="625">
                  <c:v>0.89622999999999997</c:v>
                </c:pt>
                <c:pt idx="626">
                  <c:v>0.89622999999999997</c:v>
                </c:pt>
                <c:pt idx="627">
                  <c:v>0.89622999999999997</c:v>
                </c:pt>
                <c:pt idx="628">
                  <c:v>0.89648000000000005</c:v>
                </c:pt>
                <c:pt idx="629">
                  <c:v>0.89671999999999996</c:v>
                </c:pt>
                <c:pt idx="630">
                  <c:v>0.89695999999999998</c:v>
                </c:pt>
                <c:pt idx="631">
                  <c:v>0.89485000000000003</c:v>
                </c:pt>
                <c:pt idx="632">
                  <c:v>0.89509000000000005</c:v>
                </c:pt>
                <c:pt idx="633">
                  <c:v>0.89534000000000002</c:v>
                </c:pt>
                <c:pt idx="634">
                  <c:v>0.89322999999999997</c:v>
                </c:pt>
                <c:pt idx="635">
                  <c:v>0.89348000000000005</c:v>
                </c:pt>
                <c:pt idx="636">
                  <c:v>0.89373000000000002</c:v>
                </c:pt>
                <c:pt idx="637">
                  <c:v>0.89373000000000002</c:v>
                </c:pt>
                <c:pt idx="638">
                  <c:v>0.89373000000000002</c:v>
                </c:pt>
                <c:pt idx="639">
                  <c:v>0.89398999999999995</c:v>
                </c:pt>
                <c:pt idx="640">
                  <c:v>0.89424000000000003</c:v>
                </c:pt>
                <c:pt idx="641">
                  <c:v>0.89449000000000001</c:v>
                </c:pt>
                <c:pt idx="642">
                  <c:v>0.89473999999999998</c:v>
                </c:pt>
                <c:pt idx="643">
                  <c:v>0.89498</c:v>
                </c:pt>
                <c:pt idx="644">
                  <c:v>0.89522999999999997</c:v>
                </c:pt>
                <c:pt idx="645">
                  <c:v>0.89548000000000005</c:v>
                </c:pt>
                <c:pt idx="646">
                  <c:v>0.89571999999999996</c:v>
                </c:pt>
                <c:pt idx="647">
                  <c:v>0.89597000000000004</c:v>
                </c:pt>
                <c:pt idx="648">
                  <c:v>0.89622000000000002</c:v>
                </c:pt>
                <c:pt idx="649">
                  <c:v>0.89622000000000002</c:v>
                </c:pt>
                <c:pt idx="650">
                  <c:v>0.89646000000000003</c:v>
                </c:pt>
                <c:pt idx="651">
                  <c:v>0.89671000000000001</c:v>
                </c:pt>
                <c:pt idx="652">
                  <c:v>0.89695000000000003</c:v>
                </c:pt>
                <c:pt idx="653">
                  <c:v>0.89483000000000001</c:v>
                </c:pt>
                <c:pt idx="654">
                  <c:v>0.89483000000000001</c:v>
                </c:pt>
                <c:pt idx="655">
                  <c:v>0.89271999999999996</c:v>
                </c:pt>
                <c:pt idx="656">
                  <c:v>0.89297000000000004</c:v>
                </c:pt>
                <c:pt idx="657">
                  <c:v>0.89297000000000004</c:v>
                </c:pt>
                <c:pt idx="658">
                  <c:v>0.89322999999999997</c:v>
                </c:pt>
                <c:pt idx="659">
                  <c:v>0.89348000000000005</c:v>
                </c:pt>
                <c:pt idx="660">
                  <c:v>0.89373000000000002</c:v>
                </c:pt>
                <c:pt idx="661">
                  <c:v>0.89398</c:v>
                </c:pt>
                <c:pt idx="662">
                  <c:v>0.89398</c:v>
                </c:pt>
                <c:pt idx="663">
                  <c:v>0.89422999999999997</c:v>
                </c:pt>
                <c:pt idx="664">
                  <c:v>0.89448000000000005</c:v>
                </c:pt>
                <c:pt idx="665">
                  <c:v>0.89473000000000003</c:v>
                </c:pt>
                <c:pt idx="666">
                  <c:v>0.89261999999999997</c:v>
                </c:pt>
                <c:pt idx="667">
                  <c:v>0.89287000000000005</c:v>
                </c:pt>
                <c:pt idx="668">
                  <c:v>0.89312999999999998</c:v>
                </c:pt>
                <c:pt idx="669">
                  <c:v>0.89337999999999995</c:v>
                </c:pt>
                <c:pt idx="670">
                  <c:v>0.89363000000000004</c:v>
                </c:pt>
                <c:pt idx="671">
                  <c:v>0.89388000000000001</c:v>
                </c:pt>
                <c:pt idx="672">
                  <c:v>0.89412999999999998</c:v>
                </c:pt>
                <c:pt idx="673">
                  <c:v>0.89437999999999995</c:v>
                </c:pt>
                <c:pt idx="674">
                  <c:v>0.89463000000000004</c:v>
                </c:pt>
                <c:pt idx="675">
                  <c:v>0.89251999999999998</c:v>
                </c:pt>
                <c:pt idx="676">
                  <c:v>0.89276999999999995</c:v>
                </c:pt>
                <c:pt idx="677">
                  <c:v>0.89302999999999999</c:v>
                </c:pt>
                <c:pt idx="678">
                  <c:v>0.89327999999999996</c:v>
                </c:pt>
                <c:pt idx="679">
                  <c:v>0.89353000000000005</c:v>
                </c:pt>
                <c:pt idx="680">
                  <c:v>0.89353000000000005</c:v>
                </c:pt>
                <c:pt idx="681">
                  <c:v>0.89378000000000002</c:v>
                </c:pt>
                <c:pt idx="682">
                  <c:v>0.89402999999999999</c:v>
                </c:pt>
                <c:pt idx="683">
                  <c:v>0.89427999999999996</c:v>
                </c:pt>
                <c:pt idx="684">
                  <c:v>0.89453000000000005</c:v>
                </c:pt>
                <c:pt idx="685">
                  <c:v>0.89478000000000002</c:v>
                </c:pt>
                <c:pt idx="686">
                  <c:v>0.89478000000000002</c:v>
                </c:pt>
                <c:pt idx="687">
                  <c:v>0.89502000000000004</c:v>
                </c:pt>
                <c:pt idx="688">
                  <c:v>0.89527000000000001</c:v>
                </c:pt>
                <c:pt idx="689">
                  <c:v>0.89315999999999995</c:v>
                </c:pt>
                <c:pt idx="690">
                  <c:v>0.89315999999999995</c:v>
                </c:pt>
                <c:pt idx="691">
                  <c:v>0.89105999999999996</c:v>
                </c:pt>
                <c:pt idx="692">
                  <c:v>0.89131000000000005</c:v>
                </c:pt>
                <c:pt idx="693">
                  <c:v>0.89156999999999997</c:v>
                </c:pt>
                <c:pt idx="694">
                  <c:v>0.88946999999999998</c:v>
                </c:pt>
                <c:pt idx="695">
                  <c:v>0.88973000000000002</c:v>
                </c:pt>
                <c:pt idx="696">
                  <c:v>0.88998999999999995</c:v>
                </c:pt>
                <c:pt idx="697">
                  <c:v>0.89024999999999999</c:v>
                </c:pt>
                <c:pt idx="698">
                  <c:v>0.89051000000000002</c:v>
                </c:pt>
                <c:pt idx="699">
                  <c:v>0.89051000000000002</c:v>
                </c:pt>
                <c:pt idx="700">
                  <c:v>0.89076</c:v>
                </c:pt>
                <c:pt idx="701">
                  <c:v>0.89102000000000003</c:v>
                </c:pt>
                <c:pt idx="702">
                  <c:v>0.89127999999999996</c:v>
                </c:pt>
                <c:pt idx="703">
                  <c:v>0.89153000000000004</c:v>
                </c:pt>
                <c:pt idx="704">
                  <c:v>0.89178999999999997</c:v>
                </c:pt>
                <c:pt idx="705">
                  <c:v>0.89204000000000006</c:v>
                </c:pt>
                <c:pt idx="706">
                  <c:v>0.89229999999999998</c:v>
                </c:pt>
                <c:pt idx="707">
                  <c:v>0.89254999999999995</c:v>
                </c:pt>
                <c:pt idx="708">
                  <c:v>0.89280000000000004</c:v>
                </c:pt>
                <c:pt idx="709">
                  <c:v>0.89305999999999996</c:v>
                </c:pt>
                <c:pt idx="710">
                  <c:v>0.89331000000000005</c:v>
                </c:pt>
                <c:pt idx="711">
                  <c:v>0.89331000000000005</c:v>
                </c:pt>
                <c:pt idx="712">
                  <c:v>0.89356000000000002</c:v>
                </c:pt>
                <c:pt idx="713">
                  <c:v>0.89380999999999999</c:v>
                </c:pt>
                <c:pt idx="714">
                  <c:v>0.89405999999999997</c:v>
                </c:pt>
                <c:pt idx="715">
                  <c:v>0.89431000000000005</c:v>
                </c:pt>
                <c:pt idx="716">
                  <c:v>0.89456000000000002</c:v>
                </c:pt>
                <c:pt idx="717">
                  <c:v>0.89480000000000004</c:v>
                </c:pt>
                <c:pt idx="718">
                  <c:v>0.89505000000000001</c:v>
                </c:pt>
                <c:pt idx="719">
                  <c:v>0.89529999999999998</c:v>
                </c:pt>
                <c:pt idx="720">
                  <c:v>0.89529999999999998</c:v>
                </c:pt>
                <c:pt idx="721">
                  <c:v>0.89554</c:v>
                </c:pt>
                <c:pt idx="722">
                  <c:v>0.89578999999999998</c:v>
                </c:pt>
                <c:pt idx="723">
                  <c:v>0.89602999999999999</c:v>
                </c:pt>
                <c:pt idx="724">
                  <c:v>0.89627999999999997</c:v>
                </c:pt>
                <c:pt idx="725">
                  <c:v>0.89627999999999997</c:v>
                </c:pt>
                <c:pt idx="726">
                  <c:v>0.89651999999999998</c:v>
                </c:pt>
                <c:pt idx="727">
                  <c:v>0.89651999999999998</c:v>
                </c:pt>
                <c:pt idx="728">
                  <c:v>0.89676</c:v>
                </c:pt>
                <c:pt idx="729">
                  <c:v>0.89700999999999997</c:v>
                </c:pt>
                <c:pt idx="730">
                  <c:v>0.89700999999999997</c:v>
                </c:pt>
                <c:pt idx="731">
                  <c:v>0.89488999999999996</c:v>
                </c:pt>
                <c:pt idx="732">
                  <c:v>0.89514000000000005</c:v>
                </c:pt>
                <c:pt idx="733">
                  <c:v>0.89539000000000002</c:v>
                </c:pt>
                <c:pt idx="734">
                  <c:v>0.89563000000000004</c:v>
                </c:pt>
                <c:pt idx="735">
                  <c:v>0.89588000000000001</c:v>
                </c:pt>
                <c:pt idx="736">
                  <c:v>0.89612000000000003</c:v>
                </c:pt>
                <c:pt idx="737">
                  <c:v>0.89637</c:v>
                </c:pt>
                <c:pt idx="738">
                  <c:v>0.89661000000000002</c:v>
                </c:pt>
                <c:pt idx="739">
                  <c:v>0.89685999999999999</c:v>
                </c:pt>
                <c:pt idx="740">
                  <c:v>0.89710000000000001</c:v>
                </c:pt>
                <c:pt idx="741">
                  <c:v>0.89734000000000003</c:v>
                </c:pt>
                <c:pt idx="742">
                  <c:v>0.89758000000000004</c:v>
                </c:pt>
                <c:pt idx="743">
                  <c:v>0.89781999999999995</c:v>
                </c:pt>
                <c:pt idx="744">
                  <c:v>0.89571000000000001</c:v>
                </c:pt>
                <c:pt idx="745">
                  <c:v>0.89595999999999998</c:v>
                </c:pt>
                <c:pt idx="746">
                  <c:v>0.8962</c:v>
                </c:pt>
                <c:pt idx="747">
                  <c:v>0.89410000000000001</c:v>
                </c:pt>
                <c:pt idx="748">
                  <c:v>0.89434999999999998</c:v>
                </c:pt>
                <c:pt idx="749">
                  <c:v>0.89459999999999995</c:v>
                </c:pt>
                <c:pt idx="750">
                  <c:v>0.89483999999999997</c:v>
                </c:pt>
                <c:pt idx="751">
                  <c:v>0.89509000000000005</c:v>
                </c:pt>
                <c:pt idx="752">
                  <c:v>0.89534000000000002</c:v>
                </c:pt>
                <c:pt idx="753">
                  <c:v>0.89558000000000004</c:v>
                </c:pt>
                <c:pt idx="754">
                  <c:v>0.89581999999999995</c:v>
                </c:pt>
                <c:pt idx="755">
                  <c:v>0.89607000000000003</c:v>
                </c:pt>
                <c:pt idx="756">
                  <c:v>0.89631000000000005</c:v>
                </c:pt>
                <c:pt idx="757">
                  <c:v>0.89654999999999996</c:v>
                </c:pt>
                <c:pt idx="758">
                  <c:v>0.89680000000000004</c:v>
                </c:pt>
                <c:pt idx="759">
                  <c:v>0.89703999999999995</c:v>
                </c:pt>
                <c:pt idx="760">
                  <c:v>0.89727999999999997</c:v>
                </c:pt>
                <c:pt idx="761">
                  <c:v>0.89751999999999998</c:v>
                </c:pt>
                <c:pt idx="762">
                  <c:v>0.89776</c:v>
                </c:pt>
                <c:pt idx="763">
                  <c:v>0.89776</c:v>
                </c:pt>
                <c:pt idx="764">
                  <c:v>0.89798999999999995</c:v>
                </c:pt>
                <c:pt idx="765">
                  <c:v>0.89822999999999997</c:v>
                </c:pt>
                <c:pt idx="766">
                  <c:v>0.89822999999999997</c:v>
                </c:pt>
                <c:pt idx="767">
                  <c:v>0.89846999999999999</c:v>
                </c:pt>
                <c:pt idx="768">
                  <c:v>0.89846999999999999</c:v>
                </c:pt>
                <c:pt idx="769">
                  <c:v>0.89871000000000001</c:v>
                </c:pt>
                <c:pt idx="770">
                  <c:v>0.89895000000000003</c:v>
                </c:pt>
                <c:pt idx="771">
                  <c:v>0.89917999999999998</c:v>
                </c:pt>
                <c:pt idx="772">
                  <c:v>0.89942</c:v>
                </c:pt>
                <c:pt idx="773">
                  <c:v>0.89964999999999995</c:v>
                </c:pt>
                <c:pt idx="774">
                  <c:v>0.89988999999999997</c:v>
                </c:pt>
                <c:pt idx="775">
                  <c:v>0.89778000000000002</c:v>
                </c:pt>
                <c:pt idx="776">
                  <c:v>0.89568000000000003</c:v>
                </c:pt>
                <c:pt idx="777">
                  <c:v>0.89593</c:v>
                </c:pt>
                <c:pt idx="778">
                  <c:v>0.89593</c:v>
                </c:pt>
                <c:pt idx="779">
                  <c:v>0.89617000000000002</c:v>
                </c:pt>
                <c:pt idx="780">
                  <c:v>0.89641999999999999</c:v>
                </c:pt>
                <c:pt idx="781">
                  <c:v>0.89666000000000001</c:v>
                </c:pt>
                <c:pt idx="782">
                  <c:v>0.89690000000000003</c:v>
                </c:pt>
                <c:pt idx="783">
                  <c:v>0.89714000000000005</c:v>
                </c:pt>
                <c:pt idx="784">
                  <c:v>0.89737999999999996</c:v>
                </c:pt>
                <c:pt idx="785">
                  <c:v>0.89761999999999997</c:v>
                </c:pt>
                <c:pt idx="786">
                  <c:v>0.89785999999999999</c:v>
                </c:pt>
                <c:pt idx="787">
                  <c:v>0.89810000000000001</c:v>
                </c:pt>
                <c:pt idx="788">
                  <c:v>0.89834000000000003</c:v>
                </c:pt>
                <c:pt idx="789">
                  <c:v>0.89834000000000003</c:v>
                </c:pt>
                <c:pt idx="790">
                  <c:v>0.89834000000000003</c:v>
                </c:pt>
                <c:pt idx="791">
                  <c:v>0.89856999999999998</c:v>
                </c:pt>
                <c:pt idx="792">
                  <c:v>0.89881</c:v>
                </c:pt>
                <c:pt idx="793">
                  <c:v>0.89905000000000002</c:v>
                </c:pt>
                <c:pt idx="794">
                  <c:v>0.89929000000000003</c:v>
                </c:pt>
                <c:pt idx="795">
                  <c:v>0.89951999999999999</c:v>
                </c:pt>
                <c:pt idx="796">
                  <c:v>0.89976</c:v>
                </c:pt>
                <c:pt idx="797">
                  <c:v>0.89998999999999996</c:v>
                </c:pt>
                <c:pt idx="798">
                  <c:v>0.90022000000000002</c:v>
                </c:pt>
                <c:pt idx="799">
                  <c:v>0.90046000000000004</c:v>
                </c:pt>
                <c:pt idx="800">
                  <c:v>0.90068999999999999</c:v>
                </c:pt>
                <c:pt idx="801">
                  <c:v>0.90092000000000005</c:v>
                </c:pt>
                <c:pt idx="802">
                  <c:v>0.90092000000000005</c:v>
                </c:pt>
                <c:pt idx="803">
                  <c:v>0.90115000000000001</c:v>
                </c:pt>
                <c:pt idx="804">
                  <c:v>0.90115000000000001</c:v>
                </c:pt>
                <c:pt idx="805">
                  <c:v>0.90139000000000002</c:v>
                </c:pt>
                <c:pt idx="806">
                  <c:v>0.90161999999999998</c:v>
                </c:pt>
                <c:pt idx="807">
                  <c:v>0.90161999999999998</c:v>
                </c:pt>
                <c:pt idx="808">
                  <c:v>0.90161999999999998</c:v>
                </c:pt>
                <c:pt idx="809">
                  <c:v>0.90185000000000004</c:v>
                </c:pt>
                <c:pt idx="810">
                  <c:v>0.90207999999999999</c:v>
                </c:pt>
                <c:pt idx="811">
                  <c:v>0.90207999999999999</c:v>
                </c:pt>
                <c:pt idx="812">
                  <c:v>0.90230999999999995</c:v>
                </c:pt>
                <c:pt idx="813">
                  <c:v>0.90230999999999995</c:v>
                </c:pt>
                <c:pt idx="814">
                  <c:v>0.90254000000000001</c:v>
                </c:pt>
                <c:pt idx="815">
                  <c:v>0.90276999999999996</c:v>
                </c:pt>
                <c:pt idx="816">
                  <c:v>0.90300000000000002</c:v>
                </c:pt>
                <c:pt idx="817">
                  <c:v>0.90322999999999998</c:v>
                </c:pt>
                <c:pt idx="818">
                  <c:v>0.90344999999999998</c:v>
                </c:pt>
                <c:pt idx="819">
                  <c:v>0.90368000000000004</c:v>
                </c:pt>
                <c:pt idx="820">
                  <c:v>0.90390999999999999</c:v>
                </c:pt>
                <c:pt idx="821">
                  <c:v>0.90412999999999999</c:v>
                </c:pt>
                <c:pt idx="822">
                  <c:v>0.90436000000000005</c:v>
                </c:pt>
                <c:pt idx="823">
                  <c:v>0.90458000000000005</c:v>
                </c:pt>
                <c:pt idx="824">
                  <c:v>0.90481</c:v>
                </c:pt>
                <c:pt idx="825">
                  <c:v>0.90268000000000004</c:v>
                </c:pt>
                <c:pt idx="826">
                  <c:v>0.90290999999999999</c:v>
                </c:pt>
                <c:pt idx="827">
                  <c:v>0.90314000000000005</c:v>
                </c:pt>
                <c:pt idx="828">
                  <c:v>0.90314000000000005</c:v>
                </c:pt>
                <c:pt idx="829">
                  <c:v>0.90337000000000001</c:v>
                </c:pt>
                <c:pt idx="830">
                  <c:v>0.90337000000000001</c:v>
                </c:pt>
                <c:pt idx="831">
                  <c:v>0.90359999999999996</c:v>
                </c:pt>
                <c:pt idx="832">
                  <c:v>0.90381999999999996</c:v>
                </c:pt>
                <c:pt idx="833">
                  <c:v>0.90405000000000002</c:v>
                </c:pt>
                <c:pt idx="834">
                  <c:v>0.90427000000000002</c:v>
                </c:pt>
                <c:pt idx="835">
                  <c:v>0.90449999999999997</c:v>
                </c:pt>
                <c:pt idx="836">
                  <c:v>0.90471999999999997</c:v>
                </c:pt>
                <c:pt idx="837">
                  <c:v>0.90495000000000003</c:v>
                </c:pt>
                <c:pt idx="838">
                  <c:v>0.90517000000000003</c:v>
                </c:pt>
                <c:pt idx="839">
                  <c:v>0.90517000000000003</c:v>
                </c:pt>
                <c:pt idx="840">
                  <c:v>0.90539000000000003</c:v>
                </c:pt>
                <c:pt idx="841">
                  <c:v>0.90561999999999998</c:v>
                </c:pt>
                <c:pt idx="842">
                  <c:v>0.90583999999999998</c:v>
                </c:pt>
                <c:pt idx="843">
                  <c:v>0.90583999999999998</c:v>
                </c:pt>
                <c:pt idx="844">
                  <c:v>0.90583999999999998</c:v>
                </c:pt>
                <c:pt idx="845">
                  <c:v>0.90605999999999998</c:v>
                </c:pt>
                <c:pt idx="846">
                  <c:v>0.90627999999999997</c:v>
                </c:pt>
                <c:pt idx="847">
                  <c:v>0.90627999999999997</c:v>
                </c:pt>
                <c:pt idx="848">
                  <c:v>0.90649999999999997</c:v>
                </c:pt>
                <c:pt idx="849">
                  <c:v>0.90671999999999997</c:v>
                </c:pt>
                <c:pt idx="850">
                  <c:v>0.90693999999999997</c:v>
                </c:pt>
                <c:pt idx="851">
                  <c:v>0.90693999999999997</c:v>
                </c:pt>
                <c:pt idx="852">
                  <c:v>0.90715999999999997</c:v>
                </c:pt>
                <c:pt idx="853">
                  <c:v>0.90737999999999996</c:v>
                </c:pt>
                <c:pt idx="854">
                  <c:v>0.90737999999999996</c:v>
                </c:pt>
                <c:pt idx="855">
                  <c:v>0.90524000000000004</c:v>
                </c:pt>
                <c:pt idx="856">
                  <c:v>0.90546000000000004</c:v>
                </c:pt>
                <c:pt idx="857">
                  <c:v>0.90546000000000004</c:v>
                </c:pt>
                <c:pt idx="858">
                  <c:v>0.90568000000000004</c:v>
                </c:pt>
                <c:pt idx="859">
                  <c:v>0.90590999999999999</c:v>
                </c:pt>
                <c:pt idx="860">
                  <c:v>0.90590999999999999</c:v>
                </c:pt>
                <c:pt idx="861">
                  <c:v>0.90612999999999999</c:v>
                </c:pt>
                <c:pt idx="862">
                  <c:v>0.90634999999999999</c:v>
                </c:pt>
                <c:pt idx="863">
                  <c:v>0.90634999999999999</c:v>
                </c:pt>
                <c:pt idx="864">
                  <c:v>0.90634999999999999</c:v>
                </c:pt>
                <c:pt idx="865">
                  <c:v>0.90658000000000005</c:v>
                </c:pt>
                <c:pt idx="866">
                  <c:v>0.90680000000000005</c:v>
                </c:pt>
                <c:pt idx="867">
                  <c:v>0.90702000000000005</c:v>
                </c:pt>
                <c:pt idx="868">
                  <c:v>0.90724000000000005</c:v>
                </c:pt>
                <c:pt idx="869">
                  <c:v>0.90746000000000004</c:v>
                </c:pt>
                <c:pt idx="870">
                  <c:v>0.90768000000000004</c:v>
                </c:pt>
                <c:pt idx="871">
                  <c:v>0.90790000000000004</c:v>
                </c:pt>
                <c:pt idx="872">
                  <c:v>0.90812000000000004</c:v>
                </c:pt>
                <c:pt idx="873">
                  <c:v>0.90834000000000004</c:v>
                </c:pt>
                <c:pt idx="874">
                  <c:v>0.90856000000000003</c:v>
                </c:pt>
                <c:pt idx="875">
                  <c:v>0.90876999999999997</c:v>
                </c:pt>
                <c:pt idx="876">
                  <c:v>0.90898999999999996</c:v>
                </c:pt>
                <c:pt idx="877">
                  <c:v>0.90920999999999996</c:v>
                </c:pt>
                <c:pt idx="878">
                  <c:v>0.90942000000000001</c:v>
                </c:pt>
                <c:pt idx="879">
                  <c:v>0.90964</c:v>
                </c:pt>
                <c:pt idx="880">
                  <c:v>0.90985000000000005</c:v>
                </c:pt>
                <c:pt idx="881">
                  <c:v>0.91005999999999998</c:v>
                </c:pt>
                <c:pt idx="882">
                  <c:v>0.91027999999999998</c:v>
                </c:pt>
                <c:pt idx="883">
                  <c:v>0.91027999999999998</c:v>
                </c:pt>
                <c:pt idx="884">
                  <c:v>0.91049000000000002</c:v>
                </c:pt>
                <c:pt idx="885">
                  <c:v>0.91049000000000002</c:v>
                </c:pt>
                <c:pt idx="886">
                  <c:v>0.91069999999999995</c:v>
                </c:pt>
                <c:pt idx="887">
                  <c:v>0.91091</c:v>
                </c:pt>
                <c:pt idx="888">
                  <c:v>0.91112000000000004</c:v>
                </c:pt>
                <c:pt idx="889">
                  <c:v>0.91112000000000004</c:v>
                </c:pt>
                <c:pt idx="890">
                  <c:v>0.91134000000000004</c:v>
                </c:pt>
                <c:pt idx="891">
                  <c:v>0.90917000000000003</c:v>
                </c:pt>
                <c:pt idx="892">
                  <c:v>0.90939000000000003</c:v>
                </c:pt>
                <c:pt idx="893">
                  <c:v>0.90959999999999996</c:v>
                </c:pt>
                <c:pt idx="894">
                  <c:v>0.90981999999999996</c:v>
                </c:pt>
                <c:pt idx="895">
                  <c:v>0.91003000000000001</c:v>
                </c:pt>
                <c:pt idx="896">
                  <c:v>0.91024000000000005</c:v>
                </c:pt>
                <c:pt idx="897">
                  <c:v>0.91046000000000005</c:v>
                </c:pt>
                <c:pt idx="898">
                  <c:v>0.91046000000000005</c:v>
                </c:pt>
                <c:pt idx="899">
                  <c:v>0.91066999999999998</c:v>
                </c:pt>
                <c:pt idx="900">
                  <c:v>0.91088000000000002</c:v>
                </c:pt>
                <c:pt idx="901">
                  <c:v>0.91088000000000002</c:v>
                </c:pt>
                <c:pt idx="902">
                  <c:v>0.91088000000000002</c:v>
                </c:pt>
                <c:pt idx="903">
                  <c:v>0.91108999999999996</c:v>
                </c:pt>
                <c:pt idx="904">
                  <c:v>0.9113</c:v>
                </c:pt>
                <c:pt idx="905">
                  <c:v>0.91152</c:v>
                </c:pt>
                <c:pt idx="906">
                  <c:v>0.91173000000000004</c:v>
                </c:pt>
                <c:pt idx="907">
                  <c:v>0.91173000000000004</c:v>
                </c:pt>
                <c:pt idx="908">
                  <c:v>0.91193999999999997</c:v>
                </c:pt>
                <c:pt idx="909">
                  <c:v>0.91193999999999997</c:v>
                </c:pt>
                <c:pt idx="910">
                  <c:v>0.90976000000000001</c:v>
                </c:pt>
                <c:pt idx="911">
                  <c:v>0.90759000000000001</c:v>
                </c:pt>
                <c:pt idx="912">
                  <c:v>0.90781000000000001</c:v>
                </c:pt>
                <c:pt idx="913">
                  <c:v>0.90803</c:v>
                </c:pt>
                <c:pt idx="914">
                  <c:v>0.90825</c:v>
                </c:pt>
                <c:pt idx="915">
                  <c:v>0.90847</c:v>
                </c:pt>
                <c:pt idx="916">
                  <c:v>0.90868000000000004</c:v>
                </c:pt>
                <c:pt idx="917">
                  <c:v>0.90890000000000004</c:v>
                </c:pt>
                <c:pt idx="918">
                  <c:v>0.90912000000000004</c:v>
                </c:pt>
                <c:pt idx="919">
                  <c:v>0.90934000000000004</c:v>
                </c:pt>
                <c:pt idx="920">
                  <c:v>0.90954999999999997</c:v>
                </c:pt>
                <c:pt idx="921">
                  <c:v>0.90976999999999997</c:v>
                </c:pt>
                <c:pt idx="922">
                  <c:v>0.90976999999999997</c:v>
                </c:pt>
                <c:pt idx="923">
                  <c:v>0.90998000000000001</c:v>
                </c:pt>
                <c:pt idx="924">
                  <c:v>0.91019000000000005</c:v>
                </c:pt>
                <c:pt idx="925">
                  <c:v>0.91041000000000005</c:v>
                </c:pt>
                <c:pt idx="926">
                  <c:v>0.91061999999999999</c:v>
                </c:pt>
                <c:pt idx="927">
                  <c:v>0.91083000000000003</c:v>
                </c:pt>
                <c:pt idx="928">
                  <c:v>0.91105000000000003</c:v>
                </c:pt>
                <c:pt idx="929">
                  <c:v>0.91125999999999996</c:v>
                </c:pt>
                <c:pt idx="930">
                  <c:v>0.91147</c:v>
                </c:pt>
                <c:pt idx="931">
                  <c:v>0.91168000000000005</c:v>
                </c:pt>
                <c:pt idx="932">
                  <c:v>0.91188999999999998</c:v>
                </c:pt>
                <c:pt idx="933">
                  <c:v>0.91210000000000002</c:v>
                </c:pt>
                <c:pt idx="934">
                  <c:v>0.9123</c:v>
                </c:pt>
                <c:pt idx="935">
                  <c:v>0.91251000000000004</c:v>
                </c:pt>
                <c:pt idx="936">
                  <c:v>0.91271999999999998</c:v>
                </c:pt>
                <c:pt idx="937">
                  <c:v>0.91271999999999998</c:v>
                </c:pt>
                <c:pt idx="938">
                  <c:v>0.91293000000000002</c:v>
                </c:pt>
                <c:pt idx="939">
                  <c:v>0.91293000000000002</c:v>
                </c:pt>
                <c:pt idx="940">
                  <c:v>0.91313</c:v>
                </c:pt>
                <c:pt idx="941">
                  <c:v>0.91334000000000004</c:v>
                </c:pt>
                <c:pt idx="942">
                  <c:v>0.91354999999999997</c:v>
                </c:pt>
                <c:pt idx="943">
                  <c:v>0.91374999999999995</c:v>
                </c:pt>
                <c:pt idx="944">
                  <c:v>0.91395999999999999</c:v>
                </c:pt>
                <c:pt idx="945">
                  <c:v>0.91178999999999999</c:v>
                </c:pt>
                <c:pt idx="946">
                  <c:v>0.91200000000000003</c:v>
                </c:pt>
                <c:pt idx="947">
                  <c:v>0.91220999999999997</c:v>
                </c:pt>
                <c:pt idx="948">
                  <c:v>0.91220999999999997</c:v>
                </c:pt>
                <c:pt idx="949">
                  <c:v>0.91241000000000005</c:v>
                </c:pt>
                <c:pt idx="950">
                  <c:v>0.91261999999999999</c:v>
                </c:pt>
                <c:pt idx="951">
                  <c:v>0.91283000000000003</c:v>
                </c:pt>
                <c:pt idx="952">
                  <c:v>0.91303999999999996</c:v>
                </c:pt>
                <c:pt idx="953">
                  <c:v>0.91303999999999996</c:v>
                </c:pt>
                <c:pt idx="954">
                  <c:v>0.91324000000000005</c:v>
                </c:pt>
                <c:pt idx="955">
                  <c:v>0.91344999999999998</c:v>
                </c:pt>
                <c:pt idx="956">
                  <c:v>0.91364999999999996</c:v>
                </c:pt>
                <c:pt idx="957">
                  <c:v>0.91386000000000001</c:v>
                </c:pt>
                <c:pt idx="958">
                  <c:v>0.91386000000000001</c:v>
                </c:pt>
                <c:pt idx="959">
                  <c:v>0.91405999999999998</c:v>
                </c:pt>
                <c:pt idx="960">
                  <c:v>0.91427000000000003</c:v>
                </c:pt>
                <c:pt idx="961">
                  <c:v>0.91447000000000001</c:v>
                </c:pt>
                <c:pt idx="962">
                  <c:v>0.91447000000000001</c:v>
                </c:pt>
                <c:pt idx="963">
                  <c:v>0.91466999999999998</c:v>
                </c:pt>
                <c:pt idx="964">
                  <c:v>0.91488000000000003</c:v>
                </c:pt>
                <c:pt idx="965">
                  <c:v>0.91508</c:v>
                </c:pt>
                <c:pt idx="966">
                  <c:v>0.91508</c:v>
                </c:pt>
                <c:pt idx="967">
                  <c:v>0.91527999999999998</c:v>
                </c:pt>
                <c:pt idx="968">
                  <c:v>0.91527999999999998</c:v>
                </c:pt>
                <c:pt idx="969">
                  <c:v>0.91547999999999996</c:v>
                </c:pt>
                <c:pt idx="970">
                  <c:v>0.91569</c:v>
                </c:pt>
                <c:pt idx="971">
                  <c:v>0.91588999999999998</c:v>
                </c:pt>
                <c:pt idx="972">
                  <c:v>0.91608999999999996</c:v>
                </c:pt>
                <c:pt idx="973">
                  <c:v>0.91629000000000005</c:v>
                </c:pt>
                <c:pt idx="974">
                  <c:v>0.91649000000000003</c:v>
                </c:pt>
                <c:pt idx="975">
                  <c:v>0.91430999999999996</c:v>
                </c:pt>
                <c:pt idx="976">
                  <c:v>0.91213</c:v>
                </c:pt>
                <c:pt idx="977">
                  <c:v>0.91234000000000004</c:v>
                </c:pt>
                <c:pt idx="978">
                  <c:v>0.91254999999999997</c:v>
                </c:pt>
                <c:pt idx="979">
                  <c:v>0.91276000000000002</c:v>
                </c:pt>
                <c:pt idx="980">
                  <c:v>0.91295999999999999</c:v>
                </c:pt>
                <c:pt idx="981">
                  <c:v>0.91317000000000004</c:v>
                </c:pt>
                <c:pt idx="982">
                  <c:v>0.91337999999999997</c:v>
                </c:pt>
                <c:pt idx="983">
                  <c:v>0.91357999999999995</c:v>
                </c:pt>
                <c:pt idx="984">
                  <c:v>0.91378999999999999</c:v>
                </c:pt>
                <c:pt idx="985">
                  <c:v>0.91398999999999997</c:v>
                </c:pt>
                <c:pt idx="986">
                  <c:v>0.91418999999999995</c:v>
                </c:pt>
                <c:pt idx="987">
                  <c:v>0.91439999999999999</c:v>
                </c:pt>
                <c:pt idx="988">
                  <c:v>0.91439999999999999</c:v>
                </c:pt>
                <c:pt idx="989">
                  <c:v>0.91459999999999997</c:v>
                </c:pt>
                <c:pt idx="990">
                  <c:v>0.91459999999999997</c:v>
                </c:pt>
                <c:pt idx="991">
                  <c:v>0.91479999999999995</c:v>
                </c:pt>
                <c:pt idx="992">
                  <c:v>0.91479999999999995</c:v>
                </c:pt>
                <c:pt idx="993">
                  <c:v>0.91479999999999995</c:v>
                </c:pt>
                <c:pt idx="994">
                  <c:v>0.91500999999999999</c:v>
                </c:pt>
                <c:pt idx="995">
                  <c:v>0.91520999999999997</c:v>
                </c:pt>
                <c:pt idx="996">
                  <c:v>0.91540999999999995</c:v>
                </c:pt>
                <c:pt idx="997">
                  <c:v>0.91561000000000003</c:v>
                </c:pt>
                <c:pt idx="998">
                  <c:v>0.91581000000000001</c:v>
                </c:pt>
                <c:pt idx="999">
                  <c:v>0.91600999999999999</c:v>
                </c:pt>
                <c:pt idx="1000">
                  <c:v>0.91620999999999997</c:v>
                </c:pt>
                <c:pt idx="1001">
                  <c:v>0.91620999999999997</c:v>
                </c:pt>
                <c:pt idx="1002">
                  <c:v>0.91640999999999995</c:v>
                </c:pt>
                <c:pt idx="1003">
                  <c:v>0.91640999999999995</c:v>
                </c:pt>
                <c:pt idx="1004">
                  <c:v>0.91661000000000004</c:v>
                </c:pt>
                <c:pt idx="1005">
                  <c:v>0.91681000000000001</c:v>
                </c:pt>
                <c:pt idx="1006">
                  <c:v>0.91700999999999999</c:v>
                </c:pt>
                <c:pt idx="1007">
                  <c:v>0.91720999999999997</c:v>
                </c:pt>
                <c:pt idx="1008">
                  <c:v>0.91740999999999995</c:v>
                </c:pt>
                <c:pt idx="1009">
                  <c:v>0.91740999999999995</c:v>
                </c:pt>
                <c:pt idx="1010">
                  <c:v>0.91759999999999997</c:v>
                </c:pt>
                <c:pt idx="1011">
                  <c:v>0.91779999999999995</c:v>
                </c:pt>
                <c:pt idx="1012">
                  <c:v>0.91561000000000003</c:v>
                </c:pt>
                <c:pt idx="1013">
                  <c:v>0.91581000000000001</c:v>
                </c:pt>
                <c:pt idx="1014">
                  <c:v>0.91363000000000005</c:v>
                </c:pt>
                <c:pt idx="1015">
                  <c:v>0.91383000000000003</c:v>
                </c:pt>
                <c:pt idx="1016">
                  <c:v>0.91403999999999996</c:v>
                </c:pt>
                <c:pt idx="1017">
                  <c:v>0.91424000000000005</c:v>
                </c:pt>
                <c:pt idx="1018">
                  <c:v>0.91444999999999999</c:v>
                </c:pt>
                <c:pt idx="1019">
                  <c:v>0.91464999999999996</c:v>
                </c:pt>
                <c:pt idx="1020">
                  <c:v>0.91464999999999996</c:v>
                </c:pt>
                <c:pt idx="1021">
                  <c:v>0.91486000000000001</c:v>
                </c:pt>
                <c:pt idx="1022">
                  <c:v>0.91505999999999998</c:v>
                </c:pt>
                <c:pt idx="1023">
                  <c:v>0.91288000000000002</c:v>
                </c:pt>
                <c:pt idx="1024">
                  <c:v>0.91308999999999996</c:v>
                </c:pt>
                <c:pt idx="1025">
                  <c:v>0.91329000000000005</c:v>
                </c:pt>
                <c:pt idx="1026">
                  <c:v>0.91349999999999998</c:v>
                </c:pt>
                <c:pt idx="1027">
                  <c:v>0.91371000000000002</c:v>
                </c:pt>
                <c:pt idx="1028">
                  <c:v>0.91391</c:v>
                </c:pt>
                <c:pt idx="1029">
                  <c:v>0.91412000000000004</c:v>
                </c:pt>
                <c:pt idx="1030">
                  <c:v>0.91432000000000002</c:v>
                </c:pt>
                <c:pt idx="1031">
                  <c:v>0.91452</c:v>
                </c:pt>
                <c:pt idx="1032">
                  <c:v>0.91452</c:v>
                </c:pt>
                <c:pt idx="1033">
                  <c:v>0.91473000000000004</c:v>
                </c:pt>
                <c:pt idx="1034">
                  <c:v>0.91493000000000002</c:v>
                </c:pt>
                <c:pt idx="1035">
                  <c:v>0.91513</c:v>
                </c:pt>
                <c:pt idx="1036">
                  <c:v>0.91532999999999998</c:v>
                </c:pt>
                <c:pt idx="1037">
                  <c:v>0.91552999999999995</c:v>
                </c:pt>
                <c:pt idx="1038">
                  <c:v>0.91573000000000004</c:v>
                </c:pt>
                <c:pt idx="1039">
                  <c:v>0.91593000000000002</c:v>
                </c:pt>
                <c:pt idx="1040">
                  <c:v>0.91613</c:v>
                </c:pt>
                <c:pt idx="1041">
                  <c:v>0.91613</c:v>
                </c:pt>
                <c:pt idx="1042">
                  <c:v>0.91632999999999998</c:v>
                </c:pt>
                <c:pt idx="1043">
                  <c:v>0.91652999999999996</c:v>
                </c:pt>
                <c:pt idx="1044">
                  <c:v>0.91673000000000004</c:v>
                </c:pt>
                <c:pt idx="1045">
                  <c:v>0.91693000000000002</c:v>
                </c:pt>
                <c:pt idx="1046">
                  <c:v>0.91693000000000002</c:v>
                </c:pt>
                <c:pt idx="1047">
                  <c:v>0.91693000000000002</c:v>
                </c:pt>
                <c:pt idx="1048">
                  <c:v>0.91712000000000005</c:v>
                </c:pt>
                <c:pt idx="1049">
                  <c:v>0.91493999999999998</c:v>
                </c:pt>
                <c:pt idx="1050">
                  <c:v>0.91513999999999995</c:v>
                </c:pt>
                <c:pt idx="1051">
                  <c:v>0.91513999999999995</c:v>
                </c:pt>
                <c:pt idx="1052">
                  <c:v>0.91535</c:v>
                </c:pt>
                <c:pt idx="1053">
                  <c:v>0.91554999999999997</c:v>
                </c:pt>
                <c:pt idx="1054">
                  <c:v>0.91554999999999997</c:v>
                </c:pt>
                <c:pt idx="1055">
                  <c:v>0.91574999999999995</c:v>
                </c:pt>
                <c:pt idx="1056">
                  <c:v>0.91595000000000004</c:v>
                </c:pt>
                <c:pt idx="1057">
                  <c:v>0.91615000000000002</c:v>
                </c:pt>
                <c:pt idx="1058">
                  <c:v>0.91615000000000002</c:v>
                </c:pt>
                <c:pt idx="1059">
                  <c:v>0.91635</c:v>
                </c:pt>
                <c:pt idx="1060">
                  <c:v>0.91654999999999998</c:v>
                </c:pt>
                <c:pt idx="1061">
                  <c:v>0.91674999999999995</c:v>
                </c:pt>
                <c:pt idx="1062">
                  <c:v>0.91695000000000004</c:v>
                </c:pt>
                <c:pt idx="1063">
                  <c:v>0.91715000000000002</c:v>
                </c:pt>
                <c:pt idx="1064">
                  <c:v>0.91734000000000004</c:v>
                </c:pt>
                <c:pt idx="1065">
                  <c:v>0.91754000000000002</c:v>
                </c:pt>
                <c:pt idx="1066">
                  <c:v>0.91754000000000002</c:v>
                </c:pt>
                <c:pt idx="1067">
                  <c:v>0.91774</c:v>
                </c:pt>
                <c:pt idx="1068">
                  <c:v>0.91793000000000002</c:v>
                </c:pt>
                <c:pt idx="1069">
                  <c:v>0.91813</c:v>
                </c:pt>
                <c:pt idx="1070">
                  <c:v>0.91832000000000003</c:v>
                </c:pt>
                <c:pt idx="1071">
                  <c:v>0.91852</c:v>
                </c:pt>
                <c:pt idx="1072">
                  <c:v>0.91871000000000003</c:v>
                </c:pt>
                <c:pt idx="1073">
                  <c:v>0.91871000000000003</c:v>
                </c:pt>
                <c:pt idx="1074">
                  <c:v>0.91891</c:v>
                </c:pt>
                <c:pt idx="1075">
                  <c:v>0.91910000000000003</c:v>
                </c:pt>
                <c:pt idx="1076">
                  <c:v>0.91929000000000005</c:v>
                </c:pt>
                <c:pt idx="1077">
                  <c:v>0.91710000000000003</c:v>
                </c:pt>
                <c:pt idx="1078">
                  <c:v>0.9173</c:v>
                </c:pt>
                <c:pt idx="1079">
                  <c:v>0.91749999999999998</c:v>
                </c:pt>
                <c:pt idx="1080">
                  <c:v>0.91769000000000001</c:v>
                </c:pt>
                <c:pt idx="1081">
                  <c:v>0.91788999999999998</c:v>
                </c:pt>
                <c:pt idx="1082">
                  <c:v>0.91808000000000001</c:v>
                </c:pt>
                <c:pt idx="1083">
                  <c:v>0.91827999999999999</c:v>
                </c:pt>
                <c:pt idx="1084">
                  <c:v>0.91847000000000001</c:v>
                </c:pt>
                <c:pt idx="1085">
                  <c:v>0.91866999999999999</c:v>
                </c:pt>
                <c:pt idx="1086">
                  <c:v>0.91886000000000001</c:v>
                </c:pt>
                <c:pt idx="1087">
                  <c:v>0.91905000000000003</c:v>
                </c:pt>
                <c:pt idx="1088">
                  <c:v>0.91925000000000001</c:v>
                </c:pt>
                <c:pt idx="1089">
                  <c:v>0.91925000000000001</c:v>
                </c:pt>
                <c:pt idx="1090">
                  <c:v>0.91944000000000004</c:v>
                </c:pt>
                <c:pt idx="1091">
                  <c:v>0.91962999999999995</c:v>
                </c:pt>
                <c:pt idx="1092">
                  <c:v>0.91981999999999997</c:v>
                </c:pt>
                <c:pt idx="1093">
                  <c:v>0.92000999999999999</c:v>
                </c:pt>
                <c:pt idx="1094">
                  <c:v>0.92020000000000002</c:v>
                </c:pt>
                <c:pt idx="1095">
                  <c:v>0.92039000000000004</c:v>
                </c:pt>
                <c:pt idx="1096">
                  <c:v>0.92057999999999995</c:v>
                </c:pt>
                <c:pt idx="1097">
                  <c:v>0.92076999999999998</c:v>
                </c:pt>
                <c:pt idx="1098">
                  <c:v>0.92095000000000005</c:v>
                </c:pt>
                <c:pt idx="1099">
                  <c:v>0.92113999999999996</c:v>
                </c:pt>
                <c:pt idx="1100">
                  <c:v>0.92132999999999998</c:v>
                </c:pt>
                <c:pt idx="1101">
                  <c:v>0.92132999999999998</c:v>
                </c:pt>
                <c:pt idx="1102">
                  <c:v>0.92151000000000005</c:v>
                </c:pt>
                <c:pt idx="1103">
                  <c:v>0.91932999999999998</c:v>
                </c:pt>
                <c:pt idx="1104">
                  <c:v>0.91952</c:v>
                </c:pt>
                <c:pt idx="1105">
                  <c:v>0.91971000000000003</c:v>
                </c:pt>
                <c:pt idx="1106">
                  <c:v>0.91990000000000005</c:v>
                </c:pt>
                <c:pt idx="1107">
                  <c:v>0.91990000000000005</c:v>
                </c:pt>
                <c:pt idx="1108">
                  <c:v>0.92008999999999996</c:v>
                </c:pt>
                <c:pt idx="1109">
                  <c:v>0.92027999999999999</c:v>
                </c:pt>
                <c:pt idx="1110">
                  <c:v>0.92047000000000001</c:v>
                </c:pt>
                <c:pt idx="1111">
                  <c:v>0.92066000000000003</c:v>
                </c:pt>
                <c:pt idx="1112">
                  <c:v>0.92066000000000003</c:v>
                </c:pt>
                <c:pt idx="1113">
                  <c:v>0.92084999999999995</c:v>
                </c:pt>
                <c:pt idx="1114">
                  <c:v>0.92103000000000002</c:v>
                </c:pt>
                <c:pt idx="1115">
                  <c:v>0.92122000000000004</c:v>
                </c:pt>
                <c:pt idx="1116">
                  <c:v>0.92140999999999995</c:v>
                </c:pt>
                <c:pt idx="1117">
                  <c:v>0.92159000000000002</c:v>
                </c:pt>
                <c:pt idx="1118">
                  <c:v>0.92178000000000004</c:v>
                </c:pt>
                <c:pt idx="1119">
                  <c:v>0.92196999999999996</c:v>
                </c:pt>
                <c:pt idx="1120">
                  <c:v>0.92215000000000003</c:v>
                </c:pt>
                <c:pt idx="1121">
                  <c:v>0.92232999999999998</c:v>
                </c:pt>
                <c:pt idx="1122">
                  <c:v>0.92252000000000001</c:v>
                </c:pt>
                <c:pt idx="1123">
                  <c:v>0.92269999999999996</c:v>
                </c:pt>
                <c:pt idx="1124">
                  <c:v>0.92269999999999996</c:v>
                </c:pt>
                <c:pt idx="1125">
                  <c:v>0.92288999999999999</c:v>
                </c:pt>
                <c:pt idx="1126">
                  <c:v>0.92306999999999995</c:v>
                </c:pt>
                <c:pt idx="1127">
                  <c:v>0.92088000000000003</c:v>
                </c:pt>
                <c:pt idx="1128">
                  <c:v>0.92107000000000006</c:v>
                </c:pt>
                <c:pt idx="1129">
                  <c:v>0.92125999999999997</c:v>
                </c:pt>
                <c:pt idx="1130">
                  <c:v>0.92144000000000004</c:v>
                </c:pt>
                <c:pt idx="1131">
                  <c:v>0.92162999999999995</c:v>
                </c:pt>
                <c:pt idx="1132">
                  <c:v>0.92181000000000002</c:v>
                </c:pt>
                <c:pt idx="1133">
                  <c:v>0.92200000000000004</c:v>
                </c:pt>
                <c:pt idx="1134">
                  <c:v>0.92200000000000004</c:v>
                </c:pt>
                <c:pt idx="1135">
                  <c:v>0.91981999999999997</c:v>
                </c:pt>
                <c:pt idx="1136">
                  <c:v>0.92000999999999999</c:v>
                </c:pt>
                <c:pt idx="1137">
                  <c:v>0.92020000000000002</c:v>
                </c:pt>
                <c:pt idx="1138">
                  <c:v>0.92037999999999998</c:v>
                </c:pt>
                <c:pt idx="1139">
                  <c:v>0.92057</c:v>
                </c:pt>
                <c:pt idx="1140">
                  <c:v>0.91839999999999999</c:v>
                </c:pt>
                <c:pt idx="1141">
                  <c:v>0.91859000000000002</c:v>
                </c:pt>
                <c:pt idx="1142">
                  <c:v>0.91878000000000004</c:v>
                </c:pt>
                <c:pt idx="1143">
                  <c:v>0.91896999999999995</c:v>
                </c:pt>
                <c:pt idx="1144">
                  <c:v>0.91917000000000004</c:v>
                </c:pt>
                <c:pt idx="1145">
                  <c:v>0.91935999999999996</c:v>
                </c:pt>
                <c:pt idx="1146">
                  <c:v>0.91954999999999998</c:v>
                </c:pt>
                <c:pt idx="1147">
                  <c:v>0.91954999999999998</c:v>
                </c:pt>
                <c:pt idx="1148">
                  <c:v>0.91954999999999998</c:v>
                </c:pt>
                <c:pt idx="1149">
                  <c:v>0.91974</c:v>
                </c:pt>
                <c:pt idx="1150">
                  <c:v>0.91993000000000003</c:v>
                </c:pt>
                <c:pt idx="1151">
                  <c:v>0.91774999999999995</c:v>
                </c:pt>
                <c:pt idx="1152">
                  <c:v>0.91795000000000004</c:v>
                </c:pt>
                <c:pt idx="1153">
                  <c:v>0.91813999999999996</c:v>
                </c:pt>
                <c:pt idx="1154">
                  <c:v>0.91832999999999998</c:v>
                </c:pt>
                <c:pt idx="1155">
                  <c:v>0.91832999999999998</c:v>
                </c:pt>
                <c:pt idx="1156">
                  <c:v>0.91852999999999996</c:v>
                </c:pt>
                <c:pt idx="1157">
                  <c:v>0.91871999999999998</c:v>
                </c:pt>
                <c:pt idx="1158">
                  <c:v>0.91654999999999998</c:v>
                </c:pt>
                <c:pt idx="1159">
                  <c:v>0.91674999999999995</c:v>
                </c:pt>
                <c:pt idx="1160">
                  <c:v>0.91693999999999998</c:v>
                </c:pt>
                <c:pt idx="1161">
                  <c:v>0.91713999999999996</c:v>
                </c:pt>
                <c:pt idx="1162">
                  <c:v>0.91713999999999996</c:v>
                </c:pt>
                <c:pt idx="1163">
                  <c:v>0.91732999999999998</c:v>
                </c:pt>
                <c:pt idx="1164">
                  <c:v>0.91752999999999996</c:v>
                </c:pt>
                <c:pt idx="1165">
                  <c:v>0.91771999999999998</c:v>
                </c:pt>
                <c:pt idx="1166">
                  <c:v>0.91791999999999996</c:v>
                </c:pt>
                <c:pt idx="1167">
                  <c:v>0.91810999999999998</c:v>
                </c:pt>
                <c:pt idx="1168">
                  <c:v>0.91830999999999996</c:v>
                </c:pt>
                <c:pt idx="1169">
                  <c:v>0.91849999999999998</c:v>
                </c:pt>
                <c:pt idx="1170">
                  <c:v>0.91869000000000001</c:v>
                </c:pt>
                <c:pt idx="1171">
                  <c:v>0.91869000000000001</c:v>
                </c:pt>
                <c:pt idx="1172">
                  <c:v>0.91888000000000003</c:v>
                </c:pt>
                <c:pt idx="1173">
                  <c:v>0.91907000000000005</c:v>
                </c:pt>
                <c:pt idx="1174">
                  <c:v>0.91907000000000005</c:v>
                </c:pt>
                <c:pt idx="1175">
                  <c:v>0.91927000000000003</c:v>
                </c:pt>
                <c:pt idx="1176">
                  <c:v>0.91946000000000006</c:v>
                </c:pt>
                <c:pt idx="1177">
                  <c:v>0.91964999999999997</c:v>
                </c:pt>
                <c:pt idx="1178">
                  <c:v>0.91983999999999999</c:v>
                </c:pt>
                <c:pt idx="1179">
                  <c:v>0.92003000000000001</c:v>
                </c:pt>
                <c:pt idx="1180">
                  <c:v>0.92022000000000004</c:v>
                </c:pt>
                <c:pt idx="1181">
                  <c:v>0.9204</c:v>
                </c:pt>
                <c:pt idx="1182">
                  <c:v>0.92059000000000002</c:v>
                </c:pt>
                <c:pt idx="1183">
                  <c:v>0.92078000000000004</c:v>
                </c:pt>
                <c:pt idx="1184">
                  <c:v>0.92096999999999996</c:v>
                </c:pt>
                <c:pt idx="1185">
                  <c:v>0.92115000000000002</c:v>
                </c:pt>
                <c:pt idx="1186">
                  <c:v>0.92134000000000005</c:v>
                </c:pt>
                <c:pt idx="1187">
                  <c:v>0.92152000000000001</c:v>
                </c:pt>
                <c:pt idx="1188">
                  <c:v>0.92171000000000003</c:v>
                </c:pt>
                <c:pt idx="1189">
                  <c:v>0.92188999999999999</c:v>
                </c:pt>
                <c:pt idx="1190">
                  <c:v>0.92188999999999999</c:v>
                </c:pt>
                <c:pt idx="1191">
                  <c:v>0.92208000000000001</c:v>
                </c:pt>
                <c:pt idx="1192">
                  <c:v>0.92208000000000001</c:v>
                </c:pt>
                <c:pt idx="1193">
                  <c:v>0.92225999999999997</c:v>
                </c:pt>
                <c:pt idx="1194">
                  <c:v>0.92244000000000004</c:v>
                </c:pt>
                <c:pt idx="1195">
                  <c:v>0.92262999999999995</c:v>
                </c:pt>
                <c:pt idx="1196">
                  <c:v>0.92281000000000002</c:v>
                </c:pt>
                <c:pt idx="1197">
                  <c:v>0.92298999999999998</c:v>
                </c:pt>
                <c:pt idx="1198">
                  <c:v>0.92317000000000005</c:v>
                </c:pt>
                <c:pt idx="1199">
                  <c:v>0.92100000000000004</c:v>
                </c:pt>
                <c:pt idx="1200">
                  <c:v>0.92118</c:v>
                </c:pt>
                <c:pt idx="1201">
                  <c:v>0.92137000000000002</c:v>
                </c:pt>
                <c:pt idx="1202">
                  <c:v>0.92154999999999998</c:v>
                </c:pt>
                <c:pt idx="1203">
                  <c:v>0.91939000000000004</c:v>
                </c:pt>
                <c:pt idx="1204">
                  <c:v>0.91957999999999995</c:v>
                </c:pt>
                <c:pt idx="1205">
                  <c:v>0.91976000000000002</c:v>
                </c:pt>
                <c:pt idx="1206">
                  <c:v>0.91995000000000005</c:v>
                </c:pt>
                <c:pt idx="1207">
                  <c:v>0.92013999999999996</c:v>
                </c:pt>
                <c:pt idx="1208">
                  <c:v>0.92032999999999998</c:v>
                </c:pt>
                <c:pt idx="1209">
                  <c:v>0.92052</c:v>
                </c:pt>
                <c:pt idx="1210">
                  <c:v>0.92069999999999996</c:v>
                </c:pt>
                <c:pt idx="1211">
                  <c:v>0.92069999999999996</c:v>
                </c:pt>
                <c:pt idx="1212">
                  <c:v>0.92088999999999999</c:v>
                </c:pt>
                <c:pt idx="1213">
                  <c:v>0.92107000000000006</c:v>
                </c:pt>
                <c:pt idx="1214">
                  <c:v>0.92125999999999997</c:v>
                </c:pt>
                <c:pt idx="1215">
                  <c:v>0.92144000000000004</c:v>
                </c:pt>
                <c:pt idx="1216">
                  <c:v>0.92162999999999995</c:v>
                </c:pt>
                <c:pt idx="1217">
                  <c:v>0.92181000000000002</c:v>
                </c:pt>
                <c:pt idx="1218">
                  <c:v>0.92200000000000004</c:v>
                </c:pt>
                <c:pt idx="1219">
                  <c:v>0.92218</c:v>
                </c:pt>
                <c:pt idx="1220">
                  <c:v>0.92001999999999995</c:v>
                </c:pt>
                <c:pt idx="1221">
                  <c:v>0.92020000000000002</c:v>
                </c:pt>
                <c:pt idx="1222">
                  <c:v>0.92039000000000004</c:v>
                </c:pt>
                <c:pt idx="1223">
                  <c:v>0.92057999999999995</c:v>
                </c:pt>
                <c:pt idx="1224">
                  <c:v>0.92076000000000002</c:v>
                </c:pt>
                <c:pt idx="1225">
                  <c:v>0.92095000000000005</c:v>
                </c:pt>
                <c:pt idx="1226">
                  <c:v>0.92095000000000005</c:v>
                </c:pt>
                <c:pt idx="1227">
                  <c:v>0.91879</c:v>
                </c:pt>
                <c:pt idx="1228">
                  <c:v>0.91898000000000002</c:v>
                </c:pt>
                <c:pt idx="1229">
                  <c:v>0.91917000000000004</c:v>
                </c:pt>
                <c:pt idx="1230">
                  <c:v>0.91935999999999996</c:v>
                </c:pt>
                <c:pt idx="1231">
                  <c:v>0.91935999999999996</c:v>
                </c:pt>
                <c:pt idx="1232">
                  <c:v>0.91720000000000002</c:v>
                </c:pt>
                <c:pt idx="1233">
                  <c:v>0.91739999999999999</c:v>
                </c:pt>
                <c:pt idx="1234">
                  <c:v>0.91759000000000002</c:v>
                </c:pt>
                <c:pt idx="1235">
                  <c:v>0.91778000000000004</c:v>
                </c:pt>
                <c:pt idx="1236">
                  <c:v>0.91798000000000002</c:v>
                </c:pt>
                <c:pt idx="1237">
                  <c:v>0.91817000000000004</c:v>
                </c:pt>
                <c:pt idx="1238">
                  <c:v>0.91835999999999995</c:v>
                </c:pt>
                <c:pt idx="1239">
                  <c:v>0.91854999999999998</c:v>
                </c:pt>
                <c:pt idx="1240">
                  <c:v>0.91874</c:v>
                </c:pt>
                <c:pt idx="1241">
                  <c:v>0.91893000000000002</c:v>
                </c:pt>
                <c:pt idx="1242">
                  <c:v>0.91893000000000002</c:v>
                </c:pt>
                <c:pt idx="1243">
                  <c:v>0.91912000000000005</c:v>
                </c:pt>
                <c:pt idx="1244">
                  <c:v>0.91930999999999996</c:v>
                </c:pt>
                <c:pt idx="1245">
                  <c:v>0.91930999999999996</c:v>
                </c:pt>
                <c:pt idx="1246">
                  <c:v>0.91930999999999996</c:v>
                </c:pt>
                <c:pt idx="1247">
                  <c:v>0.91949999999999998</c:v>
                </c:pt>
                <c:pt idx="1248">
                  <c:v>0.91969000000000001</c:v>
                </c:pt>
                <c:pt idx="1249">
                  <c:v>0.91988000000000003</c:v>
                </c:pt>
                <c:pt idx="1250">
                  <c:v>0.91988000000000003</c:v>
                </c:pt>
                <c:pt idx="1251">
                  <c:v>0.92007000000000005</c:v>
                </c:pt>
                <c:pt idx="1252">
                  <c:v>0.92007000000000005</c:v>
                </c:pt>
                <c:pt idx="1253">
                  <c:v>0.92007000000000005</c:v>
                </c:pt>
                <c:pt idx="1254">
                  <c:v>0.92025999999999997</c:v>
                </c:pt>
                <c:pt idx="1255">
                  <c:v>0.92044000000000004</c:v>
                </c:pt>
                <c:pt idx="1256">
                  <c:v>0.92062999999999995</c:v>
                </c:pt>
                <c:pt idx="1257">
                  <c:v>0.92081999999999997</c:v>
                </c:pt>
                <c:pt idx="1258">
                  <c:v>0.92101</c:v>
                </c:pt>
                <c:pt idx="1259">
                  <c:v>0.91883999999999999</c:v>
                </c:pt>
                <c:pt idx="1260">
                  <c:v>0.91903000000000001</c:v>
                </c:pt>
                <c:pt idx="1261">
                  <c:v>0.91922000000000004</c:v>
                </c:pt>
                <c:pt idx="1262">
                  <c:v>0.91940999999999995</c:v>
                </c:pt>
                <c:pt idx="1263">
                  <c:v>0.91959999999999997</c:v>
                </c:pt>
                <c:pt idx="1264">
                  <c:v>0.91979</c:v>
                </c:pt>
                <c:pt idx="1265">
                  <c:v>0.91761999999999999</c:v>
                </c:pt>
                <c:pt idx="1266">
                  <c:v>0.91781999999999997</c:v>
                </c:pt>
                <c:pt idx="1267">
                  <c:v>0.91781999999999997</c:v>
                </c:pt>
                <c:pt idx="1268">
                  <c:v>0.91566000000000003</c:v>
                </c:pt>
                <c:pt idx="1269">
                  <c:v>0.91585000000000005</c:v>
                </c:pt>
                <c:pt idx="1270">
                  <c:v>0.91605000000000003</c:v>
                </c:pt>
                <c:pt idx="1271">
                  <c:v>0.91625000000000001</c:v>
                </c:pt>
                <c:pt idx="1272">
                  <c:v>0.91644999999999999</c:v>
                </c:pt>
                <c:pt idx="1273">
                  <c:v>0.91664000000000001</c:v>
                </c:pt>
                <c:pt idx="1274">
                  <c:v>0.91683999999999999</c:v>
                </c:pt>
                <c:pt idx="1275">
                  <c:v>0.91703000000000001</c:v>
                </c:pt>
                <c:pt idx="1276">
                  <c:v>0.91722999999999999</c:v>
                </c:pt>
                <c:pt idx="1277">
                  <c:v>0.91742000000000001</c:v>
                </c:pt>
                <c:pt idx="1278">
                  <c:v>0.91761999999999999</c:v>
                </c:pt>
                <c:pt idx="1279">
                  <c:v>0.91781000000000001</c:v>
                </c:pt>
                <c:pt idx="1280">
                  <c:v>0.91800000000000004</c:v>
                </c:pt>
                <c:pt idx="1281">
                  <c:v>0.91585000000000005</c:v>
                </c:pt>
                <c:pt idx="1282">
                  <c:v>0.91371000000000002</c:v>
                </c:pt>
                <c:pt idx="1283">
                  <c:v>0.91391</c:v>
                </c:pt>
                <c:pt idx="1284">
                  <c:v>0.91410999999999998</c:v>
                </c:pt>
                <c:pt idx="1285">
                  <c:v>0.91430999999999996</c:v>
                </c:pt>
                <c:pt idx="1286">
                  <c:v>0.91451000000000005</c:v>
                </c:pt>
                <c:pt idx="1287">
                  <c:v>0.91471000000000002</c:v>
                </c:pt>
                <c:pt idx="1288">
                  <c:v>0.91491</c:v>
                </c:pt>
                <c:pt idx="1289">
                  <c:v>0.91510999999999998</c:v>
                </c:pt>
                <c:pt idx="1290">
                  <c:v>0.91510999999999998</c:v>
                </c:pt>
                <c:pt idx="1291">
                  <c:v>0.91530999999999996</c:v>
                </c:pt>
                <c:pt idx="1292">
                  <c:v>0.91317000000000004</c:v>
                </c:pt>
                <c:pt idx="1293">
                  <c:v>0.91337000000000002</c:v>
                </c:pt>
                <c:pt idx="1294">
                  <c:v>0.91356999999999999</c:v>
                </c:pt>
                <c:pt idx="1295">
                  <c:v>0.91376999999999997</c:v>
                </c:pt>
                <c:pt idx="1296">
                  <c:v>0.91398000000000001</c:v>
                </c:pt>
                <c:pt idx="1297">
                  <c:v>0.91398000000000001</c:v>
                </c:pt>
                <c:pt idx="1298">
                  <c:v>0.91417999999999999</c:v>
                </c:pt>
                <c:pt idx="1299">
                  <c:v>0.91437999999999997</c:v>
                </c:pt>
                <c:pt idx="1300">
                  <c:v>0.91457999999999995</c:v>
                </c:pt>
                <c:pt idx="1301">
                  <c:v>0.91244000000000003</c:v>
                </c:pt>
                <c:pt idx="1302">
                  <c:v>0.91264000000000001</c:v>
                </c:pt>
                <c:pt idx="1303">
                  <c:v>0.91285000000000005</c:v>
                </c:pt>
                <c:pt idx="1304">
                  <c:v>0.91305000000000003</c:v>
                </c:pt>
                <c:pt idx="1305">
                  <c:v>0.91325000000000001</c:v>
                </c:pt>
                <c:pt idx="1306">
                  <c:v>0.91346000000000005</c:v>
                </c:pt>
                <c:pt idx="1307">
                  <c:v>0.91132000000000002</c:v>
                </c:pt>
                <c:pt idx="1308">
                  <c:v>0.91132000000000002</c:v>
                </c:pt>
                <c:pt idx="1309">
                  <c:v>0.91152999999999995</c:v>
                </c:pt>
                <c:pt idx="1310">
                  <c:v>0.91152999999999995</c:v>
                </c:pt>
                <c:pt idx="1311">
                  <c:v>0.91173999999999999</c:v>
                </c:pt>
                <c:pt idx="1312">
                  <c:v>0.91173999999999999</c:v>
                </c:pt>
                <c:pt idx="1313">
                  <c:v>0.91173999999999999</c:v>
                </c:pt>
                <c:pt idx="1314">
                  <c:v>0.91195000000000004</c:v>
                </c:pt>
                <c:pt idx="1315">
                  <c:v>0.91215000000000002</c:v>
                </c:pt>
                <c:pt idx="1316">
                  <c:v>0.91235999999999995</c:v>
                </c:pt>
                <c:pt idx="1317">
                  <c:v>0.91022000000000003</c:v>
                </c:pt>
                <c:pt idx="1318">
                  <c:v>0.91042999999999996</c:v>
                </c:pt>
                <c:pt idx="1319">
                  <c:v>0.91064000000000001</c:v>
                </c:pt>
                <c:pt idx="1320">
                  <c:v>0.91085000000000005</c:v>
                </c:pt>
                <c:pt idx="1321">
                  <c:v>0.90871000000000002</c:v>
                </c:pt>
                <c:pt idx="1322">
                  <c:v>0.90893000000000002</c:v>
                </c:pt>
                <c:pt idx="1323">
                  <c:v>0.90913999999999995</c:v>
                </c:pt>
                <c:pt idx="1324">
                  <c:v>0.90913999999999995</c:v>
                </c:pt>
                <c:pt idx="1325">
                  <c:v>0.90934999999999999</c:v>
                </c:pt>
                <c:pt idx="1326">
                  <c:v>0.90956999999999999</c:v>
                </c:pt>
                <c:pt idx="1327">
                  <c:v>0.90978000000000003</c:v>
                </c:pt>
                <c:pt idx="1328">
                  <c:v>0.90998999999999997</c:v>
                </c:pt>
                <c:pt idx="1329">
                  <c:v>0.91020000000000001</c:v>
                </c:pt>
                <c:pt idx="1330">
                  <c:v>0.90807000000000004</c:v>
                </c:pt>
                <c:pt idx="1331">
                  <c:v>0.90827999999999998</c:v>
                </c:pt>
                <c:pt idx="1332">
                  <c:v>0.90849999999999997</c:v>
                </c:pt>
                <c:pt idx="1333">
                  <c:v>0.90871000000000002</c:v>
                </c:pt>
                <c:pt idx="1334">
                  <c:v>0.90659000000000001</c:v>
                </c:pt>
                <c:pt idx="1335">
                  <c:v>0.90680000000000005</c:v>
                </c:pt>
                <c:pt idx="1336">
                  <c:v>0.90702000000000005</c:v>
                </c:pt>
                <c:pt idx="1337">
                  <c:v>0.90724000000000005</c:v>
                </c:pt>
                <c:pt idx="1338">
                  <c:v>0.90724000000000005</c:v>
                </c:pt>
                <c:pt idx="1339">
                  <c:v>0.90746000000000004</c:v>
                </c:pt>
                <c:pt idx="1340">
                  <c:v>0.90766999999999998</c:v>
                </c:pt>
                <c:pt idx="1341">
                  <c:v>0.90788999999999997</c:v>
                </c:pt>
                <c:pt idx="1342">
                  <c:v>0.90810000000000002</c:v>
                </c:pt>
                <c:pt idx="1343">
                  <c:v>0.90832000000000002</c:v>
                </c:pt>
                <c:pt idx="1344">
                  <c:v>0.90852999999999995</c:v>
                </c:pt>
                <c:pt idx="1345">
                  <c:v>0.90874999999999995</c:v>
                </c:pt>
                <c:pt idx="1346">
                  <c:v>0.90874999999999995</c:v>
                </c:pt>
                <c:pt idx="1347">
                  <c:v>0.90895999999999999</c:v>
                </c:pt>
                <c:pt idx="1348">
                  <c:v>0.90895999999999999</c:v>
                </c:pt>
                <c:pt idx="1349">
                  <c:v>0.90917000000000003</c:v>
                </c:pt>
                <c:pt idx="1350">
                  <c:v>0.90917000000000003</c:v>
                </c:pt>
                <c:pt idx="1351">
                  <c:v>0.90939000000000003</c:v>
                </c:pt>
                <c:pt idx="1352">
                  <c:v>0.90959999999999996</c:v>
                </c:pt>
                <c:pt idx="1353">
                  <c:v>0.90981000000000001</c:v>
                </c:pt>
                <c:pt idx="1354">
                  <c:v>0.91002000000000005</c:v>
                </c:pt>
                <c:pt idx="1355">
                  <c:v>0.91024000000000005</c:v>
                </c:pt>
                <c:pt idx="1356">
                  <c:v>0.90810000000000002</c:v>
                </c:pt>
                <c:pt idx="1357">
                  <c:v>0.90832000000000002</c:v>
                </c:pt>
                <c:pt idx="1358">
                  <c:v>0.90852999999999995</c:v>
                </c:pt>
                <c:pt idx="1359">
                  <c:v>0.90874999999999995</c:v>
                </c:pt>
                <c:pt idx="1360">
                  <c:v>0.90895999999999999</c:v>
                </c:pt>
                <c:pt idx="1361">
                  <c:v>0.90917000000000003</c:v>
                </c:pt>
                <c:pt idx="1362">
                  <c:v>0.90939000000000003</c:v>
                </c:pt>
                <c:pt idx="1363">
                  <c:v>0.90959999999999996</c:v>
                </c:pt>
                <c:pt idx="1364">
                  <c:v>0.90959999999999996</c:v>
                </c:pt>
                <c:pt idx="1365">
                  <c:v>0.90981000000000001</c:v>
                </c:pt>
                <c:pt idx="1366">
                  <c:v>0.91002000000000005</c:v>
                </c:pt>
                <c:pt idx="1367">
                  <c:v>0.91022999999999998</c:v>
                </c:pt>
                <c:pt idx="1368">
                  <c:v>0.90810000000000002</c:v>
                </c:pt>
                <c:pt idx="1369">
                  <c:v>0.90832000000000002</c:v>
                </c:pt>
                <c:pt idx="1370">
                  <c:v>0.90852999999999995</c:v>
                </c:pt>
                <c:pt idx="1371">
                  <c:v>0.90873999999999999</c:v>
                </c:pt>
                <c:pt idx="1372">
                  <c:v>0.90661999999999998</c:v>
                </c:pt>
                <c:pt idx="1373">
                  <c:v>0.90683999999999998</c:v>
                </c:pt>
                <c:pt idx="1374">
                  <c:v>0.90705999999999998</c:v>
                </c:pt>
                <c:pt idx="1375">
                  <c:v>0.90727000000000002</c:v>
                </c:pt>
                <c:pt idx="1376">
                  <c:v>0.90749000000000002</c:v>
                </c:pt>
                <c:pt idx="1377">
                  <c:v>0.90771000000000002</c:v>
                </c:pt>
                <c:pt idx="1378">
                  <c:v>0.90791999999999995</c:v>
                </c:pt>
                <c:pt idx="1379">
                  <c:v>0.90813999999999995</c:v>
                </c:pt>
                <c:pt idx="1380">
                  <c:v>0.90834999999999999</c:v>
                </c:pt>
                <c:pt idx="1381">
                  <c:v>0.90834999999999999</c:v>
                </c:pt>
                <c:pt idx="1382">
                  <c:v>0.90856000000000003</c:v>
                </c:pt>
                <c:pt idx="1383">
                  <c:v>0.90878000000000003</c:v>
                </c:pt>
                <c:pt idx="1384">
                  <c:v>0.90898999999999996</c:v>
                </c:pt>
                <c:pt idx="1385">
                  <c:v>0.90920000000000001</c:v>
                </c:pt>
                <c:pt idx="1386">
                  <c:v>0.90920000000000001</c:v>
                </c:pt>
                <c:pt idx="1387">
                  <c:v>0.90708</c:v>
                </c:pt>
                <c:pt idx="1388">
                  <c:v>0.90495999999999999</c:v>
                </c:pt>
                <c:pt idx="1389">
                  <c:v>0.90517999999999998</c:v>
                </c:pt>
                <c:pt idx="1390">
                  <c:v>0.90539999999999998</c:v>
                </c:pt>
                <c:pt idx="1391">
                  <c:v>0.90539999999999998</c:v>
                </c:pt>
                <c:pt idx="1392">
                  <c:v>0.90561999999999998</c:v>
                </c:pt>
                <c:pt idx="1393">
                  <c:v>0.90583999999999998</c:v>
                </c:pt>
                <c:pt idx="1394">
                  <c:v>0.90605999999999998</c:v>
                </c:pt>
                <c:pt idx="1395">
                  <c:v>0.90627999999999997</c:v>
                </c:pt>
                <c:pt idx="1396">
                  <c:v>0.90649999999999997</c:v>
                </c:pt>
                <c:pt idx="1397">
                  <c:v>0.90671999999999997</c:v>
                </c:pt>
                <c:pt idx="1398">
                  <c:v>0.90693999999999997</c:v>
                </c:pt>
                <c:pt idx="1399">
                  <c:v>0.90715999999999997</c:v>
                </c:pt>
                <c:pt idx="1400">
                  <c:v>0.90737000000000001</c:v>
                </c:pt>
                <c:pt idx="1401">
                  <c:v>0.90737000000000001</c:v>
                </c:pt>
                <c:pt idx="1402">
                  <c:v>0.90759000000000001</c:v>
                </c:pt>
                <c:pt idx="1403">
                  <c:v>0.90780000000000005</c:v>
                </c:pt>
                <c:pt idx="1404">
                  <c:v>0.90802000000000005</c:v>
                </c:pt>
                <c:pt idx="1405">
                  <c:v>0.90590000000000004</c:v>
                </c:pt>
                <c:pt idx="1406">
                  <c:v>0.90612000000000004</c:v>
                </c:pt>
                <c:pt idx="1407">
                  <c:v>0.90634000000000003</c:v>
                </c:pt>
                <c:pt idx="1408">
                  <c:v>0.90656000000000003</c:v>
                </c:pt>
                <c:pt idx="1409">
                  <c:v>0.90676999999999996</c:v>
                </c:pt>
                <c:pt idx="1410">
                  <c:v>0.90676999999999996</c:v>
                </c:pt>
                <c:pt idx="1411">
                  <c:v>0.90698999999999996</c:v>
                </c:pt>
                <c:pt idx="1412">
                  <c:v>0.90720999999999996</c:v>
                </c:pt>
                <c:pt idx="1413">
                  <c:v>0.90742999999999996</c:v>
                </c:pt>
                <c:pt idx="1414">
                  <c:v>0.90764</c:v>
                </c:pt>
                <c:pt idx="1415">
                  <c:v>0.90786</c:v>
                </c:pt>
                <c:pt idx="1416">
                  <c:v>0.90786</c:v>
                </c:pt>
                <c:pt idx="1417">
                  <c:v>0.90807000000000004</c:v>
                </c:pt>
                <c:pt idx="1418">
                  <c:v>0.90829000000000004</c:v>
                </c:pt>
                <c:pt idx="1419">
                  <c:v>0.90849999999999997</c:v>
                </c:pt>
                <c:pt idx="1420">
                  <c:v>0.90871000000000002</c:v>
                </c:pt>
                <c:pt idx="1421">
                  <c:v>0.90659999999999996</c:v>
                </c:pt>
                <c:pt idx="1422">
                  <c:v>0.90681</c:v>
                </c:pt>
                <c:pt idx="1423">
                  <c:v>0.90681</c:v>
                </c:pt>
                <c:pt idx="1424">
                  <c:v>0.90703</c:v>
                </c:pt>
                <c:pt idx="1425">
                  <c:v>0.90703</c:v>
                </c:pt>
                <c:pt idx="1426">
                  <c:v>0.90725</c:v>
                </c:pt>
                <c:pt idx="1427">
                  <c:v>0.90746000000000004</c:v>
                </c:pt>
                <c:pt idx="1428">
                  <c:v>0.90768000000000004</c:v>
                </c:pt>
                <c:pt idx="1429">
                  <c:v>0.90790000000000004</c:v>
                </c:pt>
                <c:pt idx="1430">
                  <c:v>0.90810999999999997</c:v>
                </c:pt>
                <c:pt idx="1431">
                  <c:v>0.90832999999999997</c:v>
                </c:pt>
                <c:pt idx="1432">
                  <c:v>0.90832999999999997</c:v>
                </c:pt>
                <c:pt idx="1433">
                  <c:v>0.90854000000000001</c:v>
                </c:pt>
                <c:pt idx="1434">
                  <c:v>0.90642</c:v>
                </c:pt>
                <c:pt idx="1435">
                  <c:v>0.90664</c:v>
                </c:pt>
                <c:pt idx="1436">
                  <c:v>0.90685000000000004</c:v>
                </c:pt>
                <c:pt idx="1437">
                  <c:v>0.90707000000000004</c:v>
                </c:pt>
                <c:pt idx="1438">
                  <c:v>0.90729000000000004</c:v>
                </c:pt>
                <c:pt idx="1439">
                  <c:v>0.90729000000000004</c:v>
                </c:pt>
                <c:pt idx="1440">
                  <c:v>0.90749999999999997</c:v>
                </c:pt>
                <c:pt idx="1441">
                  <c:v>0.90771999999999997</c:v>
                </c:pt>
                <c:pt idx="1442">
                  <c:v>0.90793999999999997</c:v>
                </c:pt>
                <c:pt idx="1443">
                  <c:v>0.90815000000000001</c:v>
                </c:pt>
                <c:pt idx="1444">
                  <c:v>0.90837000000000001</c:v>
                </c:pt>
                <c:pt idx="1445">
                  <c:v>0.90837000000000001</c:v>
                </c:pt>
                <c:pt idx="1446">
                  <c:v>0.90837000000000001</c:v>
                </c:pt>
                <c:pt idx="1447">
                  <c:v>0.90858000000000005</c:v>
                </c:pt>
                <c:pt idx="1448">
                  <c:v>0.90880000000000005</c:v>
                </c:pt>
                <c:pt idx="1449">
                  <c:v>0.90900999999999998</c:v>
                </c:pt>
                <c:pt idx="1450">
                  <c:v>0.90922000000000003</c:v>
                </c:pt>
                <c:pt idx="1451">
                  <c:v>0.90942999999999996</c:v>
                </c:pt>
                <c:pt idx="1452">
                  <c:v>0.90964999999999996</c:v>
                </c:pt>
                <c:pt idx="1453">
                  <c:v>0.90751999999999999</c:v>
                </c:pt>
                <c:pt idx="1454">
                  <c:v>0.90773000000000004</c:v>
                </c:pt>
                <c:pt idx="1455">
                  <c:v>0.90795000000000003</c:v>
                </c:pt>
                <c:pt idx="1456">
                  <c:v>0.90583000000000002</c:v>
                </c:pt>
                <c:pt idx="1457">
                  <c:v>0.90605000000000002</c:v>
                </c:pt>
                <c:pt idx="1458">
                  <c:v>0.90627000000000002</c:v>
                </c:pt>
                <c:pt idx="1459">
                  <c:v>0.90415000000000001</c:v>
                </c:pt>
                <c:pt idx="1460">
                  <c:v>0.90203999999999995</c:v>
                </c:pt>
                <c:pt idx="1461">
                  <c:v>0.90227000000000002</c:v>
                </c:pt>
                <c:pt idx="1462">
                  <c:v>0.90227000000000002</c:v>
                </c:pt>
                <c:pt idx="1463">
                  <c:v>0.90249999999999997</c:v>
                </c:pt>
                <c:pt idx="1464">
                  <c:v>0.90273000000000003</c:v>
                </c:pt>
                <c:pt idx="1465">
                  <c:v>0.90295999999999998</c:v>
                </c:pt>
                <c:pt idx="1466">
                  <c:v>0.90317999999999998</c:v>
                </c:pt>
                <c:pt idx="1467">
                  <c:v>0.90341000000000005</c:v>
                </c:pt>
                <c:pt idx="1468">
                  <c:v>0.90341000000000005</c:v>
                </c:pt>
                <c:pt idx="1469">
                  <c:v>0.90129999999999999</c:v>
                </c:pt>
                <c:pt idx="1470">
                  <c:v>0.90129999999999999</c:v>
                </c:pt>
                <c:pt idx="1471">
                  <c:v>0.90153000000000005</c:v>
                </c:pt>
                <c:pt idx="1472">
                  <c:v>0.90176000000000001</c:v>
                </c:pt>
                <c:pt idx="1473">
                  <c:v>0.89964999999999995</c:v>
                </c:pt>
                <c:pt idx="1474">
                  <c:v>0.89988000000000001</c:v>
                </c:pt>
                <c:pt idx="1475">
                  <c:v>0.90012000000000003</c:v>
                </c:pt>
                <c:pt idx="1476">
                  <c:v>0.90034999999999998</c:v>
                </c:pt>
                <c:pt idx="1477">
                  <c:v>0.89824999999999999</c:v>
                </c:pt>
                <c:pt idx="1478">
                  <c:v>0.89847999999999995</c:v>
                </c:pt>
                <c:pt idx="1479">
                  <c:v>0.89871999999999996</c:v>
                </c:pt>
                <c:pt idx="1480">
                  <c:v>0.89871999999999996</c:v>
                </c:pt>
                <c:pt idx="1481">
                  <c:v>0.89871999999999996</c:v>
                </c:pt>
                <c:pt idx="1482">
                  <c:v>0.89895999999999998</c:v>
                </c:pt>
                <c:pt idx="1483">
                  <c:v>0.89685000000000004</c:v>
                </c:pt>
                <c:pt idx="1484">
                  <c:v>0.89475000000000005</c:v>
                </c:pt>
                <c:pt idx="1485">
                  <c:v>0.89266000000000001</c:v>
                </c:pt>
                <c:pt idx="1486">
                  <c:v>0.89290999999999998</c:v>
                </c:pt>
                <c:pt idx="1487">
                  <c:v>0.89315999999999995</c:v>
                </c:pt>
                <c:pt idx="1488">
                  <c:v>0.89315999999999995</c:v>
                </c:pt>
                <c:pt idx="1489">
                  <c:v>0.89341000000000004</c:v>
                </c:pt>
                <c:pt idx="1490">
                  <c:v>0.89341000000000004</c:v>
                </c:pt>
                <c:pt idx="1491">
                  <c:v>0.89341000000000004</c:v>
                </c:pt>
                <c:pt idx="1492">
                  <c:v>0.89366000000000001</c:v>
                </c:pt>
                <c:pt idx="1493">
                  <c:v>0.89390999999999998</c:v>
                </c:pt>
                <c:pt idx="1494">
                  <c:v>0.89180999999999999</c:v>
                </c:pt>
                <c:pt idx="1495">
                  <c:v>0.89205999999999996</c:v>
                </c:pt>
                <c:pt idx="1496">
                  <c:v>0.89232</c:v>
                </c:pt>
                <c:pt idx="1497">
                  <c:v>0.89232</c:v>
                </c:pt>
                <c:pt idx="1498">
                  <c:v>0.89256999999999997</c:v>
                </c:pt>
                <c:pt idx="1499">
                  <c:v>0.89281999999999995</c:v>
                </c:pt>
                <c:pt idx="1500">
                  <c:v>0.89307999999999998</c:v>
                </c:pt>
                <c:pt idx="1501">
                  <c:v>0.89332999999999996</c:v>
                </c:pt>
                <c:pt idx="1502">
                  <c:v>0.89358000000000004</c:v>
                </c:pt>
                <c:pt idx="1503">
                  <c:v>0.89383000000000001</c:v>
                </c:pt>
                <c:pt idx="1504">
                  <c:v>0.89407999999999999</c:v>
                </c:pt>
                <c:pt idx="1505">
                  <c:v>0.89432999999999996</c:v>
                </c:pt>
                <c:pt idx="1506">
                  <c:v>0.89456999999999998</c:v>
                </c:pt>
                <c:pt idx="1507">
                  <c:v>0.89481999999999995</c:v>
                </c:pt>
                <c:pt idx="1508">
                  <c:v>0.89507000000000003</c:v>
                </c:pt>
                <c:pt idx="1509">
                  <c:v>0.89531000000000005</c:v>
                </c:pt>
                <c:pt idx="1510">
                  <c:v>0.89322000000000001</c:v>
                </c:pt>
                <c:pt idx="1511">
                  <c:v>0.89346999999999999</c:v>
                </c:pt>
                <c:pt idx="1512">
                  <c:v>0.89371</c:v>
                </c:pt>
                <c:pt idx="1513">
                  <c:v>0.89395999999999998</c:v>
                </c:pt>
                <c:pt idx="1514">
                  <c:v>0.89420999999999995</c:v>
                </c:pt>
                <c:pt idx="1515">
                  <c:v>0.89212000000000002</c:v>
                </c:pt>
                <c:pt idx="1516">
                  <c:v>0.89237</c:v>
                </c:pt>
                <c:pt idx="1517">
                  <c:v>0.89261999999999997</c:v>
                </c:pt>
                <c:pt idx="1518">
                  <c:v>0.89288000000000001</c:v>
                </c:pt>
                <c:pt idx="1519">
                  <c:v>0.89312999999999998</c:v>
                </c:pt>
                <c:pt idx="1520">
                  <c:v>0.89337</c:v>
                </c:pt>
                <c:pt idx="1521">
                  <c:v>0.89361999999999997</c:v>
                </c:pt>
                <c:pt idx="1522">
                  <c:v>0.89387000000000005</c:v>
                </c:pt>
                <c:pt idx="1523">
                  <c:v>0.89412000000000003</c:v>
                </c:pt>
                <c:pt idx="1524">
                  <c:v>0.89412000000000003</c:v>
                </c:pt>
                <c:pt idx="1525">
                  <c:v>0.89437</c:v>
                </c:pt>
                <c:pt idx="1526">
                  <c:v>0.89461000000000002</c:v>
                </c:pt>
                <c:pt idx="1527">
                  <c:v>0.89485999999999999</c:v>
                </c:pt>
                <c:pt idx="1528">
                  <c:v>0.89510000000000001</c:v>
                </c:pt>
                <c:pt idx="1529">
                  <c:v>0.89534999999999998</c:v>
                </c:pt>
                <c:pt idx="1530">
                  <c:v>0.89559</c:v>
                </c:pt>
                <c:pt idx="1531">
                  <c:v>0.89583999999999997</c:v>
                </c:pt>
                <c:pt idx="1532">
                  <c:v>0.89607999999999999</c:v>
                </c:pt>
                <c:pt idx="1533">
                  <c:v>0.89632000000000001</c:v>
                </c:pt>
                <c:pt idx="1534">
                  <c:v>0.89656000000000002</c:v>
                </c:pt>
                <c:pt idx="1535">
                  <c:v>0.89680000000000004</c:v>
                </c:pt>
                <c:pt idx="1536">
                  <c:v>0.89471999999999996</c:v>
                </c:pt>
                <c:pt idx="1537">
                  <c:v>0.89471999999999996</c:v>
                </c:pt>
                <c:pt idx="1538">
                  <c:v>0.89495999999999998</c:v>
                </c:pt>
                <c:pt idx="1539">
                  <c:v>0.89495999999999998</c:v>
                </c:pt>
                <c:pt idx="1540">
                  <c:v>0.89287000000000005</c:v>
                </c:pt>
                <c:pt idx="1541">
                  <c:v>0.89312000000000002</c:v>
                </c:pt>
                <c:pt idx="1542">
                  <c:v>0.89104000000000005</c:v>
                </c:pt>
                <c:pt idx="1543">
                  <c:v>0.89129000000000003</c:v>
                </c:pt>
                <c:pt idx="1544">
                  <c:v>0.89154999999999995</c:v>
                </c:pt>
                <c:pt idx="1545">
                  <c:v>0.89180000000000004</c:v>
                </c:pt>
                <c:pt idx="1546">
                  <c:v>0.89205000000000001</c:v>
                </c:pt>
                <c:pt idx="1547">
                  <c:v>0.89229999999999998</c:v>
                </c:pt>
                <c:pt idx="1548">
                  <c:v>0.89229999999999998</c:v>
                </c:pt>
                <c:pt idx="1549">
                  <c:v>0.89254999999999995</c:v>
                </c:pt>
                <c:pt idx="1550">
                  <c:v>0.89280000000000004</c:v>
                </c:pt>
                <c:pt idx="1551">
                  <c:v>0.89071999999999996</c:v>
                </c:pt>
                <c:pt idx="1552">
                  <c:v>0.89097999999999999</c:v>
                </c:pt>
                <c:pt idx="1553">
                  <c:v>0.89122999999999997</c:v>
                </c:pt>
                <c:pt idx="1554">
                  <c:v>0.89148000000000005</c:v>
                </c:pt>
                <c:pt idx="1555">
                  <c:v>0.89148000000000005</c:v>
                </c:pt>
                <c:pt idx="1556">
                  <c:v>0.89173999999999998</c:v>
                </c:pt>
                <c:pt idx="1557">
                  <c:v>0.89198999999999995</c:v>
                </c:pt>
                <c:pt idx="1558">
                  <c:v>0.89224000000000003</c:v>
                </c:pt>
                <c:pt idx="1559">
                  <c:v>0.89249000000000001</c:v>
                </c:pt>
                <c:pt idx="1560">
                  <c:v>0.89273999999999998</c:v>
                </c:pt>
                <c:pt idx="1561">
                  <c:v>0.89273999999999998</c:v>
                </c:pt>
                <c:pt idx="1562">
                  <c:v>0.89298999999999995</c:v>
                </c:pt>
                <c:pt idx="1563">
                  <c:v>0.89324000000000003</c:v>
                </c:pt>
                <c:pt idx="1564">
                  <c:v>0.89349000000000001</c:v>
                </c:pt>
                <c:pt idx="1565">
                  <c:v>0.89373999999999998</c:v>
                </c:pt>
                <c:pt idx="1566">
                  <c:v>0.89398999999999995</c:v>
                </c:pt>
                <c:pt idx="1567">
                  <c:v>0.89424000000000003</c:v>
                </c:pt>
                <c:pt idx="1568">
                  <c:v>0.89424000000000003</c:v>
                </c:pt>
                <c:pt idx="1569">
                  <c:v>0.89448000000000005</c:v>
                </c:pt>
                <c:pt idx="1570">
                  <c:v>0.89473000000000003</c:v>
                </c:pt>
                <c:pt idx="1571">
                  <c:v>0.89263999999999999</c:v>
                </c:pt>
                <c:pt idx="1572">
                  <c:v>0.89056000000000002</c:v>
                </c:pt>
                <c:pt idx="1573">
                  <c:v>0.89056000000000002</c:v>
                </c:pt>
                <c:pt idx="1574">
                  <c:v>0.89081999999999995</c:v>
                </c:pt>
                <c:pt idx="1575">
                  <c:v>0.89107000000000003</c:v>
                </c:pt>
                <c:pt idx="1576">
                  <c:v>0.89132</c:v>
                </c:pt>
                <c:pt idx="1577">
                  <c:v>0.89158000000000004</c:v>
                </c:pt>
                <c:pt idx="1578">
                  <c:v>0.89183000000000001</c:v>
                </c:pt>
                <c:pt idx="1579">
                  <c:v>0.89207999999999998</c:v>
                </c:pt>
                <c:pt idx="1580">
                  <c:v>0.89234000000000002</c:v>
                </c:pt>
                <c:pt idx="1581">
                  <c:v>0.89258999999999999</c:v>
                </c:pt>
                <c:pt idx="1582">
                  <c:v>0.89283999999999997</c:v>
                </c:pt>
                <c:pt idx="1583">
                  <c:v>0.89309000000000005</c:v>
                </c:pt>
                <c:pt idx="1584">
                  <c:v>0.89334000000000002</c:v>
                </c:pt>
                <c:pt idx="1585">
                  <c:v>0.89126000000000005</c:v>
                </c:pt>
                <c:pt idx="1586">
                  <c:v>0.89151000000000002</c:v>
                </c:pt>
                <c:pt idx="1587">
                  <c:v>0.89176</c:v>
                </c:pt>
                <c:pt idx="1588">
                  <c:v>0.89200999999999997</c:v>
                </c:pt>
                <c:pt idx="1589">
                  <c:v>0.89226000000000005</c:v>
                </c:pt>
                <c:pt idx="1590">
                  <c:v>0.89251000000000003</c:v>
                </c:pt>
                <c:pt idx="1591">
                  <c:v>0.89276</c:v>
                </c:pt>
                <c:pt idx="1592">
                  <c:v>0.89300999999999997</c:v>
                </c:pt>
                <c:pt idx="1593">
                  <c:v>0.89326000000000005</c:v>
                </c:pt>
                <c:pt idx="1594">
                  <c:v>0.89326000000000005</c:v>
                </c:pt>
                <c:pt idx="1595">
                  <c:v>0.89351000000000003</c:v>
                </c:pt>
                <c:pt idx="1596">
                  <c:v>0.89376</c:v>
                </c:pt>
                <c:pt idx="1597">
                  <c:v>0.89376</c:v>
                </c:pt>
                <c:pt idx="1598">
                  <c:v>0.89400000000000002</c:v>
                </c:pt>
                <c:pt idx="1599">
                  <c:v>0.89424999999999999</c:v>
                </c:pt>
                <c:pt idx="1600">
                  <c:v>0.89217000000000002</c:v>
                </c:pt>
                <c:pt idx="1601">
                  <c:v>0.89009000000000005</c:v>
                </c:pt>
                <c:pt idx="1602">
                  <c:v>0.89034999999999997</c:v>
                </c:pt>
                <c:pt idx="1603">
                  <c:v>0.89061000000000001</c:v>
                </c:pt>
                <c:pt idx="1604">
                  <c:v>0.89085999999999999</c:v>
                </c:pt>
                <c:pt idx="1605">
                  <c:v>0.89110999999999996</c:v>
                </c:pt>
                <c:pt idx="1606">
                  <c:v>0.89110999999999996</c:v>
                </c:pt>
                <c:pt idx="1607">
                  <c:v>0.89110999999999996</c:v>
                </c:pt>
                <c:pt idx="1608">
                  <c:v>0.88904000000000005</c:v>
                </c:pt>
                <c:pt idx="1609">
                  <c:v>0.88929000000000002</c:v>
                </c:pt>
                <c:pt idx="1610">
                  <c:v>0.88929000000000002</c:v>
                </c:pt>
                <c:pt idx="1611">
                  <c:v>0.88954999999999995</c:v>
                </c:pt>
                <c:pt idx="1612">
                  <c:v>0.88980999999999999</c:v>
                </c:pt>
                <c:pt idx="1613">
                  <c:v>0.89007000000000003</c:v>
                </c:pt>
                <c:pt idx="1614">
                  <c:v>0.89032</c:v>
                </c:pt>
                <c:pt idx="1615">
                  <c:v>0.89058000000000004</c:v>
                </c:pt>
                <c:pt idx="1616">
                  <c:v>0.89083000000000001</c:v>
                </c:pt>
                <c:pt idx="1617">
                  <c:v>0.88875999999999999</c:v>
                </c:pt>
                <c:pt idx="1618">
                  <c:v>0.88875999999999999</c:v>
                </c:pt>
                <c:pt idx="1619">
                  <c:v>0.88902000000000003</c:v>
                </c:pt>
                <c:pt idx="1620">
                  <c:v>0.88902000000000003</c:v>
                </c:pt>
                <c:pt idx="1621">
                  <c:v>0.88927999999999996</c:v>
                </c:pt>
                <c:pt idx="1622">
                  <c:v>0.88954</c:v>
                </c:pt>
                <c:pt idx="1623">
                  <c:v>0.88978999999999997</c:v>
                </c:pt>
                <c:pt idx="1624">
                  <c:v>0.89005000000000001</c:v>
                </c:pt>
                <c:pt idx="1625">
                  <c:v>0.89031000000000005</c:v>
                </c:pt>
                <c:pt idx="1626">
                  <c:v>0.89056000000000002</c:v>
                </c:pt>
                <c:pt idx="1627">
                  <c:v>0.89081999999999995</c:v>
                </c:pt>
                <c:pt idx="1628">
                  <c:v>0.89107000000000003</c:v>
                </c:pt>
                <c:pt idx="1629">
                  <c:v>0.89132999999999996</c:v>
                </c:pt>
                <c:pt idx="1630">
                  <c:v>0.89158000000000004</c:v>
                </c:pt>
                <c:pt idx="1631">
                  <c:v>0.89183000000000001</c:v>
                </c:pt>
                <c:pt idx="1632">
                  <c:v>0.89209000000000005</c:v>
                </c:pt>
                <c:pt idx="1633">
                  <c:v>0.89234000000000002</c:v>
                </c:pt>
                <c:pt idx="1634">
                  <c:v>0.89258999999999999</c:v>
                </c:pt>
                <c:pt idx="1635">
                  <c:v>0.89283999999999997</c:v>
                </c:pt>
                <c:pt idx="1636">
                  <c:v>0.89309000000000005</c:v>
                </c:pt>
                <c:pt idx="1637">
                  <c:v>0.89334000000000002</c:v>
                </c:pt>
                <c:pt idx="1638">
                  <c:v>0.89358000000000004</c:v>
                </c:pt>
                <c:pt idx="1639">
                  <c:v>0.89383000000000001</c:v>
                </c:pt>
                <c:pt idx="1640">
                  <c:v>0.89407999999999999</c:v>
                </c:pt>
                <c:pt idx="1641">
                  <c:v>0.89432</c:v>
                </c:pt>
                <c:pt idx="1642">
                  <c:v>0.89456999999999998</c:v>
                </c:pt>
                <c:pt idx="1643">
                  <c:v>0.89480999999999999</c:v>
                </c:pt>
                <c:pt idx="1644">
                  <c:v>0.89505999999999997</c:v>
                </c:pt>
                <c:pt idx="1645">
                  <c:v>0.89529999999999998</c:v>
                </c:pt>
                <c:pt idx="1646">
                  <c:v>0.89554999999999996</c:v>
                </c:pt>
                <c:pt idx="1647">
                  <c:v>0.89554999999999996</c:v>
                </c:pt>
                <c:pt idx="1648">
                  <c:v>0.89554999999999996</c:v>
                </c:pt>
                <c:pt idx="1649">
                  <c:v>0.89346000000000003</c:v>
                </c:pt>
                <c:pt idx="1650">
                  <c:v>0.89371</c:v>
                </c:pt>
                <c:pt idx="1651">
                  <c:v>0.89395999999999998</c:v>
                </c:pt>
                <c:pt idx="1652">
                  <c:v>0.89395999999999998</c:v>
                </c:pt>
                <c:pt idx="1653">
                  <c:v>0.89419999999999999</c:v>
                </c:pt>
                <c:pt idx="1654">
                  <c:v>0.89444999999999997</c:v>
                </c:pt>
                <c:pt idx="1655">
                  <c:v>0.89470000000000005</c:v>
                </c:pt>
                <c:pt idx="1656">
                  <c:v>0.89493999999999996</c:v>
                </c:pt>
                <c:pt idx="1657">
                  <c:v>0.89285999999999999</c:v>
                </c:pt>
                <c:pt idx="1658">
                  <c:v>0.89310999999999996</c:v>
                </c:pt>
                <c:pt idx="1659">
                  <c:v>0.89310999999999996</c:v>
                </c:pt>
                <c:pt idx="1660">
                  <c:v>0.89336000000000004</c:v>
                </c:pt>
                <c:pt idx="1661">
                  <c:v>0.89336000000000004</c:v>
                </c:pt>
                <c:pt idx="1662">
                  <c:v>0.89359999999999995</c:v>
                </c:pt>
                <c:pt idx="1663">
                  <c:v>0.89359999999999995</c:v>
                </c:pt>
                <c:pt idx="1664">
                  <c:v>0.89359999999999995</c:v>
                </c:pt>
                <c:pt idx="1665">
                  <c:v>0.89385000000000003</c:v>
                </c:pt>
                <c:pt idx="1666">
                  <c:v>0.89410000000000001</c:v>
                </c:pt>
                <c:pt idx="1667">
                  <c:v>0.89434999999999998</c:v>
                </c:pt>
                <c:pt idx="1668">
                  <c:v>0.89434999999999998</c:v>
                </c:pt>
                <c:pt idx="1669">
                  <c:v>0.89434999999999998</c:v>
                </c:pt>
                <c:pt idx="1670">
                  <c:v>0.89434999999999998</c:v>
                </c:pt>
                <c:pt idx="1671">
                  <c:v>0.89434999999999998</c:v>
                </c:pt>
                <c:pt idx="1672">
                  <c:v>0.89459999999999995</c:v>
                </c:pt>
                <c:pt idx="1673">
                  <c:v>0.89485000000000003</c:v>
                </c:pt>
                <c:pt idx="1674">
                  <c:v>0.89510000000000001</c:v>
                </c:pt>
                <c:pt idx="1675">
                  <c:v>0.89534000000000002</c:v>
                </c:pt>
                <c:pt idx="1676">
                  <c:v>0.89559</c:v>
                </c:pt>
                <c:pt idx="1677">
                  <c:v>0.89583999999999997</c:v>
                </c:pt>
                <c:pt idx="1678">
                  <c:v>0.89607999999999999</c:v>
                </c:pt>
                <c:pt idx="1679">
                  <c:v>0.89632999999999996</c:v>
                </c:pt>
                <c:pt idx="1680">
                  <c:v>0.89422000000000001</c:v>
                </c:pt>
                <c:pt idx="1681">
                  <c:v>0.89446999999999999</c:v>
                </c:pt>
                <c:pt idx="1682">
                  <c:v>0.89471000000000001</c:v>
                </c:pt>
                <c:pt idx="1683">
                  <c:v>0.89495999999999998</c:v>
                </c:pt>
                <c:pt idx="1684">
                  <c:v>0.89520999999999995</c:v>
                </c:pt>
                <c:pt idx="1685">
                  <c:v>0.89544999999999997</c:v>
                </c:pt>
                <c:pt idx="1686">
                  <c:v>0.89570000000000005</c:v>
                </c:pt>
                <c:pt idx="1687">
                  <c:v>0.89359999999999995</c:v>
                </c:pt>
                <c:pt idx="1688">
                  <c:v>0.89385000000000003</c:v>
                </c:pt>
                <c:pt idx="1689">
                  <c:v>0.89175000000000004</c:v>
                </c:pt>
                <c:pt idx="1690">
                  <c:v>0.89200999999999997</c:v>
                </c:pt>
                <c:pt idx="1691">
                  <c:v>0.89200999999999997</c:v>
                </c:pt>
                <c:pt idx="1692">
                  <c:v>0.89200999999999997</c:v>
                </c:pt>
                <c:pt idx="1693">
                  <c:v>0.88990999999999998</c:v>
                </c:pt>
                <c:pt idx="1694">
                  <c:v>0.89017000000000002</c:v>
                </c:pt>
                <c:pt idx="1695">
                  <c:v>0.89041999999999999</c:v>
                </c:pt>
                <c:pt idx="1696">
                  <c:v>0.88832999999999995</c:v>
                </c:pt>
                <c:pt idx="1697">
                  <c:v>0.88858999999999999</c:v>
                </c:pt>
                <c:pt idx="1698">
                  <c:v>0.88885999999999998</c:v>
                </c:pt>
                <c:pt idx="1699">
                  <c:v>0.88885999999999998</c:v>
                </c:pt>
                <c:pt idx="1700">
                  <c:v>0.88885999999999998</c:v>
                </c:pt>
                <c:pt idx="1701">
                  <c:v>0.88675999999999999</c:v>
                </c:pt>
                <c:pt idx="1702">
                  <c:v>0.88702999999999999</c:v>
                </c:pt>
                <c:pt idx="1703">
                  <c:v>0.88729000000000002</c:v>
                </c:pt>
                <c:pt idx="1704">
                  <c:v>0.88756000000000002</c:v>
                </c:pt>
                <c:pt idx="1705">
                  <c:v>0.88782000000000005</c:v>
                </c:pt>
                <c:pt idx="1706">
                  <c:v>0.88809000000000005</c:v>
                </c:pt>
                <c:pt idx="1707">
                  <c:v>0.88834999999999997</c:v>
                </c:pt>
                <c:pt idx="1708">
                  <c:v>0.88861000000000001</c:v>
                </c:pt>
                <c:pt idx="1709">
                  <c:v>0.88887000000000005</c:v>
                </c:pt>
                <c:pt idx="1710">
                  <c:v>0.88914000000000004</c:v>
                </c:pt>
                <c:pt idx="1711">
                  <c:v>0.88939999999999997</c:v>
                </c:pt>
                <c:pt idx="1712">
                  <c:v>0.88966000000000001</c:v>
                </c:pt>
                <c:pt idx="1713">
                  <c:v>0.88990999999999998</c:v>
                </c:pt>
                <c:pt idx="1714">
                  <c:v>0.89017000000000002</c:v>
                </c:pt>
                <c:pt idx="1715">
                  <c:v>0.89043000000000005</c:v>
                </c:pt>
                <c:pt idx="1716">
                  <c:v>0.89068999999999998</c:v>
                </c:pt>
                <c:pt idx="1717">
                  <c:v>0.89093999999999995</c:v>
                </c:pt>
                <c:pt idx="1718">
                  <c:v>0.89119999999999999</c:v>
                </c:pt>
                <c:pt idx="1719">
                  <c:v>0.89144999999999996</c:v>
                </c:pt>
                <c:pt idx="1720">
                  <c:v>0.89171</c:v>
                </c:pt>
                <c:pt idx="1721">
                  <c:v>0.89195999999999998</c:v>
                </c:pt>
                <c:pt idx="1722">
                  <c:v>0.89220999999999995</c:v>
                </c:pt>
                <c:pt idx="1723">
                  <c:v>0.89246999999999999</c:v>
                </c:pt>
                <c:pt idx="1724">
                  <c:v>0.89271999999999996</c:v>
                </c:pt>
                <c:pt idx="1725">
                  <c:v>0.89297000000000004</c:v>
                </c:pt>
                <c:pt idx="1726">
                  <c:v>0.89322000000000001</c:v>
                </c:pt>
                <c:pt idx="1727">
                  <c:v>0.89322000000000001</c:v>
                </c:pt>
                <c:pt idx="1728">
                  <c:v>0.89346999999999999</c:v>
                </c:pt>
                <c:pt idx="1729">
                  <c:v>0.89371999999999996</c:v>
                </c:pt>
                <c:pt idx="1730">
                  <c:v>0.89397000000000004</c:v>
                </c:pt>
                <c:pt idx="1731">
                  <c:v>0.89420999999999995</c:v>
                </c:pt>
                <c:pt idx="1732">
                  <c:v>0.89420999999999995</c:v>
                </c:pt>
                <c:pt idx="1733">
                  <c:v>0.89446000000000003</c:v>
                </c:pt>
                <c:pt idx="1734">
                  <c:v>0.89471000000000001</c:v>
                </c:pt>
                <c:pt idx="1735">
                  <c:v>0.89471000000000001</c:v>
                </c:pt>
                <c:pt idx="1736">
                  <c:v>0.89495999999999998</c:v>
                </c:pt>
                <c:pt idx="1737">
                  <c:v>0.8952</c:v>
                </c:pt>
                <c:pt idx="1738">
                  <c:v>0.89544999999999997</c:v>
                </c:pt>
                <c:pt idx="1739">
                  <c:v>0.89544999999999997</c:v>
                </c:pt>
                <c:pt idx="1740">
                  <c:v>0.89568999999999999</c:v>
                </c:pt>
                <c:pt idx="1741">
                  <c:v>0.89593999999999996</c:v>
                </c:pt>
                <c:pt idx="1742">
                  <c:v>0.89617999999999998</c:v>
                </c:pt>
                <c:pt idx="1743">
                  <c:v>0.89642999999999995</c:v>
                </c:pt>
                <c:pt idx="1744">
                  <c:v>0.89666999999999997</c:v>
                </c:pt>
                <c:pt idx="1745">
                  <c:v>0.89690999999999999</c:v>
                </c:pt>
                <c:pt idx="1746">
                  <c:v>0.89715</c:v>
                </c:pt>
                <c:pt idx="1747">
                  <c:v>0.89739000000000002</c:v>
                </c:pt>
                <c:pt idx="1748">
                  <c:v>0.89763000000000004</c:v>
                </c:pt>
                <c:pt idx="1749">
                  <c:v>0.89786999999999995</c:v>
                </c:pt>
                <c:pt idx="1750">
                  <c:v>0.89810999999999996</c:v>
                </c:pt>
                <c:pt idx="1751">
                  <c:v>0.89600999999999997</c:v>
                </c:pt>
                <c:pt idx="1752">
                  <c:v>0.89624999999999999</c:v>
                </c:pt>
                <c:pt idx="1753">
                  <c:v>0.89649999999999996</c:v>
                </c:pt>
                <c:pt idx="1754">
                  <c:v>0.89439999999999997</c:v>
                </c:pt>
                <c:pt idx="1755">
                  <c:v>0.89464999999999995</c:v>
                </c:pt>
                <c:pt idx="1756">
                  <c:v>0.89490000000000003</c:v>
                </c:pt>
                <c:pt idx="1757">
                  <c:v>0.89514000000000005</c:v>
                </c:pt>
                <c:pt idx="1758">
                  <c:v>0.89539000000000002</c:v>
                </c:pt>
                <c:pt idx="1759">
                  <c:v>0.89539000000000002</c:v>
                </c:pt>
                <c:pt idx="1760">
                  <c:v>0.89563000000000004</c:v>
                </c:pt>
                <c:pt idx="1761">
                  <c:v>0.89587000000000006</c:v>
                </c:pt>
                <c:pt idx="1762">
                  <c:v>0.89612000000000003</c:v>
                </c:pt>
                <c:pt idx="1763">
                  <c:v>0.89636000000000005</c:v>
                </c:pt>
                <c:pt idx="1764">
                  <c:v>0.89659999999999995</c:v>
                </c:pt>
                <c:pt idx="1765">
                  <c:v>0.89683999999999997</c:v>
                </c:pt>
                <c:pt idx="1766">
                  <c:v>0.89707999999999999</c:v>
                </c:pt>
                <c:pt idx="1767">
                  <c:v>0.89732000000000001</c:v>
                </c:pt>
                <c:pt idx="1768">
                  <c:v>0.89756000000000002</c:v>
                </c:pt>
                <c:pt idx="1769">
                  <c:v>0.89780000000000004</c:v>
                </c:pt>
                <c:pt idx="1770">
                  <c:v>0.89803999999999995</c:v>
                </c:pt>
                <c:pt idx="1771">
                  <c:v>0.89827999999999997</c:v>
                </c:pt>
                <c:pt idx="1772">
                  <c:v>0.89851000000000003</c:v>
                </c:pt>
                <c:pt idx="1773">
                  <c:v>0.89875000000000005</c:v>
                </c:pt>
                <c:pt idx="1774">
                  <c:v>0.89875000000000005</c:v>
                </c:pt>
                <c:pt idx="1775">
                  <c:v>0.89898999999999996</c:v>
                </c:pt>
                <c:pt idx="1776">
                  <c:v>0.89922000000000002</c:v>
                </c:pt>
                <c:pt idx="1777">
                  <c:v>0.89946000000000004</c:v>
                </c:pt>
                <c:pt idx="1778">
                  <c:v>0.89968999999999999</c:v>
                </c:pt>
                <c:pt idx="1779">
                  <c:v>0.89968999999999999</c:v>
                </c:pt>
                <c:pt idx="1780">
                  <c:v>0.89992000000000005</c:v>
                </c:pt>
                <c:pt idx="1781">
                  <c:v>0.90015999999999996</c:v>
                </c:pt>
                <c:pt idx="1782">
                  <c:v>0.90015999999999996</c:v>
                </c:pt>
                <c:pt idx="1783">
                  <c:v>0.90039000000000002</c:v>
                </c:pt>
                <c:pt idx="1784">
                  <c:v>0.90061999999999998</c:v>
                </c:pt>
                <c:pt idx="1785">
                  <c:v>0.90085000000000004</c:v>
                </c:pt>
                <c:pt idx="1786">
                  <c:v>0.90108999999999995</c:v>
                </c:pt>
                <c:pt idx="1787">
                  <c:v>0.90132000000000001</c:v>
                </c:pt>
                <c:pt idx="1788">
                  <c:v>0.90154999999999996</c:v>
                </c:pt>
                <c:pt idx="1789">
                  <c:v>0.90178000000000003</c:v>
                </c:pt>
                <c:pt idx="1790">
                  <c:v>0.90200000000000002</c:v>
                </c:pt>
                <c:pt idx="1791">
                  <c:v>0.90222999999999998</c:v>
                </c:pt>
                <c:pt idx="1792">
                  <c:v>0.90246000000000004</c:v>
                </c:pt>
                <c:pt idx="1793">
                  <c:v>0.90268999999999999</c:v>
                </c:pt>
                <c:pt idx="1794">
                  <c:v>0.90290999999999999</c:v>
                </c:pt>
                <c:pt idx="1795">
                  <c:v>0.90314000000000005</c:v>
                </c:pt>
                <c:pt idx="1796">
                  <c:v>0.90314000000000005</c:v>
                </c:pt>
                <c:pt idx="1797">
                  <c:v>0.90337000000000001</c:v>
                </c:pt>
                <c:pt idx="1798">
                  <c:v>0.90125999999999995</c:v>
                </c:pt>
                <c:pt idx="1799">
                  <c:v>0.90149000000000001</c:v>
                </c:pt>
                <c:pt idx="1800">
                  <c:v>0.90171999999999997</c:v>
                </c:pt>
                <c:pt idx="1801">
                  <c:v>0.90171999999999997</c:v>
                </c:pt>
                <c:pt idx="1802">
                  <c:v>0.90195000000000003</c:v>
                </c:pt>
                <c:pt idx="1803">
                  <c:v>0.90217999999999998</c:v>
                </c:pt>
                <c:pt idx="1804">
                  <c:v>0.90217999999999998</c:v>
                </c:pt>
                <c:pt idx="1805">
                  <c:v>0.90007000000000004</c:v>
                </c:pt>
                <c:pt idx="1806">
                  <c:v>0.90031000000000005</c:v>
                </c:pt>
                <c:pt idx="1807">
                  <c:v>0.90054000000000001</c:v>
                </c:pt>
                <c:pt idx="1808">
                  <c:v>0.90076999999999996</c:v>
                </c:pt>
                <c:pt idx="1809">
                  <c:v>0.90100000000000002</c:v>
                </c:pt>
                <c:pt idx="1810">
                  <c:v>0.89890000000000003</c:v>
                </c:pt>
                <c:pt idx="1811">
                  <c:v>0.89914000000000005</c:v>
                </c:pt>
                <c:pt idx="1812">
                  <c:v>0.89937</c:v>
                </c:pt>
                <c:pt idx="1813">
                  <c:v>0.89961000000000002</c:v>
                </c:pt>
                <c:pt idx="1814">
                  <c:v>0.89961000000000002</c:v>
                </c:pt>
                <c:pt idx="1815">
                  <c:v>0.89751000000000003</c:v>
                </c:pt>
                <c:pt idx="1816">
                  <c:v>0.89775000000000005</c:v>
                </c:pt>
                <c:pt idx="1817">
                  <c:v>0.89798</c:v>
                </c:pt>
                <c:pt idx="1818">
                  <c:v>0.89822000000000002</c:v>
                </c:pt>
                <c:pt idx="1819">
                  <c:v>0.89846000000000004</c:v>
                </c:pt>
                <c:pt idx="1820">
                  <c:v>0.89870000000000005</c:v>
                </c:pt>
                <c:pt idx="1821">
                  <c:v>0.89659999999999995</c:v>
                </c:pt>
                <c:pt idx="1822">
                  <c:v>0.89683999999999997</c:v>
                </c:pt>
                <c:pt idx="1823">
                  <c:v>0.89476</c:v>
                </c:pt>
                <c:pt idx="1824">
                  <c:v>0.89500000000000002</c:v>
                </c:pt>
                <c:pt idx="1825">
                  <c:v>0.89524999999999999</c:v>
                </c:pt>
                <c:pt idx="1826">
                  <c:v>0.89549000000000001</c:v>
                </c:pt>
                <c:pt idx="1827">
                  <c:v>0.89573000000000003</c:v>
                </c:pt>
                <c:pt idx="1828">
                  <c:v>0.89598</c:v>
                </c:pt>
                <c:pt idx="1829">
                  <c:v>0.89622000000000002</c:v>
                </c:pt>
                <c:pt idx="1830">
                  <c:v>0.89646000000000003</c:v>
                </c:pt>
                <c:pt idx="1831">
                  <c:v>0.89670000000000005</c:v>
                </c:pt>
                <c:pt idx="1832">
                  <c:v>0.89693999999999996</c:v>
                </c:pt>
                <c:pt idx="1833">
                  <c:v>0.89717999999999998</c:v>
                </c:pt>
                <c:pt idx="1834">
                  <c:v>0.89717999999999998</c:v>
                </c:pt>
                <c:pt idx="1835">
                  <c:v>0.89509000000000005</c:v>
                </c:pt>
                <c:pt idx="1836">
                  <c:v>0.89534000000000002</c:v>
                </c:pt>
                <c:pt idx="1837">
                  <c:v>0.89326000000000005</c:v>
                </c:pt>
                <c:pt idx="1838">
                  <c:v>0.89351000000000003</c:v>
                </c:pt>
                <c:pt idx="1839">
                  <c:v>0.89142999999999994</c:v>
                </c:pt>
                <c:pt idx="1840">
                  <c:v>0.89168999999999998</c:v>
                </c:pt>
                <c:pt idx="1841">
                  <c:v>0.89168999999999998</c:v>
                </c:pt>
                <c:pt idx="1842">
                  <c:v>0.88961000000000001</c:v>
                </c:pt>
                <c:pt idx="1843">
                  <c:v>0.88754999999999995</c:v>
                </c:pt>
                <c:pt idx="1844">
                  <c:v>0.88780999999999999</c:v>
                </c:pt>
                <c:pt idx="1845">
                  <c:v>0.88807000000000003</c:v>
                </c:pt>
                <c:pt idx="1846">
                  <c:v>0.88832999999999995</c:v>
                </c:pt>
                <c:pt idx="1847">
                  <c:v>0.88858999999999999</c:v>
                </c:pt>
                <c:pt idx="1848">
                  <c:v>0.88858999999999999</c:v>
                </c:pt>
                <c:pt idx="1849">
                  <c:v>0.88885000000000003</c:v>
                </c:pt>
                <c:pt idx="1850">
                  <c:v>0.88910999999999996</c:v>
                </c:pt>
                <c:pt idx="1851">
                  <c:v>0.88936000000000004</c:v>
                </c:pt>
                <c:pt idx="1852">
                  <c:v>0.88936000000000004</c:v>
                </c:pt>
                <c:pt idx="1853">
                  <c:v>0.88961999999999997</c:v>
                </c:pt>
                <c:pt idx="1854">
                  <c:v>0.88988</c:v>
                </c:pt>
                <c:pt idx="1855">
                  <c:v>0.89012999999999998</c:v>
                </c:pt>
                <c:pt idx="1856">
                  <c:v>0.89039000000000001</c:v>
                </c:pt>
                <c:pt idx="1857">
                  <c:v>0.88832</c:v>
                </c:pt>
                <c:pt idx="1858">
                  <c:v>0.88858000000000004</c:v>
                </c:pt>
                <c:pt idx="1859">
                  <c:v>0.88883999999999996</c:v>
                </c:pt>
                <c:pt idx="1860">
                  <c:v>0.8891</c:v>
                </c:pt>
                <c:pt idx="1861">
                  <c:v>0.88934999999999997</c:v>
                </c:pt>
                <c:pt idx="1862">
                  <c:v>0.88961000000000001</c:v>
                </c:pt>
                <c:pt idx="1863">
                  <c:v>0.88987000000000005</c:v>
                </c:pt>
                <c:pt idx="1864">
                  <c:v>0.88987000000000005</c:v>
                </c:pt>
                <c:pt idx="1865">
                  <c:v>0.89012000000000002</c:v>
                </c:pt>
                <c:pt idx="1866">
                  <c:v>0.89037999999999995</c:v>
                </c:pt>
                <c:pt idx="1867">
                  <c:v>0.89063000000000003</c:v>
                </c:pt>
                <c:pt idx="1868">
                  <c:v>0.89088000000000001</c:v>
                </c:pt>
                <c:pt idx="1869">
                  <c:v>0.89088000000000001</c:v>
                </c:pt>
                <c:pt idx="1870">
                  <c:v>0.89114000000000004</c:v>
                </c:pt>
                <c:pt idx="1871">
                  <c:v>0.89139000000000002</c:v>
                </c:pt>
                <c:pt idx="1872">
                  <c:v>0.89163999999999999</c:v>
                </c:pt>
                <c:pt idx="1873">
                  <c:v>0.89188999999999996</c:v>
                </c:pt>
                <c:pt idx="1874">
                  <c:v>0.89188999999999996</c:v>
                </c:pt>
                <c:pt idx="1875">
                  <c:v>0.89215</c:v>
                </c:pt>
                <c:pt idx="1876">
                  <c:v>0.89215</c:v>
                </c:pt>
                <c:pt idx="1877">
                  <c:v>0.89239999999999997</c:v>
                </c:pt>
                <c:pt idx="1878">
                  <c:v>0.89265000000000005</c:v>
                </c:pt>
                <c:pt idx="1879">
                  <c:v>0.89290000000000003</c:v>
                </c:pt>
                <c:pt idx="1880">
                  <c:v>0.89315</c:v>
                </c:pt>
                <c:pt idx="1881">
                  <c:v>0.89339000000000002</c:v>
                </c:pt>
                <c:pt idx="1882">
                  <c:v>0.89363999999999999</c:v>
                </c:pt>
                <c:pt idx="1883">
                  <c:v>0.89388999999999996</c:v>
                </c:pt>
                <c:pt idx="1884">
                  <c:v>0.89414000000000005</c:v>
                </c:pt>
                <c:pt idx="1885">
                  <c:v>0.89437999999999995</c:v>
                </c:pt>
                <c:pt idx="1886">
                  <c:v>0.89463000000000004</c:v>
                </c:pt>
                <c:pt idx="1887">
                  <c:v>0.89463000000000004</c:v>
                </c:pt>
                <c:pt idx="1888">
                  <c:v>0.89487000000000005</c:v>
                </c:pt>
                <c:pt idx="1889">
                  <c:v>0.89512000000000003</c:v>
                </c:pt>
                <c:pt idx="1890">
                  <c:v>0.89536000000000004</c:v>
                </c:pt>
                <c:pt idx="1891">
                  <c:v>0.89559999999999995</c:v>
                </c:pt>
                <c:pt idx="1892">
                  <c:v>0.89585000000000004</c:v>
                </c:pt>
                <c:pt idx="1893">
                  <c:v>0.89609000000000005</c:v>
                </c:pt>
                <c:pt idx="1894">
                  <c:v>0.89632999999999996</c:v>
                </c:pt>
                <c:pt idx="1895">
                  <c:v>0.89656999999999998</c:v>
                </c:pt>
                <c:pt idx="1896">
                  <c:v>0.89681</c:v>
                </c:pt>
                <c:pt idx="1897">
                  <c:v>0.89705000000000001</c:v>
                </c:pt>
                <c:pt idx="1898">
                  <c:v>0.89729000000000003</c:v>
                </c:pt>
                <c:pt idx="1899">
                  <c:v>0.89753000000000005</c:v>
                </c:pt>
                <c:pt idx="1900">
                  <c:v>0.89776</c:v>
                </c:pt>
                <c:pt idx="1901">
                  <c:v>0.89800000000000002</c:v>
                </c:pt>
                <c:pt idx="1902">
                  <c:v>0.89824000000000004</c:v>
                </c:pt>
                <c:pt idx="1903">
                  <c:v>0.89846999999999999</c:v>
                </c:pt>
                <c:pt idx="1904">
                  <c:v>0.89871000000000001</c:v>
                </c:pt>
                <c:pt idx="1905">
                  <c:v>0.89893999999999996</c:v>
                </c:pt>
                <c:pt idx="1906">
                  <c:v>0.89917999999999998</c:v>
                </c:pt>
                <c:pt idx="1907">
                  <c:v>0.89710000000000001</c:v>
                </c:pt>
                <c:pt idx="1908">
                  <c:v>0.89732999999999996</c:v>
                </c:pt>
                <c:pt idx="1909">
                  <c:v>0.89756999999999998</c:v>
                </c:pt>
                <c:pt idx="1910">
                  <c:v>0.89781</c:v>
                </c:pt>
                <c:pt idx="1911">
                  <c:v>0.89803999999999995</c:v>
                </c:pt>
                <c:pt idx="1912">
                  <c:v>0.89827999999999997</c:v>
                </c:pt>
                <c:pt idx="1913">
                  <c:v>0.89851000000000003</c:v>
                </c:pt>
                <c:pt idx="1914">
                  <c:v>0.89875000000000005</c:v>
                </c:pt>
                <c:pt idx="1915">
                  <c:v>0.89898</c:v>
                </c:pt>
                <c:pt idx="1916">
                  <c:v>0.89920999999999995</c:v>
                </c:pt>
                <c:pt idx="1917">
                  <c:v>0.89944999999999997</c:v>
                </c:pt>
                <c:pt idx="1918">
                  <c:v>0.89968000000000004</c:v>
                </c:pt>
                <c:pt idx="1919">
                  <c:v>0.89990999999999999</c:v>
                </c:pt>
                <c:pt idx="1920">
                  <c:v>0.90014000000000005</c:v>
                </c:pt>
                <c:pt idx="1921">
                  <c:v>0.90037</c:v>
                </c:pt>
                <c:pt idx="1922">
                  <c:v>0.90059999999999996</c:v>
                </c:pt>
                <c:pt idx="1923">
                  <c:v>0.90083000000000002</c:v>
                </c:pt>
                <c:pt idx="1924">
                  <c:v>0.90105999999999997</c:v>
                </c:pt>
                <c:pt idx="1925">
                  <c:v>0.90127999999999997</c:v>
                </c:pt>
                <c:pt idx="1926">
                  <c:v>0.90151000000000003</c:v>
                </c:pt>
                <c:pt idx="1927">
                  <c:v>0.90173999999999999</c:v>
                </c:pt>
                <c:pt idx="1928">
                  <c:v>0.90195999999999998</c:v>
                </c:pt>
                <c:pt idx="1929">
                  <c:v>0.90219000000000005</c:v>
                </c:pt>
                <c:pt idx="1930">
                  <c:v>0.90241000000000005</c:v>
                </c:pt>
                <c:pt idx="1931">
                  <c:v>0.90264</c:v>
                </c:pt>
                <c:pt idx="1932">
                  <c:v>0.90286</c:v>
                </c:pt>
                <c:pt idx="1933">
                  <c:v>0.90286</c:v>
                </c:pt>
                <c:pt idx="1934">
                  <c:v>0.90307999999999999</c:v>
                </c:pt>
                <c:pt idx="1935">
                  <c:v>0.90330999999999995</c:v>
                </c:pt>
                <c:pt idx="1936">
                  <c:v>0.90353000000000006</c:v>
                </c:pt>
                <c:pt idx="1937">
                  <c:v>0.90375000000000005</c:v>
                </c:pt>
                <c:pt idx="1938">
                  <c:v>0.90166999999999997</c:v>
                </c:pt>
                <c:pt idx="1939">
                  <c:v>0.90190000000000003</c:v>
                </c:pt>
                <c:pt idx="1940">
                  <c:v>0.90212999999999999</c:v>
                </c:pt>
                <c:pt idx="1941">
                  <c:v>0.90234999999999999</c:v>
                </c:pt>
                <c:pt idx="1942">
                  <c:v>0.90256999999999998</c:v>
                </c:pt>
                <c:pt idx="1943">
                  <c:v>0.90280000000000005</c:v>
                </c:pt>
                <c:pt idx="1944">
                  <c:v>0.90302000000000004</c:v>
                </c:pt>
                <c:pt idx="1945">
                  <c:v>0.90324000000000004</c:v>
                </c:pt>
                <c:pt idx="1946">
                  <c:v>0.90346000000000004</c:v>
                </c:pt>
                <c:pt idx="1947">
                  <c:v>0.90368000000000004</c:v>
                </c:pt>
                <c:pt idx="1948">
                  <c:v>0.90161999999999998</c:v>
                </c:pt>
                <c:pt idx="1949">
                  <c:v>0.90183999999999997</c:v>
                </c:pt>
                <c:pt idx="1950">
                  <c:v>0.90207000000000004</c:v>
                </c:pt>
                <c:pt idx="1951">
                  <c:v>0.90229000000000004</c:v>
                </c:pt>
                <c:pt idx="1952">
                  <c:v>0.90251000000000003</c:v>
                </c:pt>
                <c:pt idx="1953">
                  <c:v>0.90251000000000003</c:v>
                </c:pt>
                <c:pt idx="1954">
                  <c:v>0.90273999999999999</c:v>
                </c:pt>
                <c:pt idx="1955">
                  <c:v>0.90273999999999999</c:v>
                </c:pt>
                <c:pt idx="1956">
                  <c:v>0.90295999999999998</c:v>
                </c:pt>
                <c:pt idx="1957">
                  <c:v>0.90295999999999998</c:v>
                </c:pt>
                <c:pt idx="1958">
                  <c:v>0.90317999999999998</c:v>
                </c:pt>
                <c:pt idx="1959">
                  <c:v>0.90341000000000005</c:v>
                </c:pt>
                <c:pt idx="1960">
                  <c:v>0.90363000000000004</c:v>
                </c:pt>
                <c:pt idx="1961">
                  <c:v>0.90385000000000004</c:v>
                </c:pt>
                <c:pt idx="1962">
                  <c:v>0.90407000000000004</c:v>
                </c:pt>
                <c:pt idx="1963">
                  <c:v>0.90429000000000004</c:v>
                </c:pt>
                <c:pt idx="1964">
                  <c:v>0.90451000000000004</c:v>
                </c:pt>
                <c:pt idx="1965">
                  <c:v>0.90473000000000003</c:v>
                </c:pt>
                <c:pt idx="1966">
                  <c:v>0.90495000000000003</c:v>
                </c:pt>
                <c:pt idx="1967">
                  <c:v>0.90495000000000003</c:v>
                </c:pt>
                <c:pt idx="1968">
                  <c:v>0.90286999999999995</c:v>
                </c:pt>
                <c:pt idx="1969">
                  <c:v>0.90308999999999995</c:v>
                </c:pt>
                <c:pt idx="1970">
                  <c:v>0.90308999999999995</c:v>
                </c:pt>
                <c:pt idx="1971">
                  <c:v>0.90330999999999995</c:v>
                </c:pt>
                <c:pt idx="1972">
                  <c:v>0.90330999999999995</c:v>
                </c:pt>
                <c:pt idx="1973">
                  <c:v>0.90354000000000001</c:v>
                </c:pt>
                <c:pt idx="1974">
                  <c:v>0.90376000000000001</c:v>
                </c:pt>
                <c:pt idx="1975">
                  <c:v>0.90376000000000001</c:v>
                </c:pt>
                <c:pt idx="1976">
                  <c:v>0.90398000000000001</c:v>
                </c:pt>
                <c:pt idx="1977">
                  <c:v>0.9042</c:v>
                </c:pt>
                <c:pt idx="1978">
                  <c:v>0.90212000000000003</c:v>
                </c:pt>
                <c:pt idx="1979">
                  <c:v>0.90234000000000003</c:v>
                </c:pt>
                <c:pt idx="1980">
                  <c:v>0.90256999999999998</c:v>
                </c:pt>
                <c:pt idx="1981">
                  <c:v>0.90278999999999998</c:v>
                </c:pt>
                <c:pt idx="1982">
                  <c:v>0.90302000000000004</c:v>
                </c:pt>
                <c:pt idx="1983">
                  <c:v>0.90324000000000004</c:v>
                </c:pt>
                <c:pt idx="1984">
                  <c:v>0.90346000000000004</c:v>
                </c:pt>
                <c:pt idx="1985">
                  <c:v>0.90368000000000004</c:v>
                </c:pt>
                <c:pt idx="1986">
                  <c:v>0.90390999999999999</c:v>
                </c:pt>
                <c:pt idx="1987">
                  <c:v>0.90412999999999999</c:v>
                </c:pt>
                <c:pt idx="1988">
                  <c:v>0.90434999999999999</c:v>
                </c:pt>
                <c:pt idx="1989">
                  <c:v>0.90456999999999999</c:v>
                </c:pt>
                <c:pt idx="1990">
                  <c:v>0.90478999999999998</c:v>
                </c:pt>
                <c:pt idx="1991">
                  <c:v>0.90500000000000003</c:v>
                </c:pt>
                <c:pt idx="1992">
                  <c:v>0.90500000000000003</c:v>
                </c:pt>
                <c:pt idx="1993">
                  <c:v>0.90500000000000003</c:v>
                </c:pt>
                <c:pt idx="1994">
                  <c:v>0.90522000000000002</c:v>
                </c:pt>
                <c:pt idx="1995">
                  <c:v>0.90544000000000002</c:v>
                </c:pt>
                <c:pt idx="1996">
                  <c:v>0.90566000000000002</c:v>
                </c:pt>
                <c:pt idx="1997">
                  <c:v>0.90588000000000002</c:v>
                </c:pt>
                <c:pt idx="1998">
                  <c:v>0.90608999999999995</c:v>
                </c:pt>
                <c:pt idx="1999">
                  <c:v>0.90630999999999995</c:v>
                </c:pt>
                <c:pt idx="2000">
                  <c:v>0.90652999999999995</c:v>
                </c:pt>
                <c:pt idx="2001">
                  <c:v>0.90673999999999999</c:v>
                </c:pt>
                <c:pt idx="2002">
                  <c:v>0.90695999999999999</c:v>
                </c:pt>
                <c:pt idx="2003">
                  <c:v>0.90717000000000003</c:v>
                </c:pt>
                <c:pt idx="2004">
                  <c:v>0.90737999999999996</c:v>
                </c:pt>
                <c:pt idx="2005">
                  <c:v>0.90759999999999996</c:v>
                </c:pt>
                <c:pt idx="2006">
                  <c:v>0.90781000000000001</c:v>
                </c:pt>
                <c:pt idx="2007">
                  <c:v>0.90571999999999997</c:v>
                </c:pt>
                <c:pt idx="2008">
                  <c:v>0.90593999999999997</c:v>
                </c:pt>
                <c:pt idx="2009">
                  <c:v>0.90615999999999997</c:v>
                </c:pt>
                <c:pt idx="2010">
                  <c:v>0.90637000000000001</c:v>
                </c:pt>
                <c:pt idx="2011">
                  <c:v>0.90659000000000001</c:v>
                </c:pt>
                <c:pt idx="2012">
                  <c:v>0.90451000000000004</c:v>
                </c:pt>
                <c:pt idx="2013">
                  <c:v>0.90473000000000003</c:v>
                </c:pt>
                <c:pt idx="2014">
                  <c:v>0.90473000000000003</c:v>
                </c:pt>
                <c:pt idx="2015">
                  <c:v>0.90473000000000003</c:v>
                </c:pt>
                <c:pt idx="2016">
                  <c:v>0.90493999999999997</c:v>
                </c:pt>
                <c:pt idx="2017">
                  <c:v>0.90515999999999996</c:v>
                </c:pt>
                <c:pt idx="2018">
                  <c:v>0.90515999999999996</c:v>
                </c:pt>
                <c:pt idx="2019">
                  <c:v>0.90537999999999996</c:v>
                </c:pt>
                <c:pt idx="2020">
                  <c:v>0.90559999999999996</c:v>
                </c:pt>
                <c:pt idx="2021">
                  <c:v>0.90351000000000004</c:v>
                </c:pt>
                <c:pt idx="2022">
                  <c:v>0.90373999999999999</c:v>
                </c:pt>
                <c:pt idx="2023">
                  <c:v>0.90395999999999999</c:v>
                </c:pt>
                <c:pt idx="2024">
                  <c:v>0.90417999999999998</c:v>
                </c:pt>
                <c:pt idx="2025">
                  <c:v>0.90439999999999998</c:v>
                </c:pt>
                <c:pt idx="2026">
                  <c:v>0.90439999999999998</c:v>
                </c:pt>
                <c:pt idx="2027">
                  <c:v>0.90232000000000001</c:v>
                </c:pt>
                <c:pt idx="2028">
                  <c:v>0.90024000000000004</c:v>
                </c:pt>
                <c:pt idx="2029">
                  <c:v>0.90024000000000004</c:v>
                </c:pt>
                <c:pt idx="2030">
                  <c:v>0.90046999999999999</c:v>
                </c:pt>
                <c:pt idx="2031">
                  <c:v>0.90069999999999995</c:v>
                </c:pt>
                <c:pt idx="2032">
                  <c:v>0.90093000000000001</c:v>
                </c:pt>
                <c:pt idx="2033">
                  <c:v>0.90115999999999996</c:v>
                </c:pt>
                <c:pt idx="2034">
                  <c:v>0.90137999999999996</c:v>
                </c:pt>
                <c:pt idx="2035">
                  <c:v>0.90161000000000002</c:v>
                </c:pt>
                <c:pt idx="2036">
                  <c:v>0.90183999999999997</c:v>
                </c:pt>
                <c:pt idx="2037">
                  <c:v>0.90205999999999997</c:v>
                </c:pt>
                <c:pt idx="2038">
                  <c:v>0.90205999999999997</c:v>
                </c:pt>
                <c:pt idx="2039">
                  <c:v>0.90229000000000004</c:v>
                </c:pt>
                <c:pt idx="2040">
                  <c:v>0.90251000000000003</c:v>
                </c:pt>
                <c:pt idx="2041">
                  <c:v>0.90273999999999999</c:v>
                </c:pt>
                <c:pt idx="2042">
                  <c:v>0.90295999999999998</c:v>
                </c:pt>
                <c:pt idx="2043">
                  <c:v>0.90319000000000005</c:v>
                </c:pt>
                <c:pt idx="2044">
                  <c:v>0.90341000000000005</c:v>
                </c:pt>
                <c:pt idx="2045">
                  <c:v>0.90363000000000004</c:v>
                </c:pt>
                <c:pt idx="2046">
                  <c:v>0.90385000000000004</c:v>
                </c:pt>
                <c:pt idx="2047">
                  <c:v>0.90176999999999996</c:v>
                </c:pt>
                <c:pt idx="2048">
                  <c:v>0.90200000000000002</c:v>
                </c:pt>
                <c:pt idx="2049">
                  <c:v>0.90200000000000002</c:v>
                </c:pt>
                <c:pt idx="2050">
                  <c:v>0.90222999999999998</c:v>
                </c:pt>
                <c:pt idx="2051">
                  <c:v>0.90244999999999997</c:v>
                </c:pt>
                <c:pt idx="2052">
                  <c:v>0.90268000000000004</c:v>
                </c:pt>
                <c:pt idx="2053">
                  <c:v>0.90290000000000004</c:v>
                </c:pt>
                <c:pt idx="2054">
                  <c:v>0.90312000000000003</c:v>
                </c:pt>
                <c:pt idx="2055">
                  <c:v>0.90334999999999999</c:v>
                </c:pt>
                <c:pt idx="2056">
                  <c:v>0.90356999999999998</c:v>
                </c:pt>
                <c:pt idx="2057">
                  <c:v>0.90378999999999998</c:v>
                </c:pt>
                <c:pt idx="2058">
                  <c:v>0.90400999999999998</c:v>
                </c:pt>
                <c:pt idx="2059">
                  <c:v>0.90193000000000001</c:v>
                </c:pt>
                <c:pt idx="2060">
                  <c:v>0.90193000000000001</c:v>
                </c:pt>
                <c:pt idx="2061">
                  <c:v>0.90215999999999996</c:v>
                </c:pt>
                <c:pt idx="2062">
                  <c:v>0.90007999999999999</c:v>
                </c:pt>
                <c:pt idx="2063">
                  <c:v>0.90031000000000005</c:v>
                </c:pt>
                <c:pt idx="2064">
                  <c:v>0.90054000000000001</c:v>
                </c:pt>
                <c:pt idx="2065">
                  <c:v>0.90076999999999996</c:v>
                </c:pt>
                <c:pt idx="2066">
                  <c:v>0.90076999999999996</c:v>
                </c:pt>
                <c:pt idx="2067">
                  <c:v>0.89870000000000005</c:v>
                </c:pt>
                <c:pt idx="2068">
                  <c:v>0.89893000000000001</c:v>
                </c:pt>
                <c:pt idx="2069">
                  <c:v>0.89915999999999996</c:v>
                </c:pt>
                <c:pt idx="2070">
                  <c:v>0.89939999999999998</c:v>
                </c:pt>
                <c:pt idx="2071">
                  <c:v>0.89963000000000004</c:v>
                </c:pt>
                <c:pt idx="2072">
                  <c:v>0.89985999999999999</c:v>
                </c:pt>
                <c:pt idx="2073">
                  <c:v>0.90008999999999995</c:v>
                </c:pt>
                <c:pt idx="2074">
                  <c:v>0.90032000000000001</c:v>
                </c:pt>
                <c:pt idx="2075">
                  <c:v>0.90032000000000001</c:v>
                </c:pt>
                <c:pt idx="2076">
                  <c:v>0.90054999999999996</c:v>
                </c:pt>
                <c:pt idx="2077">
                  <c:v>0.90054999999999996</c:v>
                </c:pt>
                <c:pt idx="2078">
                  <c:v>0.90078000000000003</c:v>
                </c:pt>
                <c:pt idx="2079">
                  <c:v>0.90078000000000003</c:v>
                </c:pt>
                <c:pt idx="2080">
                  <c:v>0.89870000000000005</c:v>
                </c:pt>
                <c:pt idx="2081">
                  <c:v>0.89661999999999997</c:v>
                </c:pt>
                <c:pt idx="2082">
                  <c:v>0.89685999999999999</c:v>
                </c:pt>
                <c:pt idx="2083">
                  <c:v>0.89710000000000001</c:v>
                </c:pt>
                <c:pt idx="2084">
                  <c:v>0.89734000000000003</c:v>
                </c:pt>
                <c:pt idx="2085">
                  <c:v>0.89756999999999998</c:v>
                </c:pt>
                <c:pt idx="2086">
                  <c:v>0.89756999999999998</c:v>
                </c:pt>
                <c:pt idx="2087">
                  <c:v>0.89549999999999996</c:v>
                </c:pt>
                <c:pt idx="2088">
                  <c:v>0.89573999999999998</c:v>
                </c:pt>
                <c:pt idx="2089">
                  <c:v>0.89598</c:v>
                </c:pt>
                <c:pt idx="2090">
                  <c:v>0.89622000000000002</c:v>
                </c:pt>
                <c:pt idx="2091">
                  <c:v>0.89646000000000003</c:v>
                </c:pt>
                <c:pt idx="2092">
                  <c:v>0.89670000000000005</c:v>
                </c:pt>
                <c:pt idx="2093">
                  <c:v>0.89670000000000005</c:v>
                </c:pt>
                <c:pt idx="2094">
                  <c:v>0.89693999999999996</c:v>
                </c:pt>
                <c:pt idx="2095">
                  <c:v>0.89693999999999996</c:v>
                </c:pt>
                <c:pt idx="2096">
                  <c:v>0.89717999999999998</c:v>
                </c:pt>
                <c:pt idx="2097">
                  <c:v>0.89510000000000001</c:v>
                </c:pt>
                <c:pt idx="2098">
                  <c:v>0.89534000000000002</c:v>
                </c:pt>
                <c:pt idx="2099">
                  <c:v>0.89559</c:v>
                </c:pt>
                <c:pt idx="2100">
                  <c:v>0.89583000000000002</c:v>
                </c:pt>
                <c:pt idx="2101">
                  <c:v>0.89376</c:v>
                </c:pt>
                <c:pt idx="2102">
                  <c:v>0.89376</c:v>
                </c:pt>
                <c:pt idx="2103">
                  <c:v>0.89168999999999998</c:v>
                </c:pt>
                <c:pt idx="2104">
                  <c:v>0.89193999999999996</c:v>
                </c:pt>
                <c:pt idx="2105">
                  <c:v>0.89219000000000004</c:v>
                </c:pt>
                <c:pt idx="2106">
                  <c:v>0.89244000000000001</c:v>
                </c:pt>
                <c:pt idx="2107">
                  <c:v>0.89037999999999995</c:v>
                </c:pt>
                <c:pt idx="2108">
                  <c:v>0.89037999999999995</c:v>
                </c:pt>
                <c:pt idx="2109">
                  <c:v>0.89063000000000003</c:v>
                </c:pt>
                <c:pt idx="2110">
                  <c:v>0.89088000000000001</c:v>
                </c:pt>
                <c:pt idx="2111">
                  <c:v>0.89088000000000001</c:v>
                </c:pt>
                <c:pt idx="2112">
                  <c:v>0.89114000000000004</c:v>
                </c:pt>
                <c:pt idx="2113">
                  <c:v>0.89139000000000002</c:v>
                </c:pt>
                <c:pt idx="2114">
                  <c:v>0.89139000000000002</c:v>
                </c:pt>
                <c:pt idx="2115">
                  <c:v>0.89163999999999999</c:v>
                </c:pt>
                <c:pt idx="2116">
                  <c:v>0.89188999999999996</c:v>
                </c:pt>
                <c:pt idx="2117">
                  <c:v>0.89214000000000004</c:v>
                </c:pt>
                <c:pt idx="2118">
                  <c:v>0.89239000000000002</c:v>
                </c:pt>
                <c:pt idx="2119">
                  <c:v>0.89263999999999999</c:v>
                </c:pt>
                <c:pt idx="2120">
                  <c:v>0.89056999999999997</c:v>
                </c:pt>
                <c:pt idx="2121">
                  <c:v>0.89083000000000001</c:v>
                </c:pt>
                <c:pt idx="2122">
                  <c:v>0.88875999999999999</c:v>
                </c:pt>
                <c:pt idx="2123">
                  <c:v>0.88671</c:v>
                </c:pt>
                <c:pt idx="2124">
                  <c:v>0.88697000000000004</c:v>
                </c:pt>
                <c:pt idx="2125">
                  <c:v>0.88492000000000004</c:v>
                </c:pt>
                <c:pt idx="2126">
                  <c:v>0.88517999999999997</c:v>
                </c:pt>
                <c:pt idx="2127">
                  <c:v>0.88517999999999997</c:v>
                </c:pt>
                <c:pt idx="2128">
                  <c:v>0.88312999999999997</c:v>
                </c:pt>
                <c:pt idx="2129">
                  <c:v>0.88312999999999997</c:v>
                </c:pt>
                <c:pt idx="2130">
                  <c:v>0.88339999999999996</c:v>
                </c:pt>
                <c:pt idx="2131">
                  <c:v>0.88366999999999996</c:v>
                </c:pt>
                <c:pt idx="2132">
                  <c:v>0.88393999999999995</c:v>
                </c:pt>
                <c:pt idx="2133">
                  <c:v>0.88421000000000005</c:v>
                </c:pt>
                <c:pt idx="2134">
                  <c:v>0.88421000000000005</c:v>
                </c:pt>
                <c:pt idx="2135">
                  <c:v>0.88448000000000004</c:v>
                </c:pt>
                <c:pt idx="2136">
                  <c:v>0.88475000000000004</c:v>
                </c:pt>
                <c:pt idx="2137">
                  <c:v>0.88502000000000003</c:v>
                </c:pt>
                <c:pt idx="2138">
                  <c:v>0.88527999999999996</c:v>
                </c:pt>
                <c:pt idx="2139">
                  <c:v>0.88322999999999996</c:v>
                </c:pt>
                <c:pt idx="2140">
                  <c:v>0.88349999999999995</c:v>
                </c:pt>
                <c:pt idx="2141">
                  <c:v>0.88376999999999994</c:v>
                </c:pt>
                <c:pt idx="2142">
                  <c:v>0.88404000000000005</c:v>
                </c:pt>
                <c:pt idx="2143">
                  <c:v>0.88431000000000004</c:v>
                </c:pt>
                <c:pt idx="2144">
                  <c:v>0.88458000000000003</c:v>
                </c:pt>
                <c:pt idx="2145">
                  <c:v>0.88458000000000003</c:v>
                </c:pt>
                <c:pt idx="2146">
                  <c:v>0.88253000000000004</c:v>
                </c:pt>
                <c:pt idx="2147">
                  <c:v>0.88280000000000003</c:v>
                </c:pt>
                <c:pt idx="2148">
                  <c:v>0.88280000000000003</c:v>
                </c:pt>
                <c:pt idx="2149">
                  <c:v>0.88280000000000003</c:v>
                </c:pt>
                <c:pt idx="2150">
                  <c:v>0.88307000000000002</c:v>
                </c:pt>
                <c:pt idx="2151">
                  <c:v>0.88307000000000002</c:v>
                </c:pt>
                <c:pt idx="2152">
                  <c:v>0.88334000000000001</c:v>
                </c:pt>
                <c:pt idx="2153">
                  <c:v>0.88127999999999995</c:v>
                </c:pt>
                <c:pt idx="2154">
                  <c:v>0.88156000000000001</c:v>
                </c:pt>
                <c:pt idx="2155">
                  <c:v>0.88183999999999996</c:v>
                </c:pt>
                <c:pt idx="2156">
                  <c:v>0.88210999999999995</c:v>
                </c:pt>
                <c:pt idx="2157">
                  <c:v>0.88210999999999995</c:v>
                </c:pt>
                <c:pt idx="2158">
                  <c:v>0.88239000000000001</c:v>
                </c:pt>
                <c:pt idx="2159">
                  <c:v>0.88032999999999995</c:v>
                </c:pt>
                <c:pt idx="2160">
                  <c:v>0.87827999999999995</c:v>
                </c:pt>
                <c:pt idx="2161">
                  <c:v>0.87622999999999995</c:v>
                </c:pt>
                <c:pt idx="2162">
                  <c:v>0.87651999999999997</c:v>
                </c:pt>
                <c:pt idx="2163">
                  <c:v>0.87680999999999998</c:v>
                </c:pt>
                <c:pt idx="2164">
                  <c:v>0.87680999999999998</c:v>
                </c:pt>
                <c:pt idx="2165">
                  <c:v>0.87709000000000004</c:v>
                </c:pt>
                <c:pt idx="2166">
                  <c:v>0.87738000000000005</c:v>
                </c:pt>
                <c:pt idx="2167">
                  <c:v>0.87766999999999995</c:v>
                </c:pt>
                <c:pt idx="2168">
                  <c:v>0.87561999999999995</c:v>
                </c:pt>
                <c:pt idx="2169">
                  <c:v>0.87590999999999997</c:v>
                </c:pt>
                <c:pt idx="2170">
                  <c:v>0.87619999999999998</c:v>
                </c:pt>
                <c:pt idx="2171">
                  <c:v>0.87648999999999999</c:v>
                </c:pt>
                <c:pt idx="2172">
                  <c:v>0.87678</c:v>
                </c:pt>
                <c:pt idx="2173">
                  <c:v>0.87705999999999995</c:v>
                </c:pt>
                <c:pt idx="2174">
                  <c:v>0.87734999999999996</c:v>
                </c:pt>
                <c:pt idx="2175">
                  <c:v>0.87763000000000002</c:v>
                </c:pt>
                <c:pt idx="2176">
                  <c:v>0.87792000000000003</c:v>
                </c:pt>
                <c:pt idx="2177">
                  <c:v>0.87819999999999998</c:v>
                </c:pt>
                <c:pt idx="2178">
                  <c:v>0.87848000000000004</c:v>
                </c:pt>
                <c:pt idx="2179">
                  <c:v>0.87644</c:v>
                </c:pt>
                <c:pt idx="2180">
                  <c:v>0.87673000000000001</c:v>
                </c:pt>
                <c:pt idx="2181">
                  <c:v>0.87470000000000003</c:v>
                </c:pt>
                <c:pt idx="2182">
                  <c:v>0.87499000000000005</c:v>
                </c:pt>
                <c:pt idx="2183">
                  <c:v>0.87527999999999995</c:v>
                </c:pt>
                <c:pt idx="2184">
                  <c:v>0.87556999999999996</c:v>
                </c:pt>
                <c:pt idx="2185">
                  <c:v>0.87585999999999997</c:v>
                </c:pt>
                <c:pt idx="2186">
                  <c:v>0.87585999999999997</c:v>
                </c:pt>
                <c:pt idx="2187">
                  <c:v>0.87614000000000003</c:v>
                </c:pt>
                <c:pt idx="2188">
                  <c:v>0.87614000000000003</c:v>
                </c:pt>
                <c:pt idx="2189">
                  <c:v>0.87411000000000005</c:v>
                </c:pt>
                <c:pt idx="2190">
                  <c:v>0.87439999999999996</c:v>
                </c:pt>
                <c:pt idx="2191">
                  <c:v>0.87468999999999997</c:v>
                </c:pt>
                <c:pt idx="2192">
                  <c:v>0.87497999999999998</c:v>
                </c:pt>
                <c:pt idx="2193">
                  <c:v>0.87526999999999999</c:v>
                </c:pt>
                <c:pt idx="2194">
                  <c:v>0.87556</c:v>
                </c:pt>
                <c:pt idx="2195">
                  <c:v>0.87585000000000002</c:v>
                </c:pt>
                <c:pt idx="2196">
                  <c:v>0.87614000000000003</c:v>
                </c:pt>
                <c:pt idx="2197">
                  <c:v>0.87643000000000004</c:v>
                </c:pt>
                <c:pt idx="2198">
                  <c:v>0.87439</c:v>
                </c:pt>
                <c:pt idx="2199">
                  <c:v>0.87439</c:v>
                </c:pt>
                <c:pt idx="2200">
                  <c:v>0.87439</c:v>
                </c:pt>
                <c:pt idx="2201">
                  <c:v>0.87468999999999997</c:v>
                </c:pt>
                <c:pt idx="2202">
                  <c:v>0.87497999999999998</c:v>
                </c:pt>
                <c:pt idx="2203">
                  <c:v>0.87526999999999999</c:v>
                </c:pt>
                <c:pt idx="2204">
                  <c:v>0.87556</c:v>
                </c:pt>
                <c:pt idx="2205">
                  <c:v>0.87585000000000002</c:v>
                </c:pt>
                <c:pt idx="2206">
                  <c:v>0.87585000000000002</c:v>
                </c:pt>
                <c:pt idx="2207">
                  <c:v>0.87614000000000003</c:v>
                </c:pt>
                <c:pt idx="2208">
                  <c:v>0.87641999999999998</c:v>
                </c:pt>
                <c:pt idx="2209">
                  <c:v>0.87641999999999998</c:v>
                </c:pt>
                <c:pt idx="2210">
                  <c:v>0.87670999999999999</c:v>
                </c:pt>
                <c:pt idx="2211">
                  <c:v>0.877</c:v>
                </c:pt>
                <c:pt idx="2212">
                  <c:v>0.87729000000000001</c:v>
                </c:pt>
                <c:pt idx="2213">
                  <c:v>0.87756999999999996</c:v>
                </c:pt>
                <c:pt idx="2214">
                  <c:v>0.87756999999999996</c:v>
                </c:pt>
                <c:pt idx="2215">
                  <c:v>0.87785999999999997</c:v>
                </c:pt>
                <c:pt idx="2216">
                  <c:v>0.87814000000000003</c:v>
                </c:pt>
                <c:pt idx="2217">
                  <c:v>0.87814000000000003</c:v>
                </c:pt>
                <c:pt idx="2218">
                  <c:v>0.87843000000000004</c:v>
                </c:pt>
                <c:pt idx="2219">
                  <c:v>0.87638000000000005</c:v>
                </c:pt>
                <c:pt idx="2220">
                  <c:v>0.87665999999999999</c:v>
                </c:pt>
                <c:pt idx="2221">
                  <c:v>0.87695000000000001</c:v>
                </c:pt>
                <c:pt idx="2222">
                  <c:v>0.87724000000000002</c:v>
                </c:pt>
                <c:pt idx="2223">
                  <c:v>0.87753000000000003</c:v>
                </c:pt>
                <c:pt idx="2224">
                  <c:v>0.87780999999999998</c:v>
                </c:pt>
                <c:pt idx="2225">
                  <c:v>0.87809999999999999</c:v>
                </c:pt>
                <c:pt idx="2226">
                  <c:v>0.87838000000000005</c:v>
                </c:pt>
                <c:pt idx="2227">
                  <c:v>0.87866</c:v>
                </c:pt>
                <c:pt idx="2228">
                  <c:v>0.87661999999999995</c:v>
                </c:pt>
                <c:pt idx="2229">
                  <c:v>0.87690000000000001</c:v>
                </c:pt>
                <c:pt idx="2230">
                  <c:v>0.87719000000000003</c:v>
                </c:pt>
                <c:pt idx="2231">
                  <c:v>0.87748000000000004</c:v>
                </c:pt>
                <c:pt idx="2232">
                  <c:v>0.87775999999999998</c:v>
                </c:pt>
                <c:pt idx="2233">
                  <c:v>0.87572000000000005</c:v>
                </c:pt>
                <c:pt idx="2234">
                  <c:v>0.87368999999999997</c:v>
                </c:pt>
                <c:pt idx="2235">
                  <c:v>0.87368999999999997</c:v>
                </c:pt>
                <c:pt idx="2236">
                  <c:v>0.87368999999999997</c:v>
                </c:pt>
                <c:pt idx="2237">
                  <c:v>0.87397999999999998</c:v>
                </c:pt>
                <c:pt idx="2238">
                  <c:v>0.87397999999999998</c:v>
                </c:pt>
                <c:pt idx="2239">
                  <c:v>0.87427999999999995</c:v>
                </c:pt>
                <c:pt idx="2240">
                  <c:v>0.87456999999999996</c:v>
                </c:pt>
                <c:pt idx="2241">
                  <c:v>0.87485999999999997</c:v>
                </c:pt>
                <c:pt idx="2242">
                  <c:v>0.87514999999999998</c:v>
                </c:pt>
                <c:pt idx="2243">
                  <c:v>0.87514999999999998</c:v>
                </c:pt>
                <c:pt idx="2244">
                  <c:v>0.87544999999999995</c:v>
                </c:pt>
                <c:pt idx="2245">
                  <c:v>0.87573999999999996</c:v>
                </c:pt>
                <c:pt idx="2246">
                  <c:v>0.87602999999999998</c:v>
                </c:pt>
                <c:pt idx="2247">
                  <c:v>0.87631999999999999</c:v>
                </c:pt>
                <c:pt idx="2248">
                  <c:v>0.87631999999999999</c:v>
                </c:pt>
                <c:pt idx="2249">
                  <c:v>0.87661</c:v>
                </c:pt>
                <c:pt idx="2250">
                  <c:v>0.87688999999999995</c:v>
                </c:pt>
                <c:pt idx="2251">
                  <c:v>0.87688999999999995</c:v>
                </c:pt>
                <c:pt idx="2252">
                  <c:v>0.87717999999999996</c:v>
                </c:pt>
                <c:pt idx="2253">
                  <c:v>0.87746999999999997</c:v>
                </c:pt>
                <c:pt idx="2254">
                  <c:v>0.87775999999999998</c:v>
                </c:pt>
                <c:pt idx="2255">
                  <c:v>0.87570000000000003</c:v>
                </c:pt>
                <c:pt idx="2256">
                  <c:v>0.87599000000000005</c:v>
                </c:pt>
                <c:pt idx="2257">
                  <c:v>0.87395</c:v>
                </c:pt>
                <c:pt idx="2258">
                  <c:v>0.87424000000000002</c:v>
                </c:pt>
                <c:pt idx="2259">
                  <c:v>0.87453000000000003</c:v>
                </c:pt>
                <c:pt idx="2260">
                  <c:v>0.87483</c:v>
                </c:pt>
                <c:pt idx="2261">
                  <c:v>0.87512000000000001</c:v>
                </c:pt>
                <c:pt idx="2262">
                  <c:v>0.87512000000000001</c:v>
                </c:pt>
                <c:pt idx="2263">
                  <c:v>0.87541000000000002</c:v>
                </c:pt>
                <c:pt idx="2264">
                  <c:v>0.87570000000000003</c:v>
                </c:pt>
                <c:pt idx="2265">
                  <c:v>0.87599000000000005</c:v>
                </c:pt>
                <c:pt idx="2266">
                  <c:v>0.87599000000000005</c:v>
                </c:pt>
                <c:pt idx="2267">
                  <c:v>0.87627999999999995</c:v>
                </c:pt>
                <c:pt idx="2268">
                  <c:v>0.87656999999999996</c:v>
                </c:pt>
                <c:pt idx="2269">
                  <c:v>0.87685999999999997</c:v>
                </c:pt>
                <c:pt idx="2270">
                  <c:v>0.87685999999999997</c:v>
                </c:pt>
                <c:pt idx="2271">
                  <c:v>0.87714999999999999</c:v>
                </c:pt>
                <c:pt idx="2272">
                  <c:v>0.87744</c:v>
                </c:pt>
                <c:pt idx="2273">
                  <c:v>0.87773000000000001</c:v>
                </c:pt>
                <c:pt idx="2274">
                  <c:v>0.87800999999999996</c:v>
                </c:pt>
                <c:pt idx="2275">
                  <c:v>0.87829999999999997</c:v>
                </c:pt>
                <c:pt idx="2276">
                  <c:v>0.87858000000000003</c:v>
                </c:pt>
                <c:pt idx="2277">
                  <c:v>0.87887000000000004</c:v>
                </c:pt>
                <c:pt idx="2278">
                  <c:v>0.87914999999999999</c:v>
                </c:pt>
                <c:pt idx="2279">
                  <c:v>0.87914999999999999</c:v>
                </c:pt>
                <c:pt idx="2280">
                  <c:v>0.87709000000000004</c:v>
                </c:pt>
                <c:pt idx="2281">
                  <c:v>0.87504000000000004</c:v>
                </c:pt>
                <c:pt idx="2282">
                  <c:v>0.87533000000000005</c:v>
                </c:pt>
                <c:pt idx="2283">
                  <c:v>0.87561999999999995</c:v>
                </c:pt>
                <c:pt idx="2284">
                  <c:v>0.87590999999999997</c:v>
                </c:pt>
                <c:pt idx="2285">
                  <c:v>0.87619999999999998</c:v>
                </c:pt>
                <c:pt idx="2286">
                  <c:v>0.87648999999999999</c:v>
                </c:pt>
                <c:pt idx="2287">
                  <c:v>0.87678</c:v>
                </c:pt>
                <c:pt idx="2288">
                  <c:v>0.87473000000000001</c:v>
                </c:pt>
                <c:pt idx="2289">
                  <c:v>0.87502999999999997</c:v>
                </c:pt>
                <c:pt idx="2290">
                  <c:v>0.87297999999999998</c:v>
                </c:pt>
                <c:pt idx="2291">
                  <c:v>0.87327999999999995</c:v>
                </c:pt>
                <c:pt idx="2292">
                  <c:v>0.87358000000000002</c:v>
                </c:pt>
                <c:pt idx="2293">
                  <c:v>0.87387000000000004</c:v>
                </c:pt>
                <c:pt idx="2294">
                  <c:v>0.87387000000000004</c:v>
                </c:pt>
                <c:pt idx="2295">
                  <c:v>0.87416000000000005</c:v>
                </c:pt>
                <c:pt idx="2296">
                  <c:v>0.87446000000000002</c:v>
                </c:pt>
                <c:pt idx="2297">
                  <c:v>0.87446000000000002</c:v>
                </c:pt>
                <c:pt idx="2298">
                  <c:v>0.87475000000000003</c:v>
                </c:pt>
                <c:pt idx="2299">
                  <c:v>0.87475000000000003</c:v>
                </c:pt>
                <c:pt idx="2300">
                  <c:v>0.87504999999999999</c:v>
                </c:pt>
                <c:pt idx="2301">
                  <c:v>0.87534000000000001</c:v>
                </c:pt>
                <c:pt idx="2302">
                  <c:v>0.87563000000000002</c:v>
                </c:pt>
                <c:pt idx="2303">
                  <c:v>0.87592000000000003</c:v>
                </c:pt>
                <c:pt idx="2304">
                  <c:v>0.87387000000000004</c:v>
                </c:pt>
                <c:pt idx="2305">
                  <c:v>0.87387000000000004</c:v>
                </c:pt>
                <c:pt idx="2306">
                  <c:v>0.87387000000000004</c:v>
                </c:pt>
                <c:pt idx="2307">
                  <c:v>0.87182000000000004</c:v>
                </c:pt>
                <c:pt idx="2308">
                  <c:v>0.87212000000000001</c:v>
                </c:pt>
                <c:pt idx="2309">
                  <c:v>0.87212000000000001</c:v>
                </c:pt>
                <c:pt idx="2310">
                  <c:v>0.87241999999999997</c:v>
                </c:pt>
                <c:pt idx="2311">
                  <c:v>0.87272000000000005</c:v>
                </c:pt>
                <c:pt idx="2312">
                  <c:v>0.87302000000000002</c:v>
                </c:pt>
                <c:pt idx="2313">
                  <c:v>0.87097000000000002</c:v>
                </c:pt>
                <c:pt idx="2314">
                  <c:v>0.87126999999999999</c:v>
                </c:pt>
                <c:pt idx="2315">
                  <c:v>0.87158000000000002</c:v>
                </c:pt>
                <c:pt idx="2316">
                  <c:v>0.87158000000000002</c:v>
                </c:pt>
                <c:pt idx="2317">
                  <c:v>0.87187999999999999</c:v>
                </c:pt>
                <c:pt idx="2318">
                  <c:v>0.87217999999999996</c:v>
                </c:pt>
                <c:pt idx="2319">
                  <c:v>0.87248000000000003</c:v>
                </c:pt>
                <c:pt idx="2320">
                  <c:v>0.87278</c:v>
                </c:pt>
                <c:pt idx="2321">
                  <c:v>0.87278</c:v>
                </c:pt>
                <c:pt idx="2322">
                  <c:v>0.87307999999999997</c:v>
                </c:pt>
                <c:pt idx="2323">
                  <c:v>0.87338000000000005</c:v>
                </c:pt>
                <c:pt idx="2324">
                  <c:v>0.87366999999999995</c:v>
                </c:pt>
                <c:pt idx="2325">
                  <c:v>0.87161999999999995</c:v>
                </c:pt>
                <c:pt idx="2326">
                  <c:v>0.87161999999999995</c:v>
                </c:pt>
                <c:pt idx="2327">
                  <c:v>0.87192000000000003</c:v>
                </c:pt>
                <c:pt idx="2328">
                  <c:v>0.87222</c:v>
                </c:pt>
                <c:pt idx="2329">
                  <c:v>0.87251999999999996</c:v>
                </c:pt>
                <c:pt idx="2330">
                  <c:v>0.87282000000000004</c:v>
                </c:pt>
                <c:pt idx="2331">
                  <c:v>0.87312000000000001</c:v>
                </c:pt>
                <c:pt idx="2332">
                  <c:v>0.87341999999999997</c:v>
                </c:pt>
                <c:pt idx="2333">
                  <c:v>0.87372000000000005</c:v>
                </c:pt>
                <c:pt idx="2334">
                  <c:v>0.87400999999999995</c:v>
                </c:pt>
                <c:pt idx="2335">
                  <c:v>0.87431000000000003</c:v>
                </c:pt>
                <c:pt idx="2336">
                  <c:v>0.87461</c:v>
                </c:pt>
                <c:pt idx="2337">
                  <c:v>0.87461</c:v>
                </c:pt>
                <c:pt idx="2338">
                  <c:v>0.87490000000000001</c:v>
                </c:pt>
                <c:pt idx="2339">
                  <c:v>0.87490000000000001</c:v>
                </c:pt>
                <c:pt idx="2340">
                  <c:v>0.87519000000000002</c:v>
                </c:pt>
                <c:pt idx="2341">
                  <c:v>0.87314000000000003</c:v>
                </c:pt>
                <c:pt idx="2342">
                  <c:v>0.87343000000000004</c:v>
                </c:pt>
                <c:pt idx="2343">
                  <c:v>0.87373000000000001</c:v>
                </c:pt>
                <c:pt idx="2344">
                  <c:v>0.87402999999999997</c:v>
                </c:pt>
                <c:pt idx="2345">
                  <c:v>0.87431999999999999</c:v>
                </c:pt>
                <c:pt idx="2346">
                  <c:v>0.87461999999999995</c:v>
                </c:pt>
                <c:pt idx="2347">
                  <c:v>0.87490999999999997</c:v>
                </c:pt>
                <c:pt idx="2348">
                  <c:v>0.87521000000000004</c:v>
                </c:pt>
                <c:pt idx="2349">
                  <c:v>0.87549999999999994</c:v>
                </c:pt>
                <c:pt idx="2350">
                  <c:v>0.87578999999999996</c:v>
                </c:pt>
                <c:pt idx="2351">
                  <c:v>0.87607999999999997</c:v>
                </c:pt>
                <c:pt idx="2352">
                  <c:v>0.87636999999999998</c:v>
                </c:pt>
                <c:pt idx="2353">
                  <c:v>0.87665999999999999</c:v>
                </c:pt>
                <c:pt idx="2354">
                  <c:v>0.87695000000000001</c:v>
                </c:pt>
                <c:pt idx="2355">
                  <c:v>0.87724000000000002</c:v>
                </c:pt>
                <c:pt idx="2356">
                  <c:v>0.87519000000000002</c:v>
                </c:pt>
                <c:pt idx="2357">
                  <c:v>0.87548000000000004</c:v>
                </c:pt>
                <c:pt idx="2358">
                  <c:v>0.87577000000000005</c:v>
                </c:pt>
                <c:pt idx="2359">
                  <c:v>0.87605999999999995</c:v>
                </c:pt>
                <c:pt idx="2360">
                  <c:v>0.87634999999999996</c:v>
                </c:pt>
                <c:pt idx="2361">
                  <c:v>0.87663999999999997</c:v>
                </c:pt>
                <c:pt idx="2362">
                  <c:v>0.87692999999999999</c:v>
                </c:pt>
                <c:pt idx="2363">
                  <c:v>0.87721000000000005</c:v>
                </c:pt>
                <c:pt idx="2364">
                  <c:v>0.87749999999999995</c:v>
                </c:pt>
                <c:pt idx="2365">
                  <c:v>0.87778999999999996</c:v>
                </c:pt>
                <c:pt idx="2366">
                  <c:v>0.87807000000000002</c:v>
                </c:pt>
                <c:pt idx="2367">
                  <c:v>0.87836000000000003</c:v>
                </c:pt>
                <c:pt idx="2368">
                  <c:v>0.87863999999999998</c:v>
                </c:pt>
                <c:pt idx="2369">
                  <c:v>0.87892000000000003</c:v>
                </c:pt>
                <c:pt idx="2370">
                  <c:v>0.87919999999999998</c:v>
                </c:pt>
                <c:pt idx="2371">
                  <c:v>0.87919999999999998</c:v>
                </c:pt>
                <c:pt idx="2372">
                  <c:v>0.87714999999999999</c:v>
                </c:pt>
                <c:pt idx="2373">
                  <c:v>0.87714999999999999</c:v>
                </c:pt>
                <c:pt idx="2374">
                  <c:v>0.87744</c:v>
                </c:pt>
                <c:pt idx="2375">
                  <c:v>0.87773000000000001</c:v>
                </c:pt>
                <c:pt idx="2376">
                  <c:v>0.87800999999999996</c:v>
                </c:pt>
                <c:pt idx="2377">
                  <c:v>0.87829999999999997</c:v>
                </c:pt>
                <c:pt idx="2378">
                  <c:v>0.87858000000000003</c:v>
                </c:pt>
                <c:pt idx="2379">
                  <c:v>0.87885999999999997</c:v>
                </c:pt>
                <c:pt idx="2380">
                  <c:v>0.87680999999999998</c:v>
                </c:pt>
                <c:pt idx="2381">
                  <c:v>0.87709999999999999</c:v>
                </c:pt>
                <c:pt idx="2382">
                  <c:v>0.87739</c:v>
                </c:pt>
                <c:pt idx="2383">
                  <c:v>0.87766999999999995</c:v>
                </c:pt>
                <c:pt idx="2384">
                  <c:v>0.87766999999999995</c:v>
                </c:pt>
                <c:pt idx="2385">
                  <c:v>0.87766999999999995</c:v>
                </c:pt>
                <c:pt idx="2386">
                  <c:v>0.87766999999999995</c:v>
                </c:pt>
                <c:pt idx="2387">
                  <c:v>0.87766999999999995</c:v>
                </c:pt>
                <c:pt idx="2388">
                  <c:v>0.87561</c:v>
                </c:pt>
                <c:pt idx="2389">
                  <c:v>0.87590000000000001</c:v>
                </c:pt>
                <c:pt idx="2390">
                  <c:v>0.87619999999999998</c:v>
                </c:pt>
                <c:pt idx="2391">
                  <c:v>0.87648999999999999</c:v>
                </c:pt>
                <c:pt idx="2392">
                  <c:v>0.87678</c:v>
                </c:pt>
                <c:pt idx="2393">
                  <c:v>0.87707000000000002</c:v>
                </c:pt>
                <c:pt idx="2394">
                  <c:v>0.87707000000000002</c:v>
                </c:pt>
                <c:pt idx="2395">
                  <c:v>0.87707000000000002</c:v>
                </c:pt>
                <c:pt idx="2396">
                  <c:v>0.87734999999999996</c:v>
                </c:pt>
                <c:pt idx="2397">
                  <c:v>0.87763999999999998</c:v>
                </c:pt>
                <c:pt idx="2398">
                  <c:v>0.87792999999999999</c:v>
                </c:pt>
                <c:pt idx="2399">
                  <c:v>0.87822</c:v>
                </c:pt>
                <c:pt idx="2400">
                  <c:v>0.87849999999999995</c:v>
                </c:pt>
                <c:pt idx="2401">
                  <c:v>0.87878999999999996</c:v>
                </c:pt>
                <c:pt idx="2402">
                  <c:v>0.87907000000000002</c:v>
                </c:pt>
                <c:pt idx="2403">
                  <c:v>0.87936000000000003</c:v>
                </c:pt>
                <c:pt idx="2404">
                  <c:v>0.87963999999999998</c:v>
                </c:pt>
                <c:pt idx="2405">
                  <c:v>0.87963999999999998</c:v>
                </c:pt>
                <c:pt idx="2406">
                  <c:v>0.87992000000000004</c:v>
                </c:pt>
                <c:pt idx="2407">
                  <c:v>0.87785999999999997</c:v>
                </c:pt>
                <c:pt idx="2408">
                  <c:v>0.87814000000000003</c:v>
                </c:pt>
                <c:pt idx="2409">
                  <c:v>0.87843000000000004</c:v>
                </c:pt>
                <c:pt idx="2410">
                  <c:v>0.87870999999999999</c:v>
                </c:pt>
                <c:pt idx="2411">
                  <c:v>0.879</c:v>
                </c:pt>
                <c:pt idx="2412">
                  <c:v>0.87927999999999995</c:v>
                </c:pt>
                <c:pt idx="2413">
                  <c:v>0.87956999999999996</c:v>
                </c:pt>
                <c:pt idx="2414">
                  <c:v>0.87985000000000002</c:v>
                </c:pt>
                <c:pt idx="2415">
                  <c:v>0.87985000000000002</c:v>
                </c:pt>
                <c:pt idx="2416">
                  <c:v>0.88012999999999997</c:v>
                </c:pt>
                <c:pt idx="2417">
                  <c:v>0.88041000000000003</c:v>
                </c:pt>
                <c:pt idx="2418">
                  <c:v>0.88041000000000003</c:v>
                </c:pt>
                <c:pt idx="2419">
                  <c:v>0.88041000000000003</c:v>
                </c:pt>
                <c:pt idx="2420">
                  <c:v>0.88068999999999997</c:v>
                </c:pt>
                <c:pt idx="2421">
                  <c:v>0.88097000000000003</c:v>
                </c:pt>
                <c:pt idx="2422">
                  <c:v>0.88124999999999998</c:v>
                </c:pt>
                <c:pt idx="2423">
                  <c:v>0.88153000000000004</c:v>
                </c:pt>
                <c:pt idx="2424">
                  <c:v>0.88180999999999998</c:v>
                </c:pt>
                <c:pt idx="2425">
                  <c:v>0.88209000000000004</c:v>
                </c:pt>
                <c:pt idx="2426">
                  <c:v>0.88236999999999999</c:v>
                </c:pt>
                <c:pt idx="2427">
                  <c:v>0.88263999999999998</c:v>
                </c:pt>
                <c:pt idx="2428">
                  <c:v>0.88292000000000004</c:v>
                </c:pt>
                <c:pt idx="2429">
                  <c:v>0.88319000000000003</c:v>
                </c:pt>
                <c:pt idx="2430">
                  <c:v>0.88346999999999998</c:v>
                </c:pt>
                <c:pt idx="2431">
                  <c:v>0.88373999999999997</c:v>
                </c:pt>
                <c:pt idx="2432">
                  <c:v>0.88400999999999996</c:v>
                </c:pt>
                <c:pt idx="2433">
                  <c:v>0.88429000000000002</c:v>
                </c:pt>
                <c:pt idx="2434">
                  <c:v>0.88456000000000001</c:v>
                </c:pt>
                <c:pt idx="2435">
                  <c:v>0.88456000000000001</c:v>
                </c:pt>
                <c:pt idx="2436">
                  <c:v>0.88483000000000001</c:v>
                </c:pt>
                <c:pt idx="2437">
                  <c:v>0.8851</c:v>
                </c:pt>
                <c:pt idx="2438">
                  <c:v>0.88302000000000003</c:v>
                </c:pt>
                <c:pt idx="2439">
                  <c:v>0.88329999999999997</c:v>
                </c:pt>
                <c:pt idx="2440">
                  <c:v>0.88356999999999997</c:v>
                </c:pt>
                <c:pt idx="2441">
                  <c:v>0.88383999999999996</c:v>
                </c:pt>
                <c:pt idx="2442">
                  <c:v>0.88410999999999995</c:v>
                </c:pt>
                <c:pt idx="2443">
                  <c:v>0.88439000000000001</c:v>
                </c:pt>
                <c:pt idx="2444">
                  <c:v>0.88466</c:v>
                </c:pt>
                <c:pt idx="2445">
                  <c:v>0.88492999999999999</c:v>
                </c:pt>
                <c:pt idx="2446">
                  <c:v>0.88285999999999998</c:v>
                </c:pt>
                <c:pt idx="2447">
                  <c:v>0.88312999999999997</c:v>
                </c:pt>
                <c:pt idx="2448">
                  <c:v>0.88339999999999996</c:v>
                </c:pt>
                <c:pt idx="2449">
                  <c:v>0.88368000000000002</c:v>
                </c:pt>
                <c:pt idx="2450">
                  <c:v>0.88368000000000002</c:v>
                </c:pt>
                <c:pt idx="2451">
                  <c:v>0.88395000000000001</c:v>
                </c:pt>
                <c:pt idx="2452">
                  <c:v>0.88395000000000001</c:v>
                </c:pt>
                <c:pt idx="2453">
                  <c:v>0.88422000000000001</c:v>
                </c:pt>
                <c:pt idx="2454">
                  <c:v>0.88449</c:v>
                </c:pt>
                <c:pt idx="2455">
                  <c:v>0.88475999999999999</c:v>
                </c:pt>
                <c:pt idx="2456">
                  <c:v>0.88502999999999998</c:v>
                </c:pt>
                <c:pt idx="2457">
                  <c:v>0.88529999999999998</c:v>
                </c:pt>
                <c:pt idx="2458">
                  <c:v>0.88322999999999996</c:v>
                </c:pt>
                <c:pt idx="2459">
                  <c:v>0.88349999999999995</c:v>
                </c:pt>
                <c:pt idx="2460">
                  <c:v>0.88378000000000001</c:v>
                </c:pt>
                <c:pt idx="2461">
                  <c:v>0.88405</c:v>
                </c:pt>
                <c:pt idx="2462">
                  <c:v>0.88431999999999999</c:v>
                </c:pt>
                <c:pt idx="2463">
                  <c:v>0.88458999999999999</c:v>
                </c:pt>
                <c:pt idx="2464">
                  <c:v>0.88251999999999997</c:v>
                </c:pt>
                <c:pt idx="2465">
                  <c:v>0.88280000000000003</c:v>
                </c:pt>
                <c:pt idx="2466">
                  <c:v>0.88307000000000002</c:v>
                </c:pt>
                <c:pt idx="2467">
                  <c:v>0.88334000000000001</c:v>
                </c:pt>
                <c:pt idx="2468">
                  <c:v>0.88361000000000001</c:v>
                </c:pt>
                <c:pt idx="2469">
                  <c:v>0.88154999999999994</c:v>
                </c:pt>
                <c:pt idx="2470">
                  <c:v>0.88183</c:v>
                </c:pt>
                <c:pt idx="2471">
                  <c:v>0.88210999999999995</c:v>
                </c:pt>
                <c:pt idx="2472">
                  <c:v>0.88238000000000005</c:v>
                </c:pt>
                <c:pt idx="2473">
                  <c:v>0.88265000000000005</c:v>
                </c:pt>
                <c:pt idx="2474">
                  <c:v>0.88292999999999999</c:v>
                </c:pt>
                <c:pt idx="2475">
                  <c:v>0.88292999999999999</c:v>
                </c:pt>
                <c:pt idx="2476">
                  <c:v>0.88292999999999999</c:v>
                </c:pt>
                <c:pt idx="2477">
                  <c:v>0.88292999999999999</c:v>
                </c:pt>
                <c:pt idx="2478">
                  <c:v>0.88319999999999999</c:v>
                </c:pt>
                <c:pt idx="2479">
                  <c:v>0.88348000000000004</c:v>
                </c:pt>
                <c:pt idx="2480">
                  <c:v>0.88375000000000004</c:v>
                </c:pt>
                <c:pt idx="2481">
                  <c:v>0.88402000000000003</c:v>
                </c:pt>
                <c:pt idx="2482">
                  <c:v>0.88429000000000002</c:v>
                </c:pt>
                <c:pt idx="2483">
                  <c:v>0.88456000000000001</c:v>
                </c:pt>
                <c:pt idx="2484">
                  <c:v>0.88483000000000001</c:v>
                </c:pt>
                <c:pt idx="2485">
                  <c:v>0.8851</c:v>
                </c:pt>
                <c:pt idx="2486">
                  <c:v>0.8851</c:v>
                </c:pt>
                <c:pt idx="2487">
                  <c:v>0.88536999999999999</c:v>
                </c:pt>
                <c:pt idx="2488">
                  <c:v>0.88536999999999999</c:v>
                </c:pt>
                <c:pt idx="2489">
                  <c:v>0.88563999999999998</c:v>
                </c:pt>
                <c:pt idx="2490">
                  <c:v>0.88563999999999998</c:v>
                </c:pt>
                <c:pt idx="2491">
                  <c:v>0.88590999999999998</c:v>
                </c:pt>
                <c:pt idx="2492">
                  <c:v>0.88590999999999998</c:v>
                </c:pt>
                <c:pt idx="2493">
                  <c:v>0.88617000000000001</c:v>
                </c:pt>
                <c:pt idx="2494">
                  <c:v>0.88644000000000001</c:v>
                </c:pt>
                <c:pt idx="2495">
                  <c:v>0.88671</c:v>
                </c:pt>
                <c:pt idx="2496">
                  <c:v>0.88697000000000004</c:v>
                </c:pt>
                <c:pt idx="2497">
                  <c:v>0.88724000000000003</c:v>
                </c:pt>
                <c:pt idx="2498">
                  <c:v>0.88749999999999996</c:v>
                </c:pt>
                <c:pt idx="2499">
                  <c:v>0.88541999999999998</c:v>
                </c:pt>
                <c:pt idx="2500">
                  <c:v>0.88568999999999998</c:v>
                </c:pt>
                <c:pt idx="2501">
                  <c:v>0.88595999999999997</c:v>
                </c:pt>
                <c:pt idx="2502">
                  <c:v>0.88388</c:v>
                </c:pt>
                <c:pt idx="2503">
                  <c:v>0.88414999999999999</c:v>
                </c:pt>
                <c:pt idx="2504">
                  <c:v>0.88443000000000005</c:v>
                </c:pt>
                <c:pt idx="2505">
                  <c:v>0.88443000000000005</c:v>
                </c:pt>
                <c:pt idx="2506">
                  <c:v>0.88470000000000004</c:v>
                </c:pt>
                <c:pt idx="2507">
                  <c:v>0.88497000000000003</c:v>
                </c:pt>
                <c:pt idx="2508">
                  <c:v>0.88497000000000003</c:v>
                </c:pt>
                <c:pt idx="2509">
                  <c:v>0.88524000000000003</c:v>
                </c:pt>
                <c:pt idx="2510">
                  <c:v>0.88315999999999995</c:v>
                </c:pt>
                <c:pt idx="2511">
                  <c:v>0.88315999999999995</c:v>
                </c:pt>
                <c:pt idx="2512">
                  <c:v>0.88343000000000005</c:v>
                </c:pt>
                <c:pt idx="2513">
                  <c:v>0.88371</c:v>
                </c:pt>
                <c:pt idx="2514">
                  <c:v>0.88163000000000002</c:v>
                </c:pt>
                <c:pt idx="2515">
                  <c:v>0.88190999999999997</c:v>
                </c:pt>
                <c:pt idx="2516">
                  <c:v>0.88219000000000003</c:v>
                </c:pt>
                <c:pt idx="2517">
                  <c:v>0.88246000000000002</c:v>
                </c:pt>
                <c:pt idx="2518">
                  <c:v>0.88273999999999997</c:v>
                </c:pt>
                <c:pt idx="2519">
                  <c:v>0.88300999999999996</c:v>
                </c:pt>
                <c:pt idx="2520">
                  <c:v>0.88300999999999996</c:v>
                </c:pt>
                <c:pt idx="2521">
                  <c:v>0.88329000000000002</c:v>
                </c:pt>
                <c:pt idx="2522">
                  <c:v>0.88356000000000001</c:v>
                </c:pt>
                <c:pt idx="2523">
                  <c:v>0.88383999999999996</c:v>
                </c:pt>
                <c:pt idx="2524">
                  <c:v>0.88410999999999995</c:v>
                </c:pt>
                <c:pt idx="2525">
                  <c:v>0.88438000000000005</c:v>
                </c:pt>
                <c:pt idx="2526">
                  <c:v>0.88231000000000004</c:v>
                </c:pt>
                <c:pt idx="2527">
                  <c:v>0.88024000000000002</c:v>
                </c:pt>
                <c:pt idx="2528">
                  <c:v>0.87817000000000001</c:v>
                </c:pt>
                <c:pt idx="2529">
                  <c:v>0.87817000000000001</c:v>
                </c:pt>
                <c:pt idx="2530">
                  <c:v>0.87846000000000002</c:v>
                </c:pt>
                <c:pt idx="2531">
                  <c:v>0.87846000000000002</c:v>
                </c:pt>
                <c:pt idx="2532">
                  <c:v>0.87873999999999997</c:v>
                </c:pt>
                <c:pt idx="2533">
                  <c:v>0.87902999999999998</c:v>
                </c:pt>
                <c:pt idx="2534">
                  <c:v>0.87931000000000004</c:v>
                </c:pt>
                <c:pt idx="2535">
                  <c:v>0.87931000000000004</c:v>
                </c:pt>
                <c:pt idx="2536">
                  <c:v>0.87960000000000005</c:v>
                </c:pt>
                <c:pt idx="2537">
                  <c:v>0.87988</c:v>
                </c:pt>
                <c:pt idx="2538">
                  <c:v>0.88016000000000005</c:v>
                </c:pt>
                <c:pt idx="2539">
                  <c:v>0.88044999999999995</c:v>
                </c:pt>
                <c:pt idx="2540">
                  <c:v>0.88044999999999995</c:v>
                </c:pt>
                <c:pt idx="2541">
                  <c:v>0.88073000000000001</c:v>
                </c:pt>
                <c:pt idx="2542">
                  <c:v>0.88100999999999996</c:v>
                </c:pt>
                <c:pt idx="2543">
                  <c:v>0.88129000000000002</c:v>
                </c:pt>
                <c:pt idx="2544">
                  <c:v>0.88156999999999996</c:v>
                </c:pt>
                <c:pt idx="2545">
                  <c:v>0.88185000000000002</c:v>
                </c:pt>
                <c:pt idx="2546">
                  <c:v>0.88185000000000002</c:v>
                </c:pt>
                <c:pt idx="2547">
                  <c:v>0.88212999999999997</c:v>
                </c:pt>
                <c:pt idx="2548">
                  <c:v>0.88239999999999996</c:v>
                </c:pt>
                <c:pt idx="2549">
                  <c:v>0.88268000000000002</c:v>
                </c:pt>
                <c:pt idx="2550">
                  <c:v>0.88295999999999997</c:v>
                </c:pt>
                <c:pt idx="2551">
                  <c:v>0.88295999999999997</c:v>
                </c:pt>
                <c:pt idx="2552">
                  <c:v>0.88295999999999997</c:v>
                </c:pt>
                <c:pt idx="2553">
                  <c:v>0.88295999999999997</c:v>
                </c:pt>
                <c:pt idx="2554">
                  <c:v>0.88322999999999996</c:v>
                </c:pt>
                <c:pt idx="2555">
                  <c:v>0.88351000000000002</c:v>
                </c:pt>
                <c:pt idx="2556">
                  <c:v>0.88351000000000002</c:v>
                </c:pt>
                <c:pt idx="2557">
                  <c:v>0.88351000000000002</c:v>
                </c:pt>
                <c:pt idx="2558">
                  <c:v>0.88378999999999996</c:v>
                </c:pt>
                <c:pt idx="2559">
                  <c:v>0.88405999999999996</c:v>
                </c:pt>
                <c:pt idx="2560">
                  <c:v>0.88405999999999996</c:v>
                </c:pt>
                <c:pt idx="2561">
                  <c:v>0.88434000000000001</c:v>
                </c:pt>
                <c:pt idx="2562">
                  <c:v>0.88434000000000001</c:v>
                </c:pt>
                <c:pt idx="2563">
                  <c:v>0.88461000000000001</c:v>
                </c:pt>
                <c:pt idx="2564">
                  <c:v>0.88488999999999995</c:v>
                </c:pt>
                <c:pt idx="2565">
                  <c:v>0.88515999999999995</c:v>
                </c:pt>
                <c:pt idx="2566">
                  <c:v>0.88544</c:v>
                </c:pt>
                <c:pt idx="2567">
                  <c:v>0.88571</c:v>
                </c:pt>
                <c:pt idx="2568">
                  <c:v>0.88571</c:v>
                </c:pt>
                <c:pt idx="2569">
                  <c:v>0.88597999999999999</c:v>
                </c:pt>
                <c:pt idx="2570">
                  <c:v>0.88624999999999998</c:v>
                </c:pt>
                <c:pt idx="2571">
                  <c:v>0.88651999999999997</c:v>
                </c:pt>
                <c:pt idx="2572">
                  <c:v>0.88678999999999997</c:v>
                </c:pt>
                <c:pt idx="2573">
                  <c:v>0.88705999999999996</c:v>
                </c:pt>
                <c:pt idx="2574">
                  <c:v>0.88732999999999995</c:v>
                </c:pt>
                <c:pt idx="2575">
                  <c:v>0.88732999999999995</c:v>
                </c:pt>
                <c:pt idx="2576">
                  <c:v>0.88732999999999995</c:v>
                </c:pt>
                <c:pt idx="2577">
                  <c:v>0.88759999999999994</c:v>
                </c:pt>
                <c:pt idx="2578">
                  <c:v>0.88759999999999994</c:v>
                </c:pt>
                <c:pt idx="2579">
                  <c:v>0.88787000000000005</c:v>
                </c:pt>
                <c:pt idx="2580">
                  <c:v>0.88814000000000004</c:v>
                </c:pt>
                <c:pt idx="2581">
                  <c:v>0.88839999999999997</c:v>
                </c:pt>
                <c:pt idx="2582">
                  <c:v>0.88866999999999996</c:v>
                </c:pt>
                <c:pt idx="2583">
                  <c:v>0.88893999999999995</c:v>
                </c:pt>
                <c:pt idx="2584">
                  <c:v>0.88893999999999995</c:v>
                </c:pt>
                <c:pt idx="2585">
                  <c:v>0.88919999999999999</c:v>
                </c:pt>
                <c:pt idx="2586">
                  <c:v>0.88946999999999998</c:v>
                </c:pt>
                <c:pt idx="2587">
                  <c:v>0.88734000000000002</c:v>
                </c:pt>
                <c:pt idx="2588">
                  <c:v>0.88761000000000001</c:v>
                </c:pt>
                <c:pt idx="2589">
                  <c:v>0.88788</c:v>
                </c:pt>
                <c:pt idx="2590">
                  <c:v>0.88788</c:v>
                </c:pt>
                <c:pt idx="2591">
                  <c:v>0.88815</c:v>
                </c:pt>
                <c:pt idx="2592">
                  <c:v>0.88841000000000003</c:v>
                </c:pt>
                <c:pt idx="2593">
                  <c:v>0.88841000000000003</c:v>
                </c:pt>
                <c:pt idx="2594">
                  <c:v>0.88629000000000002</c:v>
                </c:pt>
                <c:pt idx="2595">
                  <c:v>0.88656000000000001</c:v>
                </c:pt>
                <c:pt idx="2596">
                  <c:v>0.88683000000000001</c:v>
                </c:pt>
                <c:pt idx="2597">
                  <c:v>0.8871</c:v>
                </c:pt>
                <c:pt idx="2598">
                  <c:v>0.88736999999999999</c:v>
                </c:pt>
                <c:pt idx="2599">
                  <c:v>0.88763999999999998</c:v>
                </c:pt>
                <c:pt idx="2600">
                  <c:v>0.88763999999999998</c:v>
                </c:pt>
                <c:pt idx="2601">
                  <c:v>0.88790999999999998</c:v>
                </c:pt>
                <c:pt idx="2602">
                  <c:v>0.88817999999999997</c:v>
                </c:pt>
                <c:pt idx="2603">
                  <c:v>0.88605</c:v>
                </c:pt>
                <c:pt idx="2604">
                  <c:v>0.88632999999999995</c:v>
                </c:pt>
                <c:pt idx="2605">
                  <c:v>0.88660000000000005</c:v>
                </c:pt>
                <c:pt idx="2606">
                  <c:v>0.88687000000000005</c:v>
                </c:pt>
                <c:pt idx="2607">
                  <c:v>0.88714000000000004</c:v>
                </c:pt>
                <c:pt idx="2608">
                  <c:v>0.88741000000000003</c:v>
                </c:pt>
                <c:pt idx="2609">
                  <c:v>0.88768000000000002</c:v>
                </c:pt>
                <c:pt idx="2610">
                  <c:v>0.88793999999999995</c:v>
                </c:pt>
                <c:pt idx="2611">
                  <c:v>0.88821000000000006</c:v>
                </c:pt>
                <c:pt idx="2612">
                  <c:v>0.88848000000000005</c:v>
                </c:pt>
                <c:pt idx="2613">
                  <c:v>0.88636000000000004</c:v>
                </c:pt>
                <c:pt idx="2614">
                  <c:v>0.88663000000000003</c:v>
                </c:pt>
                <c:pt idx="2615">
                  <c:v>0.88690000000000002</c:v>
                </c:pt>
                <c:pt idx="2616">
                  <c:v>0.88717000000000001</c:v>
                </c:pt>
                <c:pt idx="2617">
                  <c:v>0.88505999999999996</c:v>
                </c:pt>
                <c:pt idx="2618">
                  <c:v>0.88505999999999996</c:v>
                </c:pt>
                <c:pt idx="2619">
                  <c:v>0.88532999999999995</c:v>
                </c:pt>
                <c:pt idx="2620">
                  <c:v>0.88561000000000001</c:v>
                </c:pt>
                <c:pt idx="2621">
                  <c:v>0.88588</c:v>
                </c:pt>
                <c:pt idx="2622">
                  <c:v>0.88614999999999999</c:v>
                </c:pt>
                <c:pt idx="2623">
                  <c:v>0.88614999999999999</c:v>
                </c:pt>
                <c:pt idx="2624">
                  <c:v>0.88641999999999999</c:v>
                </c:pt>
                <c:pt idx="2625">
                  <c:v>0.88668999999999998</c:v>
                </c:pt>
                <c:pt idx="2626">
                  <c:v>0.88668999999999998</c:v>
                </c:pt>
                <c:pt idx="2627">
                  <c:v>0.88695999999999997</c:v>
                </c:pt>
                <c:pt idx="2628">
                  <c:v>0.88722999999999996</c:v>
                </c:pt>
                <c:pt idx="2629">
                  <c:v>0.88722999999999996</c:v>
                </c:pt>
                <c:pt idx="2630">
                  <c:v>0.88510999999999995</c:v>
                </c:pt>
                <c:pt idx="2631">
                  <c:v>0.88539000000000001</c:v>
                </c:pt>
                <c:pt idx="2632">
                  <c:v>0.88539000000000001</c:v>
                </c:pt>
                <c:pt idx="2633">
                  <c:v>0.88539000000000001</c:v>
                </c:pt>
                <c:pt idx="2634">
                  <c:v>0.88539000000000001</c:v>
                </c:pt>
                <c:pt idx="2635">
                  <c:v>0.88326000000000005</c:v>
                </c:pt>
                <c:pt idx="2636">
                  <c:v>0.88353999999999999</c:v>
                </c:pt>
                <c:pt idx="2637">
                  <c:v>0.88382000000000005</c:v>
                </c:pt>
                <c:pt idx="2638">
                  <c:v>0.8841</c:v>
                </c:pt>
                <c:pt idx="2639">
                  <c:v>0.88438000000000005</c:v>
                </c:pt>
                <c:pt idx="2640">
                  <c:v>0.88466</c:v>
                </c:pt>
                <c:pt idx="2641">
                  <c:v>0.88253999999999999</c:v>
                </c:pt>
                <c:pt idx="2642">
                  <c:v>0.88282000000000005</c:v>
                </c:pt>
                <c:pt idx="2643">
                  <c:v>0.88282000000000005</c:v>
                </c:pt>
                <c:pt idx="2644">
                  <c:v>0.8831</c:v>
                </c:pt>
                <c:pt idx="2645">
                  <c:v>0.88338000000000005</c:v>
                </c:pt>
                <c:pt idx="2646">
                  <c:v>0.88338000000000005</c:v>
                </c:pt>
                <c:pt idx="2647">
                  <c:v>0.88126000000000004</c:v>
                </c:pt>
                <c:pt idx="2648">
                  <c:v>0.88153999999999999</c:v>
                </c:pt>
                <c:pt idx="2649">
                  <c:v>0.88153999999999999</c:v>
                </c:pt>
                <c:pt idx="2650">
                  <c:v>0.88183</c:v>
                </c:pt>
                <c:pt idx="2651">
                  <c:v>0.88210999999999995</c:v>
                </c:pt>
                <c:pt idx="2652">
                  <c:v>0.88239000000000001</c:v>
                </c:pt>
                <c:pt idx="2653">
                  <c:v>0.88268000000000002</c:v>
                </c:pt>
                <c:pt idx="2654">
                  <c:v>0.88295999999999997</c:v>
                </c:pt>
                <c:pt idx="2655">
                  <c:v>0.88295999999999997</c:v>
                </c:pt>
                <c:pt idx="2656">
                  <c:v>0.88324000000000003</c:v>
                </c:pt>
                <c:pt idx="2657">
                  <c:v>0.88351999999999997</c:v>
                </c:pt>
                <c:pt idx="2658">
                  <c:v>0.88139999999999996</c:v>
                </c:pt>
                <c:pt idx="2659">
                  <c:v>0.88168000000000002</c:v>
                </c:pt>
                <c:pt idx="2660">
                  <c:v>0.88197000000000003</c:v>
                </c:pt>
                <c:pt idx="2661">
                  <c:v>0.88224999999999998</c:v>
                </c:pt>
                <c:pt idx="2662">
                  <c:v>0.88253000000000004</c:v>
                </c:pt>
                <c:pt idx="2663">
                  <c:v>0.88280999999999998</c:v>
                </c:pt>
                <c:pt idx="2664">
                  <c:v>0.8831</c:v>
                </c:pt>
                <c:pt idx="2665">
                  <c:v>0.88336999999999999</c:v>
                </c:pt>
                <c:pt idx="2666">
                  <c:v>0.88365000000000005</c:v>
                </c:pt>
                <c:pt idx="2667">
                  <c:v>0.88392999999999999</c:v>
                </c:pt>
                <c:pt idx="2668">
                  <c:v>0.88392999999999999</c:v>
                </c:pt>
                <c:pt idx="2669">
                  <c:v>0.88421000000000005</c:v>
                </c:pt>
                <c:pt idx="2670">
                  <c:v>0.88421000000000005</c:v>
                </c:pt>
                <c:pt idx="2671">
                  <c:v>0.88449</c:v>
                </c:pt>
                <c:pt idx="2672">
                  <c:v>0.88476999999999995</c:v>
                </c:pt>
                <c:pt idx="2673">
                  <c:v>0.88476999999999995</c:v>
                </c:pt>
                <c:pt idx="2674">
                  <c:v>0.88504000000000005</c:v>
                </c:pt>
                <c:pt idx="2675">
                  <c:v>0.88532</c:v>
                </c:pt>
                <c:pt idx="2676">
                  <c:v>0.88560000000000005</c:v>
                </c:pt>
                <c:pt idx="2677">
                  <c:v>0.88587000000000005</c:v>
                </c:pt>
                <c:pt idx="2678">
                  <c:v>0.88614000000000004</c:v>
                </c:pt>
                <c:pt idx="2679">
                  <c:v>0.88641999999999999</c:v>
                </c:pt>
                <c:pt idx="2680">
                  <c:v>0.88668999999999998</c:v>
                </c:pt>
                <c:pt idx="2681">
                  <c:v>0.88695999999999997</c:v>
                </c:pt>
                <c:pt idx="2682">
                  <c:v>0.88722999999999996</c:v>
                </c:pt>
                <c:pt idx="2683">
                  <c:v>0.88749999999999996</c:v>
                </c:pt>
                <c:pt idx="2684">
                  <c:v>0.88537999999999994</c:v>
                </c:pt>
                <c:pt idx="2685">
                  <c:v>0.88565000000000005</c:v>
                </c:pt>
                <c:pt idx="2686">
                  <c:v>0.88592000000000004</c:v>
                </c:pt>
                <c:pt idx="2687">
                  <c:v>0.88619999999999999</c:v>
                </c:pt>
                <c:pt idx="2688">
                  <c:v>0.88646999999999998</c:v>
                </c:pt>
                <c:pt idx="2689">
                  <c:v>0.88673999999999997</c:v>
                </c:pt>
                <c:pt idx="2690">
                  <c:v>0.88700999999999997</c:v>
                </c:pt>
                <c:pt idx="2691">
                  <c:v>0.88727999999999996</c:v>
                </c:pt>
                <c:pt idx="2692">
                  <c:v>0.88754999999999995</c:v>
                </c:pt>
                <c:pt idx="2693">
                  <c:v>0.88754999999999995</c:v>
                </c:pt>
                <c:pt idx="2694">
                  <c:v>0.88782000000000005</c:v>
                </c:pt>
                <c:pt idx="2695">
                  <c:v>0.88809000000000005</c:v>
                </c:pt>
                <c:pt idx="2696">
                  <c:v>0.88834999999999997</c:v>
                </c:pt>
                <c:pt idx="2697">
                  <c:v>0.88622999999999996</c:v>
                </c:pt>
                <c:pt idx="2698">
                  <c:v>0.88412000000000002</c:v>
                </c:pt>
                <c:pt idx="2699">
                  <c:v>0.88439000000000001</c:v>
                </c:pt>
                <c:pt idx="2700">
                  <c:v>0.88466999999999996</c:v>
                </c:pt>
                <c:pt idx="2701">
                  <c:v>0.88495000000000001</c:v>
                </c:pt>
                <c:pt idx="2702">
                  <c:v>0.88522000000000001</c:v>
                </c:pt>
                <c:pt idx="2703">
                  <c:v>0.88549</c:v>
                </c:pt>
                <c:pt idx="2704">
                  <c:v>0.88549</c:v>
                </c:pt>
                <c:pt idx="2705">
                  <c:v>0.88576999999999995</c:v>
                </c:pt>
                <c:pt idx="2706">
                  <c:v>0.88604000000000005</c:v>
                </c:pt>
                <c:pt idx="2707">
                  <c:v>0.88392999999999999</c:v>
                </c:pt>
                <c:pt idx="2708">
                  <c:v>0.88419999999999999</c:v>
                </c:pt>
                <c:pt idx="2709">
                  <c:v>0.88448000000000004</c:v>
                </c:pt>
                <c:pt idx="2710">
                  <c:v>0.88475000000000004</c:v>
                </c:pt>
                <c:pt idx="2711">
                  <c:v>0.88502999999999998</c:v>
                </c:pt>
                <c:pt idx="2712">
                  <c:v>0.88529999999999998</c:v>
                </c:pt>
                <c:pt idx="2713">
                  <c:v>0.88319999999999999</c:v>
                </c:pt>
                <c:pt idx="2714">
                  <c:v>0.88346999999999998</c:v>
                </c:pt>
                <c:pt idx="2715">
                  <c:v>0.88375000000000004</c:v>
                </c:pt>
                <c:pt idx="2716">
                  <c:v>0.88402999999999998</c:v>
                </c:pt>
                <c:pt idx="2717">
                  <c:v>0.88429999999999997</c:v>
                </c:pt>
                <c:pt idx="2718">
                  <c:v>0.88458000000000003</c:v>
                </c:pt>
                <c:pt idx="2719">
                  <c:v>0.88458000000000003</c:v>
                </c:pt>
                <c:pt idx="2720">
                  <c:v>0.88485000000000003</c:v>
                </c:pt>
                <c:pt idx="2721">
                  <c:v>0.88512000000000002</c:v>
                </c:pt>
                <c:pt idx="2722">
                  <c:v>0.88539999999999996</c:v>
                </c:pt>
                <c:pt idx="2723">
                  <c:v>0.88566999999999996</c:v>
                </c:pt>
                <c:pt idx="2724">
                  <c:v>0.88566999999999996</c:v>
                </c:pt>
                <c:pt idx="2725">
                  <c:v>0.88593999999999995</c:v>
                </c:pt>
                <c:pt idx="2726">
                  <c:v>0.88621000000000005</c:v>
                </c:pt>
                <c:pt idx="2727">
                  <c:v>0.88648000000000005</c:v>
                </c:pt>
                <c:pt idx="2728">
                  <c:v>0.88675000000000004</c:v>
                </c:pt>
                <c:pt idx="2729">
                  <c:v>0.88702000000000003</c:v>
                </c:pt>
                <c:pt idx="2730">
                  <c:v>0.88729000000000002</c:v>
                </c:pt>
                <c:pt idx="2731">
                  <c:v>0.88756000000000002</c:v>
                </c:pt>
                <c:pt idx="2732">
                  <c:v>0.88783000000000001</c:v>
                </c:pt>
                <c:pt idx="2733">
                  <c:v>0.88809000000000005</c:v>
                </c:pt>
                <c:pt idx="2734">
                  <c:v>0.88836000000000004</c:v>
                </c:pt>
                <c:pt idx="2735">
                  <c:v>0.88861999999999997</c:v>
                </c:pt>
                <c:pt idx="2736">
                  <c:v>0.88888999999999996</c:v>
                </c:pt>
                <c:pt idx="2737">
                  <c:v>0.88915</c:v>
                </c:pt>
                <c:pt idx="2738">
                  <c:v>0.88941000000000003</c:v>
                </c:pt>
                <c:pt idx="2739">
                  <c:v>0.88941000000000003</c:v>
                </c:pt>
                <c:pt idx="2740">
                  <c:v>0.88966999999999996</c:v>
                </c:pt>
                <c:pt idx="2741">
                  <c:v>0.88993999999999995</c:v>
                </c:pt>
                <c:pt idx="2742">
                  <c:v>0.88783000000000001</c:v>
                </c:pt>
                <c:pt idx="2743">
                  <c:v>0.88809000000000005</c:v>
                </c:pt>
                <c:pt idx="2744">
                  <c:v>0.88836000000000004</c:v>
                </c:pt>
                <c:pt idx="2745">
                  <c:v>0.88624999999999998</c:v>
                </c:pt>
                <c:pt idx="2746">
                  <c:v>0.88651999999999997</c:v>
                </c:pt>
                <c:pt idx="2747">
                  <c:v>0.88651999999999997</c:v>
                </c:pt>
                <c:pt idx="2748">
                  <c:v>0.88678999999999997</c:v>
                </c:pt>
                <c:pt idx="2749">
                  <c:v>0.88705999999999996</c:v>
                </c:pt>
                <c:pt idx="2750">
                  <c:v>0.88732999999999995</c:v>
                </c:pt>
                <c:pt idx="2751">
                  <c:v>0.88758999999999999</c:v>
                </c:pt>
                <c:pt idx="2752">
                  <c:v>0.88785999999999998</c:v>
                </c:pt>
                <c:pt idx="2753">
                  <c:v>0.88812999999999998</c:v>
                </c:pt>
                <c:pt idx="2754">
                  <c:v>0.88839000000000001</c:v>
                </c:pt>
                <c:pt idx="2755">
                  <c:v>0.88865000000000005</c:v>
                </c:pt>
                <c:pt idx="2756">
                  <c:v>0.88892000000000004</c:v>
                </c:pt>
                <c:pt idx="2757">
                  <c:v>0.88917999999999997</c:v>
                </c:pt>
                <c:pt idx="2758">
                  <c:v>0.88944000000000001</c:v>
                </c:pt>
                <c:pt idx="2759">
                  <c:v>0.88970000000000005</c:v>
                </c:pt>
                <c:pt idx="2760">
                  <c:v>0.88970000000000005</c:v>
                </c:pt>
                <c:pt idx="2761">
                  <c:v>0.88970000000000005</c:v>
                </c:pt>
                <c:pt idx="2762">
                  <c:v>0.88970000000000005</c:v>
                </c:pt>
                <c:pt idx="2763">
                  <c:v>0.88997000000000004</c:v>
                </c:pt>
                <c:pt idx="2764">
                  <c:v>0.89022999999999997</c:v>
                </c:pt>
                <c:pt idx="2765">
                  <c:v>0.89049</c:v>
                </c:pt>
                <c:pt idx="2766">
                  <c:v>0.89075000000000004</c:v>
                </c:pt>
                <c:pt idx="2767">
                  <c:v>0.89100999999999997</c:v>
                </c:pt>
                <c:pt idx="2768">
                  <c:v>0.89126000000000005</c:v>
                </c:pt>
                <c:pt idx="2769">
                  <c:v>0.89151999999999998</c:v>
                </c:pt>
                <c:pt idx="2770">
                  <c:v>0.89178000000000002</c:v>
                </c:pt>
                <c:pt idx="2771">
                  <c:v>0.89202999999999999</c:v>
                </c:pt>
                <c:pt idx="2772">
                  <c:v>0.89229000000000003</c:v>
                </c:pt>
                <c:pt idx="2773">
                  <c:v>0.89254</c:v>
                </c:pt>
                <c:pt idx="2774">
                  <c:v>0.89254</c:v>
                </c:pt>
                <c:pt idx="2775">
                  <c:v>0.89280000000000004</c:v>
                </c:pt>
                <c:pt idx="2776">
                  <c:v>0.89068000000000003</c:v>
                </c:pt>
                <c:pt idx="2777">
                  <c:v>0.89093999999999995</c:v>
                </c:pt>
                <c:pt idx="2778">
                  <c:v>0.89119999999999999</c:v>
                </c:pt>
                <c:pt idx="2779">
                  <c:v>0.89146000000000003</c:v>
                </c:pt>
                <c:pt idx="2780">
                  <c:v>0.88934999999999997</c:v>
                </c:pt>
                <c:pt idx="2781">
                  <c:v>0.88961000000000001</c:v>
                </c:pt>
                <c:pt idx="2782">
                  <c:v>0.88751000000000002</c:v>
                </c:pt>
                <c:pt idx="2783">
                  <c:v>0.88778000000000001</c:v>
                </c:pt>
                <c:pt idx="2784">
                  <c:v>0.88804000000000005</c:v>
                </c:pt>
                <c:pt idx="2785">
                  <c:v>0.88593999999999995</c:v>
                </c:pt>
                <c:pt idx="2786">
                  <c:v>0.88621000000000005</c:v>
                </c:pt>
                <c:pt idx="2787">
                  <c:v>0.88648000000000005</c:v>
                </c:pt>
                <c:pt idx="2788">
                  <c:v>0.88439000000000001</c:v>
                </c:pt>
                <c:pt idx="2789">
                  <c:v>0.88231000000000004</c:v>
                </c:pt>
                <c:pt idx="2790">
                  <c:v>0.88231000000000004</c:v>
                </c:pt>
                <c:pt idx="2791">
                  <c:v>0.88258000000000003</c:v>
                </c:pt>
                <c:pt idx="2792">
                  <c:v>0.88258000000000003</c:v>
                </c:pt>
                <c:pt idx="2793">
                  <c:v>0.88049999999999995</c:v>
                </c:pt>
                <c:pt idx="2794">
                  <c:v>0.88078000000000001</c:v>
                </c:pt>
                <c:pt idx="2795">
                  <c:v>0.88105999999999995</c:v>
                </c:pt>
                <c:pt idx="2796">
                  <c:v>0.88105999999999995</c:v>
                </c:pt>
                <c:pt idx="2797">
                  <c:v>0.87897999999999998</c:v>
                </c:pt>
                <c:pt idx="2798">
                  <c:v>0.87688999999999995</c:v>
                </c:pt>
                <c:pt idx="2799">
                  <c:v>0.87688999999999995</c:v>
                </c:pt>
                <c:pt idx="2800">
                  <c:v>0.87719000000000003</c:v>
                </c:pt>
                <c:pt idx="2801">
                  <c:v>0.87719000000000003</c:v>
                </c:pt>
                <c:pt idx="2802">
                  <c:v>0.87748000000000004</c:v>
                </c:pt>
                <c:pt idx="2803">
                  <c:v>0.87777000000000005</c:v>
                </c:pt>
                <c:pt idx="2804">
                  <c:v>0.87777000000000005</c:v>
                </c:pt>
                <c:pt idx="2805">
                  <c:v>0.87805999999999995</c:v>
                </c:pt>
                <c:pt idx="2806">
                  <c:v>0.87834999999999996</c:v>
                </c:pt>
                <c:pt idx="2807">
                  <c:v>0.87863999999999998</c:v>
                </c:pt>
                <c:pt idx="2808">
                  <c:v>0.87892999999999999</c:v>
                </c:pt>
                <c:pt idx="2809">
                  <c:v>0.87921000000000005</c:v>
                </c:pt>
                <c:pt idx="2810">
                  <c:v>0.87949999999999995</c:v>
                </c:pt>
                <c:pt idx="2811">
                  <c:v>0.87978999999999996</c:v>
                </c:pt>
                <c:pt idx="2812">
                  <c:v>0.88007000000000002</c:v>
                </c:pt>
                <c:pt idx="2813">
                  <c:v>0.88007000000000002</c:v>
                </c:pt>
                <c:pt idx="2814">
                  <c:v>0.88036000000000003</c:v>
                </c:pt>
                <c:pt idx="2815">
                  <c:v>0.88063999999999998</c:v>
                </c:pt>
                <c:pt idx="2816">
                  <c:v>0.88092000000000004</c:v>
                </c:pt>
                <c:pt idx="2817">
                  <c:v>0.88092000000000004</c:v>
                </c:pt>
                <c:pt idx="2818">
                  <c:v>0.88121000000000005</c:v>
                </c:pt>
                <c:pt idx="2819">
                  <c:v>0.88121000000000005</c:v>
                </c:pt>
                <c:pt idx="2820">
                  <c:v>0.88149</c:v>
                </c:pt>
                <c:pt idx="2821">
                  <c:v>0.87939000000000001</c:v>
                </c:pt>
                <c:pt idx="2822">
                  <c:v>0.87968000000000002</c:v>
                </c:pt>
                <c:pt idx="2823">
                  <c:v>0.87968000000000002</c:v>
                </c:pt>
                <c:pt idx="2824">
                  <c:v>0.87997000000000003</c:v>
                </c:pt>
                <c:pt idx="2825">
                  <c:v>0.88024999999999998</c:v>
                </c:pt>
                <c:pt idx="2826">
                  <c:v>0.88053999999999999</c:v>
                </c:pt>
                <c:pt idx="2827">
                  <c:v>0.88082000000000005</c:v>
                </c:pt>
                <c:pt idx="2828">
                  <c:v>0.88109999999999999</c:v>
                </c:pt>
                <c:pt idx="2829">
                  <c:v>0.88109999999999999</c:v>
                </c:pt>
                <c:pt idx="2830">
                  <c:v>0.88139000000000001</c:v>
                </c:pt>
                <c:pt idx="2831">
                  <c:v>0.88166999999999995</c:v>
                </c:pt>
                <c:pt idx="2832">
                  <c:v>0.88195000000000001</c:v>
                </c:pt>
                <c:pt idx="2833">
                  <c:v>0.88222999999999996</c:v>
                </c:pt>
                <c:pt idx="2834">
                  <c:v>0.88251000000000002</c:v>
                </c:pt>
                <c:pt idx="2835">
                  <c:v>0.88278999999999996</c:v>
                </c:pt>
                <c:pt idx="2836">
                  <c:v>0.88307000000000002</c:v>
                </c:pt>
                <c:pt idx="2837">
                  <c:v>0.88334999999999997</c:v>
                </c:pt>
                <c:pt idx="2838">
                  <c:v>0.88363000000000003</c:v>
                </c:pt>
                <c:pt idx="2839">
                  <c:v>0.88390000000000002</c:v>
                </c:pt>
                <c:pt idx="2840">
                  <c:v>0.88417999999999997</c:v>
                </c:pt>
                <c:pt idx="2841">
                  <c:v>0.88444999999999996</c:v>
                </c:pt>
                <c:pt idx="2842">
                  <c:v>0.88234999999999997</c:v>
                </c:pt>
                <c:pt idx="2843">
                  <c:v>0.88234999999999997</c:v>
                </c:pt>
                <c:pt idx="2844">
                  <c:v>0.88263000000000003</c:v>
                </c:pt>
                <c:pt idx="2845">
                  <c:v>0.88053999999999999</c:v>
                </c:pt>
                <c:pt idx="2846">
                  <c:v>0.88082000000000005</c:v>
                </c:pt>
                <c:pt idx="2847">
                  <c:v>0.88082000000000005</c:v>
                </c:pt>
                <c:pt idx="2848">
                  <c:v>0.88109999999999999</c:v>
                </c:pt>
                <c:pt idx="2849">
                  <c:v>0.88139000000000001</c:v>
                </c:pt>
                <c:pt idx="2850">
                  <c:v>0.88166999999999995</c:v>
                </c:pt>
                <c:pt idx="2851">
                  <c:v>0.88195000000000001</c:v>
                </c:pt>
                <c:pt idx="2852">
                  <c:v>0.88222999999999996</c:v>
                </c:pt>
                <c:pt idx="2853">
                  <c:v>0.88251000000000002</c:v>
                </c:pt>
                <c:pt idx="2854">
                  <c:v>0.88278999999999996</c:v>
                </c:pt>
                <c:pt idx="2855">
                  <c:v>0.88307000000000002</c:v>
                </c:pt>
                <c:pt idx="2856">
                  <c:v>0.88334000000000001</c:v>
                </c:pt>
                <c:pt idx="2857">
                  <c:v>0.88361999999999996</c:v>
                </c:pt>
                <c:pt idx="2858">
                  <c:v>0.88390000000000002</c:v>
                </c:pt>
                <c:pt idx="2859">
                  <c:v>0.88417000000000001</c:v>
                </c:pt>
                <c:pt idx="2860">
                  <c:v>0.88444999999999996</c:v>
                </c:pt>
                <c:pt idx="2861">
                  <c:v>0.88471999999999995</c:v>
                </c:pt>
                <c:pt idx="2862">
                  <c:v>0.88499000000000005</c:v>
                </c:pt>
                <c:pt idx="2863">
                  <c:v>0.88526000000000005</c:v>
                </c:pt>
                <c:pt idx="2864">
                  <c:v>0.88317000000000001</c:v>
                </c:pt>
                <c:pt idx="2865">
                  <c:v>0.88344999999999996</c:v>
                </c:pt>
                <c:pt idx="2866">
                  <c:v>0.88371999999999995</c:v>
                </c:pt>
                <c:pt idx="2867">
                  <c:v>0.88400000000000001</c:v>
                </c:pt>
                <c:pt idx="2868">
                  <c:v>0.88400000000000001</c:v>
                </c:pt>
                <c:pt idx="2869">
                  <c:v>0.88427</c:v>
                </c:pt>
                <c:pt idx="2870">
                  <c:v>0.88454999999999995</c:v>
                </c:pt>
                <c:pt idx="2871">
                  <c:v>0.88482000000000005</c:v>
                </c:pt>
                <c:pt idx="2872">
                  <c:v>0.88482000000000005</c:v>
                </c:pt>
                <c:pt idx="2873">
                  <c:v>0.88482000000000005</c:v>
                </c:pt>
                <c:pt idx="2874">
                  <c:v>0.88509000000000004</c:v>
                </c:pt>
                <c:pt idx="2875">
                  <c:v>0.88536000000000004</c:v>
                </c:pt>
                <c:pt idx="2876">
                  <c:v>0.88563999999999998</c:v>
                </c:pt>
                <c:pt idx="2877">
                  <c:v>0.88590999999999998</c:v>
                </c:pt>
                <c:pt idx="2878">
                  <c:v>0.88590999999999998</c:v>
                </c:pt>
                <c:pt idx="2879">
                  <c:v>0.88617999999999997</c:v>
                </c:pt>
                <c:pt idx="2880">
                  <c:v>0.88617999999999997</c:v>
                </c:pt>
                <c:pt idx="2881">
                  <c:v>0.88644999999999996</c:v>
                </c:pt>
                <c:pt idx="2882">
                  <c:v>0.88644999999999996</c:v>
                </c:pt>
                <c:pt idx="2883">
                  <c:v>0.88671999999999995</c:v>
                </c:pt>
                <c:pt idx="2884">
                  <c:v>0.88698999999999995</c:v>
                </c:pt>
                <c:pt idx="2885">
                  <c:v>0.88698999999999995</c:v>
                </c:pt>
                <c:pt idx="2886">
                  <c:v>0.88726000000000005</c:v>
                </c:pt>
                <c:pt idx="2887">
                  <c:v>0.88726000000000005</c:v>
                </c:pt>
                <c:pt idx="2888">
                  <c:v>0.88753000000000004</c:v>
                </c:pt>
                <c:pt idx="2889">
                  <c:v>0.88780000000000003</c:v>
                </c:pt>
                <c:pt idx="2890">
                  <c:v>0.88805999999999996</c:v>
                </c:pt>
                <c:pt idx="2891">
                  <c:v>0.88832999999999995</c:v>
                </c:pt>
                <c:pt idx="2892">
                  <c:v>0.88621000000000005</c:v>
                </c:pt>
                <c:pt idx="2893">
                  <c:v>0.88621000000000005</c:v>
                </c:pt>
                <c:pt idx="2894">
                  <c:v>0.88621000000000005</c:v>
                </c:pt>
                <c:pt idx="2895">
                  <c:v>0.88409000000000004</c:v>
                </c:pt>
                <c:pt idx="2896">
                  <c:v>0.88409000000000004</c:v>
                </c:pt>
                <c:pt idx="2897">
                  <c:v>0.88436999999999999</c:v>
                </c:pt>
                <c:pt idx="2898">
                  <c:v>0.88465000000000005</c:v>
                </c:pt>
                <c:pt idx="2899">
                  <c:v>0.88492000000000004</c:v>
                </c:pt>
                <c:pt idx="2900">
                  <c:v>0.88519999999999999</c:v>
                </c:pt>
                <c:pt idx="2901">
                  <c:v>0.88546999999999998</c:v>
                </c:pt>
                <c:pt idx="2902">
                  <c:v>0.88546999999999998</c:v>
                </c:pt>
                <c:pt idx="2903">
                  <c:v>0.88575000000000004</c:v>
                </c:pt>
                <c:pt idx="2904">
                  <c:v>0.88602000000000003</c:v>
                </c:pt>
                <c:pt idx="2905">
                  <c:v>0.88629000000000002</c:v>
                </c:pt>
                <c:pt idx="2906">
                  <c:v>0.88656999999999997</c:v>
                </c:pt>
                <c:pt idx="2907">
                  <c:v>0.88683999999999996</c:v>
                </c:pt>
                <c:pt idx="2908">
                  <c:v>0.88471999999999995</c:v>
                </c:pt>
                <c:pt idx="2909">
                  <c:v>0.88499000000000005</c:v>
                </c:pt>
                <c:pt idx="2910">
                  <c:v>0.88527</c:v>
                </c:pt>
                <c:pt idx="2911">
                  <c:v>0.88553999999999999</c:v>
                </c:pt>
                <c:pt idx="2912">
                  <c:v>0.88553999999999999</c:v>
                </c:pt>
                <c:pt idx="2913">
                  <c:v>0.88580999999999999</c:v>
                </c:pt>
                <c:pt idx="2914">
                  <c:v>0.88609000000000004</c:v>
                </c:pt>
                <c:pt idx="2915">
                  <c:v>0.88636000000000004</c:v>
                </c:pt>
                <c:pt idx="2916">
                  <c:v>0.88663000000000003</c:v>
                </c:pt>
                <c:pt idx="2917">
                  <c:v>0.88690000000000002</c:v>
                </c:pt>
                <c:pt idx="2918">
                  <c:v>0.88717000000000001</c:v>
                </c:pt>
                <c:pt idx="2919">
                  <c:v>0.88744000000000001</c:v>
                </c:pt>
                <c:pt idx="2920">
                  <c:v>0.88771</c:v>
                </c:pt>
                <c:pt idx="2921">
                  <c:v>0.88797999999999999</c:v>
                </c:pt>
                <c:pt idx="2922">
                  <c:v>0.88824999999999998</c:v>
                </c:pt>
                <c:pt idx="2923">
                  <c:v>0.88612999999999997</c:v>
                </c:pt>
                <c:pt idx="2924">
                  <c:v>0.88402000000000003</c:v>
                </c:pt>
                <c:pt idx="2925">
                  <c:v>0.88429000000000002</c:v>
                </c:pt>
                <c:pt idx="2926">
                  <c:v>0.88456999999999997</c:v>
                </c:pt>
                <c:pt idx="2927">
                  <c:v>0.88483999999999996</c:v>
                </c:pt>
                <c:pt idx="2928">
                  <c:v>0.88512000000000002</c:v>
                </c:pt>
                <c:pt idx="2929">
                  <c:v>0.88512000000000002</c:v>
                </c:pt>
                <c:pt idx="2930">
                  <c:v>0.88539000000000001</c:v>
                </c:pt>
                <c:pt idx="2931">
                  <c:v>0.88327999999999995</c:v>
                </c:pt>
                <c:pt idx="2932">
                  <c:v>0.88356000000000001</c:v>
                </c:pt>
                <c:pt idx="2933">
                  <c:v>0.88146000000000002</c:v>
                </c:pt>
                <c:pt idx="2934">
                  <c:v>0.88173999999999997</c:v>
                </c:pt>
                <c:pt idx="2935">
                  <c:v>0.88202000000000003</c:v>
                </c:pt>
                <c:pt idx="2936">
                  <c:v>0.88229999999999997</c:v>
                </c:pt>
                <c:pt idx="2937">
                  <c:v>0.88258000000000003</c:v>
                </c:pt>
                <c:pt idx="2938">
                  <c:v>0.88285999999999998</c:v>
                </c:pt>
                <c:pt idx="2939">
                  <c:v>0.88285999999999998</c:v>
                </c:pt>
                <c:pt idx="2940">
                  <c:v>0.88314000000000004</c:v>
                </c:pt>
                <c:pt idx="2941">
                  <c:v>0.88104000000000005</c:v>
                </c:pt>
                <c:pt idx="2942">
                  <c:v>0.88104000000000005</c:v>
                </c:pt>
                <c:pt idx="2943">
                  <c:v>0.88131999999999999</c:v>
                </c:pt>
                <c:pt idx="2944">
                  <c:v>0.88160000000000005</c:v>
                </c:pt>
                <c:pt idx="2945">
                  <c:v>0.88188999999999995</c:v>
                </c:pt>
                <c:pt idx="2946">
                  <c:v>0.87978999999999996</c:v>
                </c:pt>
                <c:pt idx="2947">
                  <c:v>0.87978999999999996</c:v>
                </c:pt>
                <c:pt idx="2948">
                  <c:v>0.88007000000000002</c:v>
                </c:pt>
                <c:pt idx="2949">
                  <c:v>0.88007000000000002</c:v>
                </c:pt>
                <c:pt idx="2950">
                  <c:v>0.88036000000000003</c:v>
                </c:pt>
                <c:pt idx="2951">
                  <c:v>0.88063999999999998</c:v>
                </c:pt>
                <c:pt idx="2952">
                  <c:v>0.88092999999999999</c:v>
                </c:pt>
                <c:pt idx="2953">
                  <c:v>0.88121000000000005</c:v>
                </c:pt>
                <c:pt idx="2954">
                  <c:v>0.88121000000000005</c:v>
                </c:pt>
                <c:pt idx="2955">
                  <c:v>0.88121000000000005</c:v>
                </c:pt>
                <c:pt idx="2956">
                  <c:v>0.88149999999999995</c:v>
                </c:pt>
                <c:pt idx="2957">
                  <c:v>0.88178000000000001</c:v>
                </c:pt>
                <c:pt idx="2958">
                  <c:v>0.88205999999999996</c:v>
                </c:pt>
                <c:pt idx="2959">
                  <c:v>0.88234999999999997</c:v>
                </c:pt>
                <c:pt idx="2960">
                  <c:v>0.88263000000000003</c:v>
                </c:pt>
                <c:pt idx="2961">
                  <c:v>0.88263000000000003</c:v>
                </c:pt>
                <c:pt idx="2962">
                  <c:v>0.88290999999999997</c:v>
                </c:pt>
                <c:pt idx="2963">
                  <c:v>0.88319000000000003</c:v>
                </c:pt>
                <c:pt idx="2964">
                  <c:v>0.88346999999999998</c:v>
                </c:pt>
                <c:pt idx="2965">
                  <c:v>0.88375000000000004</c:v>
                </c:pt>
                <c:pt idx="2966">
                  <c:v>0.88402000000000003</c:v>
                </c:pt>
                <c:pt idx="2967">
                  <c:v>0.88429999999999997</c:v>
                </c:pt>
                <c:pt idx="2968">
                  <c:v>0.88458000000000003</c:v>
                </c:pt>
                <c:pt idx="2969">
                  <c:v>0.88485000000000003</c:v>
                </c:pt>
                <c:pt idx="2970">
                  <c:v>0.88273999999999997</c:v>
                </c:pt>
                <c:pt idx="2971">
                  <c:v>0.88302000000000003</c:v>
                </c:pt>
                <c:pt idx="2972">
                  <c:v>0.88329999999999997</c:v>
                </c:pt>
                <c:pt idx="2973">
                  <c:v>0.88358000000000003</c:v>
                </c:pt>
                <c:pt idx="2974">
                  <c:v>0.88358000000000003</c:v>
                </c:pt>
                <c:pt idx="2975">
                  <c:v>0.88385999999999998</c:v>
                </c:pt>
                <c:pt idx="2976">
                  <c:v>0.88412999999999997</c:v>
                </c:pt>
                <c:pt idx="2977">
                  <c:v>0.88412999999999997</c:v>
                </c:pt>
                <c:pt idx="2978">
                  <c:v>0.88441000000000003</c:v>
                </c:pt>
                <c:pt idx="2979">
                  <c:v>0.88468999999999998</c:v>
                </c:pt>
                <c:pt idx="2980">
                  <c:v>0.88468999999999998</c:v>
                </c:pt>
                <c:pt idx="2981">
                  <c:v>0.88495999999999997</c:v>
                </c:pt>
                <c:pt idx="2982">
                  <c:v>0.88524000000000003</c:v>
                </c:pt>
                <c:pt idx="2983">
                  <c:v>0.88551000000000002</c:v>
                </c:pt>
                <c:pt idx="2984">
                  <c:v>0.88578999999999997</c:v>
                </c:pt>
                <c:pt idx="2985">
                  <c:v>0.88605999999999996</c:v>
                </c:pt>
                <c:pt idx="2986">
                  <c:v>0.88393999999999995</c:v>
                </c:pt>
                <c:pt idx="2987">
                  <c:v>0.88422000000000001</c:v>
                </c:pt>
                <c:pt idx="2988">
                  <c:v>0.88422000000000001</c:v>
                </c:pt>
                <c:pt idx="2989">
                  <c:v>0.88449999999999995</c:v>
                </c:pt>
                <c:pt idx="2990">
                  <c:v>0.88476999999999995</c:v>
                </c:pt>
                <c:pt idx="2991">
                  <c:v>0.88505</c:v>
                </c:pt>
                <c:pt idx="2992">
                  <c:v>0.88532</c:v>
                </c:pt>
                <c:pt idx="2993">
                  <c:v>0.88560000000000005</c:v>
                </c:pt>
                <c:pt idx="2994">
                  <c:v>0.88560000000000005</c:v>
                </c:pt>
                <c:pt idx="2995">
                  <c:v>0.88587000000000005</c:v>
                </c:pt>
                <c:pt idx="2996">
                  <c:v>0.88614000000000004</c:v>
                </c:pt>
                <c:pt idx="2997">
                  <c:v>0.88641000000000003</c:v>
                </c:pt>
                <c:pt idx="2998">
                  <c:v>0.88668999999999998</c:v>
                </c:pt>
                <c:pt idx="2999">
                  <c:v>0.88456999999999997</c:v>
                </c:pt>
                <c:pt idx="3000">
                  <c:v>0.88483999999999996</c:v>
                </c:pt>
                <c:pt idx="3001">
                  <c:v>0</c:v>
                </c:pt>
                <c:pt idx="3002">
                  <c:v>0.93664000000000003</c:v>
                </c:pt>
                <c:pt idx="3003">
                  <c:v>0.93679000000000001</c:v>
                </c:pt>
                <c:pt idx="3004">
                  <c:v>0.93679000000000001</c:v>
                </c:pt>
                <c:pt idx="3005">
                  <c:v>0.93694999999999995</c:v>
                </c:pt>
                <c:pt idx="3006">
                  <c:v>0.93464999999999998</c:v>
                </c:pt>
                <c:pt idx="3007">
                  <c:v>0.93481000000000003</c:v>
                </c:pt>
                <c:pt idx="3008">
                  <c:v>0.93496999999999997</c:v>
                </c:pt>
                <c:pt idx="3009">
                  <c:v>0.93513000000000002</c:v>
                </c:pt>
                <c:pt idx="3010">
                  <c:v>0.93528999999999995</c:v>
                </c:pt>
                <c:pt idx="3011">
                  <c:v>0.93545</c:v>
                </c:pt>
                <c:pt idx="3012">
                  <c:v>0.93545</c:v>
                </c:pt>
                <c:pt idx="3013">
                  <c:v>0.93559999999999999</c:v>
                </c:pt>
                <c:pt idx="3014">
                  <c:v>0.93576000000000004</c:v>
                </c:pt>
                <c:pt idx="3015">
                  <c:v>0.93591999999999997</c:v>
                </c:pt>
                <c:pt idx="3016">
                  <c:v>0.93608000000000002</c:v>
                </c:pt>
                <c:pt idx="3017">
                  <c:v>0.93623000000000001</c:v>
                </c:pt>
                <c:pt idx="3018">
                  <c:v>0.93638999999999994</c:v>
                </c:pt>
                <c:pt idx="3019">
                  <c:v>0.93654000000000004</c:v>
                </c:pt>
                <c:pt idx="3020">
                  <c:v>0.93669999999999998</c:v>
                </c:pt>
                <c:pt idx="3021">
                  <c:v>0.93684999999999996</c:v>
                </c:pt>
                <c:pt idx="3022">
                  <c:v>0.93701000000000001</c:v>
                </c:pt>
                <c:pt idx="3023">
                  <c:v>0.93715999999999999</c:v>
                </c:pt>
                <c:pt idx="3024">
                  <c:v>0.93732000000000004</c:v>
                </c:pt>
                <c:pt idx="3025">
                  <c:v>0.93747000000000003</c:v>
                </c:pt>
                <c:pt idx="3026">
                  <c:v>0.93762000000000001</c:v>
                </c:pt>
                <c:pt idx="3027">
                  <c:v>0.93776999999999999</c:v>
                </c:pt>
                <c:pt idx="3028">
                  <c:v>0.93791999999999998</c:v>
                </c:pt>
                <c:pt idx="3029">
                  <c:v>0.93808000000000002</c:v>
                </c:pt>
                <c:pt idx="3030">
                  <c:v>0.93823000000000001</c:v>
                </c:pt>
                <c:pt idx="3031">
                  <c:v>0.93837999999999999</c:v>
                </c:pt>
                <c:pt idx="3032">
                  <c:v>0.93852999999999998</c:v>
                </c:pt>
                <c:pt idx="3033">
                  <c:v>0.93867</c:v>
                </c:pt>
                <c:pt idx="3034">
                  <c:v>0.93867</c:v>
                </c:pt>
                <c:pt idx="3035">
                  <c:v>0.93881999999999999</c:v>
                </c:pt>
                <c:pt idx="3036">
                  <c:v>0.93881999999999999</c:v>
                </c:pt>
                <c:pt idx="3037">
                  <c:v>0.93896999999999997</c:v>
                </c:pt>
                <c:pt idx="3038">
                  <c:v>0.93911999999999995</c:v>
                </c:pt>
                <c:pt idx="3039">
                  <c:v>0.93927000000000005</c:v>
                </c:pt>
                <c:pt idx="3040">
                  <c:v>0.93942000000000003</c:v>
                </c:pt>
                <c:pt idx="3041">
                  <c:v>0.93957000000000002</c:v>
                </c:pt>
                <c:pt idx="3042">
                  <c:v>0.93971000000000005</c:v>
                </c:pt>
                <c:pt idx="3043">
                  <c:v>0.93742999999999999</c:v>
                </c:pt>
                <c:pt idx="3044">
                  <c:v>0.93742999999999999</c:v>
                </c:pt>
                <c:pt idx="3045">
                  <c:v>0.93742999999999999</c:v>
                </c:pt>
                <c:pt idx="3046">
                  <c:v>0.93757999999999997</c:v>
                </c:pt>
                <c:pt idx="3047">
                  <c:v>0.93772999999999995</c:v>
                </c:pt>
                <c:pt idx="3048">
                  <c:v>0.93788000000000005</c:v>
                </c:pt>
                <c:pt idx="3049">
                  <c:v>0.93803999999999998</c:v>
                </c:pt>
                <c:pt idx="3050">
                  <c:v>0.93818999999999997</c:v>
                </c:pt>
                <c:pt idx="3051">
                  <c:v>0.93833999999999995</c:v>
                </c:pt>
                <c:pt idx="3052">
                  <c:v>0.93833999999999995</c:v>
                </c:pt>
                <c:pt idx="3053">
                  <c:v>0.93849000000000005</c:v>
                </c:pt>
                <c:pt idx="3054">
                  <c:v>0.93864000000000003</c:v>
                </c:pt>
                <c:pt idx="3055">
                  <c:v>0.93879000000000001</c:v>
                </c:pt>
                <c:pt idx="3056">
                  <c:v>0.93894</c:v>
                </c:pt>
                <c:pt idx="3057">
                  <c:v>0.93908000000000003</c:v>
                </c:pt>
                <c:pt idx="3058">
                  <c:v>0.93923000000000001</c:v>
                </c:pt>
                <c:pt idx="3059">
                  <c:v>0.93937999999999999</c:v>
                </c:pt>
                <c:pt idx="3060">
                  <c:v>0.93952999999999998</c:v>
                </c:pt>
                <c:pt idx="3061">
                  <c:v>0.93967000000000001</c:v>
                </c:pt>
                <c:pt idx="3062">
                  <c:v>0.93981999999999999</c:v>
                </c:pt>
                <c:pt idx="3063">
                  <c:v>0.93996999999999997</c:v>
                </c:pt>
                <c:pt idx="3064">
                  <c:v>0.94011</c:v>
                </c:pt>
                <c:pt idx="3065">
                  <c:v>0.94025999999999998</c:v>
                </c:pt>
                <c:pt idx="3066">
                  <c:v>0.94040000000000001</c:v>
                </c:pt>
                <c:pt idx="3067">
                  <c:v>0.94055</c:v>
                </c:pt>
                <c:pt idx="3068">
                  <c:v>0.94055</c:v>
                </c:pt>
                <c:pt idx="3069">
                  <c:v>0.94069000000000003</c:v>
                </c:pt>
                <c:pt idx="3070">
                  <c:v>0.94084000000000001</c:v>
                </c:pt>
                <c:pt idx="3071">
                  <c:v>0.94098000000000004</c:v>
                </c:pt>
                <c:pt idx="3072">
                  <c:v>0.94111999999999996</c:v>
                </c:pt>
                <c:pt idx="3073">
                  <c:v>0.94125999999999999</c:v>
                </c:pt>
                <c:pt idx="3074">
                  <c:v>0.94140999999999997</c:v>
                </c:pt>
                <c:pt idx="3075">
                  <c:v>0.94155</c:v>
                </c:pt>
                <c:pt idx="3076">
                  <c:v>0.94169000000000003</c:v>
                </c:pt>
                <c:pt idx="3077">
                  <c:v>0.94182999999999995</c:v>
                </c:pt>
                <c:pt idx="3078">
                  <c:v>0.94196999999999997</c:v>
                </c:pt>
                <c:pt idx="3079">
                  <c:v>0.94211</c:v>
                </c:pt>
                <c:pt idx="3080">
                  <c:v>0.94225000000000003</c:v>
                </c:pt>
                <c:pt idx="3081">
                  <c:v>0.94238999999999995</c:v>
                </c:pt>
                <c:pt idx="3082">
                  <c:v>0.94252999999999998</c:v>
                </c:pt>
                <c:pt idx="3083">
                  <c:v>0.94267000000000001</c:v>
                </c:pt>
                <c:pt idx="3084">
                  <c:v>0.94281000000000004</c:v>
                </c:pt>
                <c:pt idx="3085">
                  <c:v>0.94294999999999995</c:v>
                </c:pt>
                <c:pt idx="3086">
                  <c:v>0.94294999999999995</c:v>
                </c:pt>
                <c:pt idx="3087">
                  <c:v>0.94294999999999995</c:v>
                </c:pt>
                <c:pt idx="3088">
                  <c:v>0.94308000000000003</c:v>
                </c:pt>
                <c:pt idx="3089">
                  <c:v>0.94079999999999997</c:v>
                </c:pt>
                <c:pt idx="3090">
                  <c:v>0.94094999999999995</c:v>
                </c:pt>
                <c:pt idx="3091">
                  <c:v>0.94094999999999995</c:v>
                </c:pt>
                <c:pt idx="3092">
                  <c:v>0.94108999999999998</c:v>
                </c:pt>
                <c:pt idx="3093">
                  <c:v>0.94123000000000001</c:v>
                </c:pt>
                <c:pt idx="3094">
                  <c:v>0.94137000000000004</c:v>
                </c:pt>
                <c:pt idx="3095">
                  <c:v>0.94152000000000002</c:v>
                </c:pt>
                <c:pt idx="3096">
                  <c:v>0.94166000000000005</c:v>
                </c:pt>
                <c:pt idx="3097">
                  <c:v>0.94179999999999997</c:v>
                </c:pt>
                <c:pt idx="3098">
                  <c:v>0.94194</c:v>
                </c:pt>
                <c:pt idx="3099">
                  <c:v>0.94208000000000003</c:v>
                </c:pt>
                <c:pt idx="3100">
                  <c:v>0.94221999999999995</c:v>
                </c:pt>
                <c:pt idx="3101">
                  <c:v>0.94235999999999998</c:v>
                </c:pt>
                <c:pt idx="3102">
                  <c:v>0.9425</c:v>
                </c:pt>
                <c:pt idx="3103">
                  <c:v>0.94264000000000003</c:v>
                </c:pt>
                <c:pt idx="3104">
                  <c:v>0.94277</c:v>
                </c:pt>
                <c:pt idx="3105">
                  <c:v>0.94291000000000003</c:v>
                </c:pt>
                <c:pt idx="3106">
                  <c:v>0.94305000000000005</c:v>
                </c:pt>
                <c:pt idx="3107">
                  <c:v>0.94305000000000005</c:v>
                </c:pt>
                <c:pt idx="3108">
                  <c:v>0.94318999999999997</c:v>
                </c:pt>
                <c:pt idx="3109">
                  <c:v>0.94332000000000005</c:v>
                </c:pt>
                <c:pt idx="3110">
                  <c:v>0.94345999999999997</c:v>
                </c:pt>
                <c:pt idx="3111">
                  <c:v>0.94359999999999999</c:v>
                </c:pt>
                <c:pt idx="3112">
                  <c:v>0.94372999999999996</c:v>
                </c:pt>
                <c:pt idx="3113">
                  <c:v>0.94386999999999999</c:v>
                </c:pt>
                <c:pt idx="3114">
                  <c:v>0.94399999999999995</c:v>
                </c:pt>
                <c:pt idx="3115">
                  <c:v>0.94413999999999998</c:v>
                </c:pt>
                <c:pt idx="3116">
                  <c:v>0.94427000000000005</c:v>
                </c:pt>
                <c:pt idx="3117">
                  <c:v>0.94440000000000002</c:v>
                </c:pt>
                <c:pt idx="3118">
                  <c:v>0.94454000000000005</c:v>
                </c:pt>
                <c:pt idx="3119">
                  <c:v>0.94467000000000001</c:v>
                </c:pt>
                <c:pt idx="3120">
                  <c:v>0.94479999999999997</c:v>
                </c:pt>
                <c:pt idx="3121">
                  <c:v>0.94494</c:v>
                </c:pt>
                <c:pt idx="3122">
                  <c:v>0.94506999999999997</c:v>
                </c:pt>
                <c:pt idx="3123">
                  <c:v>0.94520000000000004</c:v>
                </c:pt>
                <c:pt idx="3124">
                  <c:v>0.94520000000000004</c:v>
                </c:pt>
                <c:pt idx="3125">
                  <c:v>0.94533</c:v>
                </c:pt>
                <c:pt idx="3126">
                  <c:v>0.94545999999999997</c:v>
                </c:pt>
                <c:pt idx="3127">
                  <c:v>0.94559000000000004</c:v>
                </c:pt>
                <c:pt idx="3128">
                  <c:v>0.94559000000000004</c:v>
                </c:pt>
                <c:pt idx="3129">
                  <c:v>0.94572000000000001</c:v>
                </c:pt>
                <c:pt idx="3130">
                  <c:v>0.94584999999999997</c:v>
                </c:pt>
                <c:pt idx="3131">
                  <c:v>0.94598000000000004</c:v>
                </c:pt>
                <c:pt idx="3132">
                  <c:v>0.94598000000000004</c:v>
                </c:pt>
                <c:pt idx="3133">
                  <c:v>0.94611000000000001</c:v>
                </c:pt>
                <c:pt idx="3134">
                  <c:v>0.94623999999999997</c:v>
                </c:pt>
                <c:pt idx="3135">
                  <c:v>0.94637000000000004</c:v>
                </c:pt>
                <c:pt idx="3136">
                  <c:v>0.94650000000000001</c:v>
                </c:pt>
                <c:pt idx="3137">
                  <c:v>0.94662999999999997</c:v>
                </c:pt>
                <c:pt idx="3138">
                  <c:v>0.94676000000000005</c:v>
                </c:pt>
                <c:pt idx="3139">
                  <c:v>0.94676000000000005</c:v>
                </c:pt>
                <c:pt idx="3140">
                  <c:v>0.94689000000000001</c:v>
                </c:pt>
                <c:pt idx="3141">
                  <c:v>0.94701000000000002</c:v>
                </c:pt>
                <c:pt idx="3142">
                  <c:v>0.94713999999999998</c:v>
                </c:pt>
                <c:pt idx="3143">
                  <c:v>0.94713999999999998</c:v>
                </c:pt>
                <c:pt idx="3144">
                  <c:v>0.94726999999999995</c:v>
                </c:pt>
                <c:pt idx="3145">
                  <c:v>0.94738999999999995</c:v>
                </c:pt>
                <c:pt idx="3146">
                  <c:v>0.94752000000000003</c:v>
                </c:pt>
                <c:pt idx="3147">
                  <c:v>0.94752000000000003</c:v>
                </c:pt>
                <c:pt idx="3148">
                  <c:v>0.94752000000000003</c:v>
                </c:pt>
                <c:pt idx="3149">
                  <c:v>0.94752000000000003</c:v>
                </c:pt>
                <c:pt idx="3150">
                  <c:v>0.94523000000000001</c:v>
                </c:pt>
                <c:pt idx="3151">
                  <c:v>0.94535999999999998</c:v>
                </c:pt>
                <c:pt idx="3152">
                  <c:v>0.94535999999999998</c:v>
                </c:pt>
                <c:pt idx="3153">
                  <c:v>0.94550000000000001</c:v>
                </c:pt>
                <c:pt idx="3154">
                  <c:v>0.94320999999999999</c:v>
                </c:pt>
                <c:pt idx="3155">
                  <c:v>0.94335000000000002</c:v>
                </c:pt>
                <c:pt idx="3156">
                  <c:v>0.94347999999999999</c:v>
                </c:pt>
                <c:pt idx="3157">
                  <c:v>0.94362000000000001</c:v>
                </c:pt>
                <c:pt idx="3158">
                  <c:v>0.94133999999999995</c:v>
                </c:pt>
                <c:pt idx="3159">
                  <c:v>0.94147999999999998</c:v>
                </c:pt>
                <c:pt idx="3160">
                  <c:v>0.94162000000000001</c:v>
                </c:pt>
                <c:pt idx="3161">
                  <c:v>0.94177</c:v>
                </c:pt>
                <c:pt idx="3162">
                  <c:v>0.94191000000000003</c:v>
                </c:pt>
                <c:pt idx="3163">
                  <c:v>0.94205000000000005</c:v>
                </c:pt>
                <c:pt idx="3164">
                  <c:v>0.94218999999999997</c:v>
                </c:pt>
                <c:pt idx="3165">
                  <c:v>0.94232000000000005</c:v>
                </c:pt>
                <c:pt idx="3166">
                  <c:v>0.94232000000000005</c:v>
                </c:pt>
                <c:pt idx="3167">
                  <c:v>0.94245999999999996</c:v>
                </c:pt>
                <c:pt idx="3168">
                  <c:v>0.94259999999999999</c:v>
                </c:pt>
                <c:pt idx="3169">
                  <c:v>0.94274000000000002</c:v>
                </c:pt>
                <c:pt idx="3170">
                  <c:v>0.94288000000000005</c:v>
                </c:pt>
                <c:pt idx="3171">
                  <c:v>0.94301999999999997</c:v>
                </c:pt>
                <c:pt idx="3172">
                  <c:v>0.94315000000000004</c:v>
                </c:pt>
                <c:pt idx="3173">
                  <c:v>0.94328999999999996</c:v>
                </c:pt>
                <c:pt idx="3174">
                  <c:v>0.94342999999999999</c:v>
                </c:pt>
                <c:pt idx="3175">
                  <c:v>0.94355999999999995</c:v>
                </c:pt>
                <c:pt idx="3176">
                  <c:v>0.94369999999999998</c:v>
                </c:pt>
                <c:pt idx="3177">
                  <c:v>0.94382999999999995</c:v>
                </c:pt>
                <c:pt idx="3178">
                  <c:v>0.94396999999999998</c:v>
                </c:pt>
                <c:pt idx="3179">
                  <c:v>0.94410000000000005</c:v>
                </c:pt>
                <c:pt idx="3180">
                  <c:v>0.94423999999999997</c:v>
                </c:pt>
                <c:pt idx="3181">
                  <c:v>0.94437000000000004</c:v>
                </c:pt>
                <c:pt idx="3182">
                  <c:v>0.94437000000000004</c:v>
                </c:pt>
                <c:pt idx="3183">
                  <c:v>0.94450000000000001</c:v>
                </c:pt>
                <c:pt idx="3184">
                  <c:v>0.94464000000000004</c:v>
                </c:pt>
                <c:pt idx="3185">
                  <c:v>0.94477</c:v>
                </c:pt>
                <c:pt idx="3186">
                  <c:v>0.94489999999999996</c:v>
                </c:pt>
                <c:pt idx="3187">
                  <c:v>0.94503000000000004</c:v>
                </c:pt>
                <c:pt idx="3188">
                  <c:v>0.94516999999999995</c:v>
                </c:pt>
                <c:pt idx="3189">
                  <c:v>0.94530000000000003</c:v>
                </c:pt>
                <c:pt idx="3190">
                  <c:v>0.94542999999999999</c:v>
                </c:pt>
                <c:pt idx="3191">
                  <c:v>0.94555999999999996</c:v>
                </c:pt>
                <c:pt idx="3192">
                  <c:v>0.94555999999999996</c:v>
                </c:pt>
                <c:pt idx="3193">
                  <c:v>0.94569000000000003</c:v>
                </c:pt>
                <c:pt idx="3194">
                  <c:v>0.94581999999999999</c:v>
                </c:pt>
                <c:pt idx="3195">
                  <c:v>0.94594999999999996</c:v>
                </c:pt>
                <c:pt idx="3196">
                  <c:v>0.94608000000000003</c:v>
                </c:pt>
                <c:pt idx="3197">
                  <c:v>0.94621</c:v>
                </c:pt>
                <c:pt idx="3198">
                  <c:v>0.94633999999999996</c:v>
                </c:pt>
                <c:pt idx="3199">
                  <c:v>0.94645999999999997</c:v>
                </c:pt>
                <c:pt idx="3200">
                  <c:v>0.94645999999999997</c:v>
                </c:pt>
                <c:pt idx="3201">
                  <c:v>0.94645999999999997</c:v>
                </c:pt>
                <c:pt idx="3202">
                  <c:v>0.94659000000000004</c:v>
                </c:pt>
                <c:pt idx="3203">
                  <c:v>0.94672000000000001</c:v>
                </c:pt>
                <c:pt idx="3204">
                  <c:v>0.94445000000000001</c:v>
                </c:pt>
                <c:pt idx="3205">
                  <c:v>0.94218999999999997</c:v>
                </c:pt>
                <c:pt idx="3206">
                  <c:v>0.94232000000000005</c:v>
                </c:pt>
                <c:pt idx="3207">
                  <c:v>0.94245999999999996</c:v>
                </c:pt>
                <c:pt idx="3208">
                  <c:v>0.94259999999999999</c:v>
                </c:pt>
                <c:pt idx="3209">
                  <c:v>0.94274000000000002</c:v>
                </c:pt>
                <c:pt idx="3210">
                  <c:v>0.94274000000000002</c:v>
                </c:pt>
                <c:pt idx="3211">
                  <c:v>0.94288000000000005</c:v>
                </c:pt>
                <c:pt idx="3212">
                  <c:v>0.94288000000000005</c:v>
                </c:pt>
                <c:pt idx="3213">
                  <c:v>0.94301000000000001</c:v>
                </c:pt>
                <c:pt idx="3214">
                  <c:v>0.94301000000000001</c:v>
                </c:pt>
                <c:pt idx="3215">
                  <c:v>0.94074000000000002</c:v>
                </c:pt>
                <c:pt idx="3216">
                  <c:v>0.94089</c:v>
                </c:pt>
                <c:pt idx="3217">
                  <c:v>0.94103000000000003</c:v>
                </c:pt>
                <c:pt idx="3218">
                  <c:v>0.94116999999999995</c:v>
                </c:pt>
                <c:pt idx="3219">
                  <c:v>0.94130999999999998</c:v>
                </c:pt>
                <c:pt idx="3220">
                  <c:v>0.94145000000000001</c:v>
                </c:pt>
                <c:pt idx="3221">
                  <c:v>0.94159000000000004</c:v>
                </c:pt>
                <c:pt idx="3222">
                  <c:v>0.94172999999999996</c:v>
                </c:pt>
                <c:pt idx="3223">
                  <c:v>0.94186999999999999</c:v>
                </c:pt>
                <c:pt idx="3224">
                  <c:v>0.93962000000000001</c:v>
                </c:pt>
                <c:pt idx="3225">
                  <c:v>0.93962000000000001</c:v>
                </c:pt>
                <c:pt idx="3226">
                  <c:v>0.93976000000000004</c:v>
                </c:pt>
                <c:pt idx="3227">
                  <c:v>0.93976000000000004</c:v>
                </c:pt>
                <c:pt idx="3228">
                  <c:v>0.93991000000000002</c:v>
                </c:pt>
                <c:pt idx="3229">
                  <c:v>0.94005000000000005</c:v>
                </c:pt>
                <c:pt idx="3230">
                  <c:v>0.94005000000000005</c:v>
                </c:pt>
                <c:pt idx="3231">
                  <c:v>0.94018999999999997</c:v>
                </c:pt>
                <c:pt idx="3232">
                  <c:v>0.94033999999999995</c:v>
                </c:pt>
                <c:pt idx="3233">
                  <c:v>0.94047999999999998</c:v>
                </c:pt>
                <c:pt idx="3234">
                  <c:v>0.94062000000000001</c:v>
                </c:pt>
                <c:pt idx="3235">
                  <c:v>0.94062000000000001</c:v>
                </c:pt>
                <c:pt idx="3236">
                  <c:v>0.94077</c:v>
                </c:pt>
                <c:pt idx="3237">
                  <c:v>0.94091000000000002</c:v>
                </c:pt>
                <c:pt idx="3238">
                  <c:v>0.94105000000000005</c:v>
                </c:pt>
                <c:pt idx="3239">
                  <c:v>0.94118999999999997</c:v>
                </c:pt>
                <c:pt idx="3240">
                  <c:v>0.94133999999999995</c:v>
                </c:pt>
                <c:pt idx="3241">
                  <c:v>0.93906999999999996</c:v>
                </c:pt>
                <c:pt idx="3242">
                  <c:v>0.93906999999999996</c:v>
                </c:pt>
                <c:pt idx="3243">
                  <c:v>0.93922000000000005</c:v>
                </c:pt>
                <c:pt idx="3244">
                  <c:v>0.93937000000000004</c:v>
                </c:pt>
                <c:pt idx="3245">
                  <c:v>0.93950999999999996</c:v>
                </c:pt>
                <c:pt idx="3246">
                  <c:v>0.93966000000000005</c:v>
                </c:pt>
                <c:pt idx="3247">
                  <c:v>0.93979999999999997</c:v>
                </c:pt>
                <c:pt idx="3248">
                  <c:v>0.93994999999999995</c:v>
                </c:pt>
                <c:pt idx="3249">
                  <c:v>0.94008999999999998</c:v>
                </c:pt>
                <c:pt idx="3250">
                  <c:v>0.94023000000000001</c:v>
                </c:pt>
                <c:pt idx="3251">
                  <c:v>0.94037999999999999</c:v>
                </c:pt>
                <c:pt idx="3252">
                  <c:v>0.93811999999999995</c:v>
                </c:pt>
                <c:pt idx="3253">
                  <c:v>0.93827000000000005</c:v>
                </c:pt>
                <c:pt idx="3254">
                  <c:v>0.93827000000000005</c:v>
                </c:pt>
                <c:pt idx="3255">
                  <c:v>0.93842000000000003</c:v>
                </c:pt>
                <c:pt idx="3256">
                  <c:v>0.93857000000000002</c:v>
                </c:pt>
                <c:pt idx="3257">
                  <c:v>0.93871000000000004</c:v>
                </c:pt>
                <c:pt idx="3258">
                  <c:v>0.93886000000000003</c:v>
                </c:pt>
                <c:pt idx="3259">
                  <c:v>0.93661000000000005</c:v>
                </c:pt>
                <c:pt idx="3260">
                  <c:v>0.93437000000000003</c:v>
                </c:pt>
                <c:pt idx="3261">
                  <c:v>0.93452000000000002</c:v>
                </c:pt>
                <c:pt idx="3262">
                  <c:v>0.93467999999999996</c:v>
                </c:pt>
                <c:pt idx="3263">
                  <c:v>0.93484</c:v>
                </c:pt>
                <c:pt idx="3264">
                  <c:v>0.93498999999999999</c:v>
                </c:pt>
                <c:pt idx="3265">
                  <c:v>0.93515000000000004</c:v>
                </c:pt>
                <c:pt idx="3266">
                  <c:v>0.93530000000000002</c:v>
                </c:pt>
                <c:pt idx="3267">
                  <c:v>0.93530000000000002</c:v>
                </c:pt>
                <c:pt idx="3268">
                  <c:v>0.93545999999999996</c:v>
                </c:pt>
                <c:pt idx="3269">
                  <c:v>0.93545999999999996</c:v>
                </c:pt>
                <c:pt idx="3270">
                  <c:v>0.93561000000000005</c:v>
                </c:pt>
                <c:pt idx="3271">
                  <c:v>0.93576999999999999</c:v>
                </c:pt>
                <c:pt idx="3272">
                  <c:v>0.93591999999999997</c:v>
                </c:pt>
                <c:pt idx="3273">
                  <c:v>0.93606999999999996</c:v>
                </c:pt>
                <c:pt idx="3274">
                  <c:v>0.93623000000000001</c:v>
                </c:pt>
                <c:pt idx="3275">
                  <c:v>0.93637999999999999</c:v>
                </c:pt>
                <c:pt idx="3276">
                  <c:v>0.93652999999999997</c:v>
                </c:pt>
                <c:pt idx="3277">
                  <c:v>0.93667999999999996</c:v>
                </c:pt>
                <c:pt idx="3278">
                  <c:v>0.93444000000000005</c:v>
                </c:pt>
                <c:pt idx="3279">
                  <c:v>0.93459999999999999</c:v>
                </c:pt>
                <c:pt idx="3280">
                  <c:v>0.93459999999999999</c:v>
                </c:pt>
                <c:pt idx="3281">
                  <c:v>0.93476000000000004</c:v>
                </c:pt>
                <c:pt idx="3282">
                  <c:v>0.93491000000000002</c:v>
                </c:pt>
                <c:pt idx="3283">
                  <c:v>0.93506999999999996</c:v>
                </c:pt>
                <c:pt idx="3284">
                  <c:v>0.93523000000000001</c:v>
                </c:pt>
                <c:pt idx="3285">
                  <c:v>0.93537999999999999</c:v>
                </c:pt>
                <c:pt idx="3286">
                  <c:v>0.93552999999999997</c:v>
                </c:pt>
                <c:pt idx="3287">
                  <c:v>0.93569000000000002</c:v>
                </c:pt>
                <c:pt idx="3288">
                  <c:v>0.93584000000000001</c:v>
                </c:pt>
                <c:pt idx="3289">
                  <c:v>0.93598999999999999</c:v>
                </c:pt>
                <c:pt idx="3290">
                  <c:v>0.93598999999999999</c:v>
                </c:pt>
                <c:pt idx="3291">
                  <c:v>0.93615000000000004</c:v>
                </c:pt>
                <c:pt idx="3292">
                  <c:v>0.93630000000000002</c:v>
                </c:pt>
                <c:pt idx="3293">
                  <c:v>0.93645</c:v>
                </c:pt>
                <c:pt idx="3294">
                  <c:v>0.93645</c:v>
                </c:pt>
                <c:pt idx="3295">
                  <c:v>0.93420999999999998</c:v>
                </c:pt>
                <c:pt idx="3296">
                  <c:v>0.93437000000000003</c:v>
                </c:pt>
                <c:pt idx="3297">
                  <c:v>0.93452999999999997</c:v>
                </c:pt>
                <c:pt idx="3298">
                  <c:v>0.93467999999999996</c:v>
                </c:pt>
                <c:pt idx="3299">
                  <c:v>0.93484</c:v>
                </c:pt>
                <c:pt idx="3300">
                  <c:v>0.93261000000000005</c:v>
                </c:pt>
                <c:pt idx="3301">
                  <c:v>0.93276999999999999</c:v>
                </c:pt>
                <c:pt idx="3302">
                  <c:v>0.93293000000000004</c:v>
                </c:pt>
                <c:pt idx="3303">
                  <c:v>0.93069999999999997</c:v>
                </c:pt>
                <c:pt idx="3304">
                  <c:v>0.93086999999999998</c:v>
                </c:pt>
                <c:pt idx="3305">
                  <c:v>0.93103000000000002</c:v>
                </c:pt>
                <c:pt idx="3306">
                  <c:v>0.93120000000000003</c:v>
                </c:pt>
                <c:pt idx="3307">
                  <c:v>0.93135999999999997</c:v>
                </c:pt>
                <c:pt idx="3308">
                  <c:v>0.92913999999999997</c:v>
                </c:pt>
                <c:pt idx="3309">
                  <c:v>0.92930999999999997</c:v>
                </c:pt>
                <c:pt idx="3310">
                  <c:v>0.92947999999999997</c:v>
                </c:pt>
                <c:pt idx="3311">
                  <c:v>0.92964999999999998</c:v>
                </c:pt>
                <c:pt idx="3312">
                  <c:v>0.92981999999999998</c:v>
                </c:pt>
                <c:pt idx="3313">
                  <c:v>0.92998000000000003</c:v>
                </c:pt>
                <c:pt idx="3314">
                  <c:v>0.92998000000000003</c:v>
                </c:pt>
                <c:pt idx="3315">
                  <c:v>0.93015000000000003</c:v>
                </c:pt>
                <c:pt idx="3316">
                  <c:v>0.93032000000000004</c:v>
                </c:pt>
                <c:pt idx="3317">
                  <c:v>0.93047999999999997</c:v>
                </c:pt>
                <c:pt idx="3318">
                  <c:v>0.93064999999999998</c:v>
                </c:pt>
                <c:pt idx="3319">
                  <c:v>0.93081000000000003</c:v>
                </c:pt>
                <c:pt idx="3320">
                  <c:v>0.93098000000000003</c:v>
                </c:pt>
                <c:pt idx="3321">
                  <c:v>0.93113999999999997</c:v>
                </c:pt>
                <c:pt idx="3322">
                  <c:v>0.93130000000000002</c:v>
                </c:pt>
                <c:pt idx="3323">
                  <c:v>0.93147000000000002</c:v>
                </c:pt>
                <c:pt idx="3324">
                  <c:v>0.93147000000000002</c:v>
                </c:pt>
                <c:pt idx="3325">
                  <c:v>0.93162999999999996</c:v>
                </c:pt>
                <c:pt idx="3326">
                  <c:v>0.93179000000000001</c:v>
                </c:pt>
                <c:pt idx="3327">
                  <c:v>0.93194999999999995</c:v>
                </c:pt>
                <c:pt idx="3328">
                  <c:v>0.92974000000000001</c:v>
                </c:pt>
                <c:pt idx="3329">
                  <c:v>0.92991000000000001</c:v>
                </c:pt>
                <c:pt idx="3330">
                  <c:v>0.93006999999999995</c:v>
                </c:pt>
                <c:pt idx="3331">
                  <c:v>0.93023999999999996</c:v>
                </c:pt>
                <c:pt idx="3332">
                  <c:v>0.93040999999999996</c:v>
                </c:pt>
                <c:pt idx="3333">
                  <c:v>0.93057000000000001</c:v>
                </c:pt>
                <c:pt idx="3334">
                  <c:v>0.93072999999999995</c:v>
                </c:pt>
                <c:pt idx="3335">
                  <c:v>0.92852999999999997</c:v>
                </c:pt>
                <c:pt idx="3336">
                  <c:v>0.92632999999999999</c:v>
                </c:pt>
                <c:pt idx="3337">
                  <c:v>0.92413999999999996</c:v>
                </c:pt>
                <c:pt idx="3338">
                  <c:v>0.92432000000000003</c:v>
                </c:pt>
                <c:pt idx="3339">
                  <c:v>0.92449999999999999</c:v>
                </c:pt>
                <c:pt idx="3340">
                  <c:v>0.92467999999999995</c:v>
                </c:pt>
                <c:pt idx="3341">
                  <c:v>0.92486000000000002</c:v>
                </c:pt>
                <c:pt idx="3342">
                  <c:v>0.92503000000000002</c:v>
                </c:pt>
                <c:pt idx="3343">
                  <c:v>0.92503000000000002</c:v>
                </c:pt>
                <c:pt idx="3344">
                  <c:v>0.92520999999999998</c:v>
                </c:pt>
                <c:pt idx="3345">
                  <c:v>0.92539000000000005</c:v>
                </c:pt>
                <c:pt idx="3346">
                  <c:v>0.92556000000000005</c:v>
                </c:pt>
                <c:pt idx="3347">
                  <c:v>0.92574000000000001</c:v>
                </c:pt>
                <c:pt idx="3348">
                  <c:v>0.92591999999999997</c:v>
                </c:pt>
                <c:pt idx="3349">
                  <c:v>0.92608999999999997</c:v>
                </c:pt>
                <c:pt idx="3350">
                  <c:v>0.92627000000000004</c:v>
                </c:pt>
                <c:pt idx="3351">
                  <c:v>0.92644000000000004</c:v>
                </c:pt>
                <c:pt idx="3352">
                  <c:v>0.92661000000000004</c:v>
                </c:pt>
                <c:pt idx="3353">
                  <c:v>0.92679</c:v>
                </c:pt>
                <c:pt idx="3354">
                  <c:v>0.92696000000000001</c:v>
                </c:pt>
                <c:pt idx="3355">
                  <c:v>0.92696000000000001</c:v>
                </c:pt>
                <c:pt idx="3356">
                  <c:v>0.92713000000000001</c:v>
                </c:pt>
                <c:pt idx="3357">
                  <c:v>0.92730000000000001</c:v>
                </c:pt>
                <c:pt idx="3358">
                  <c:v>0.92747000000000002</c:v>
                </c:pt>
                <c:pt idx="3359">
                  <c:v>0.92764999999999997</c:v>
                </c:pt>
                <c:pt idx="3360">
                  <c:v>0.92781999999999998</c:v>
                </c:pt>
                <c:pt idx="3361">
                  <c:v>0.92798999999999998</c:v>
                </c:pt>
                <c:pt idx="3362">
                  <c:v>0.92815999999999999</c:v>
                </c:pt>
                <c:pt idx="3363">
                  <c:v>0.92832000000000003</c:v>
                </c:pt>
                <c:pt idx="3364">
                  <c:v>0.92832000000000003</c:v>
                </c:pt>
                <c:pt idx="3365">
                  <c:v>0.92849000000000004</c:v>
                </c:pt>
                <c:pt idx="3366">
                  <c:v>0.92866000000000004</c:v>
                </c:pt>
                <c:pt idx="3367">
                  <c:v>0.92883000000000004</c:v>
                </c:pt>
                <c:pt idx="3368">
                  <c:v>0.92883000000000004</c:v>
                </c:pt>
                <c:pt idx="3369">
                  <c:v>0.92664000000000002</c:v>
                </c:pt>
                <c:pt idx="3370">
                  <c:v>0.92664000000000002</c:v>
                </c:pt>
                <c:pt idx="3371">
                  <c:v>0.92681000000000002</c:v>
                </c:pt>
                <c:pt idx="3372">
                  <c:v>0.92698000000000003</c:v>
                </c:pt>
                <c:pt idx="3373">
                  <c:v>0.92715999999999998</c:v>
                </c:pt>
                <c:pt idx="3374">
                  <c:v>0.92732999999999999</c:v>
                </c:pt>
                <c:pt idx="3375">
                  <c:v>0.92749999999999999</c:v>
                </c:pt>
                <c:pt idx="3376">
                  <c:v>0.92766999999999999</c:v>
                </c:pt>
                <c:pt idx="3377">
                  <c:v>0.92547999999999997</c:v>
                </c:pt>
                <c:pt idx="3378">
                  <c:v>0.92566000000000004</c:v>
                </c:pt>
                <c:pt idx="3379">
                  <c:v>0.92583000000000004</c:v>
                </c:pt>
                <c:pt idx="3380">
                  <c:v>0.92364999999999997</c:v>
                </c:pt>
                <c:pt idx="3381">
                  <c:v>0.92147999999999997</c:v>
                </c:pt>
                <c:pt idx="3382">
                  <c:v>0.92166000000000003</c:v>
                </c:pt>
                <c:pt idx="3383">
                  <c:v>0.92183999999999999</c:v>
                </c:pt>
                <c:pt idx="3384">
                  <c:v>0.92203000000000002</c:v>
                </c:pt>
                <c:pt idx="3385">
                  <c:v>0.92220999999999997</c:v>
                </c:pt>
                <c:pt idx="3386">
                  <c:v>0.92239000000000004</c:v>
                </c:pt>
                <c:pt idx="3387">
                  <c:v>0.92239000000000004</c:v>
                </c:pt>
                <c:pt idx="3388">
                  <c:v>0.92257999999999996</c:v>
                </c:pt>
                <c:pt idx="3389">
                  <c:v>0.92276000000000002</c:v>
                </c:pt>
                <c:pt idx="3390">
                  <c:v>0.92293999999999998</c:v>
                </c:pt>
                <c:pt idx="3391">
                  <c:v>0.92312000000000005</c:v>
                </c:pt>
                <c:pt idx="3392">
                  <c:v>0.92330000000000001</c:v>
                </c:pt>
                <c:pt idx="3393">
                  <c:v>0.92347999999999997</c:v>
                </c:pt>
                <c:pt idx="3394">
                  <c:v>0.92366000000000004</c:v>
                </c:pt>
                <c:pt idx="3395">
                  <c:v>0.92149000000000003</c:v>
                </c:pt>
                <c:pt idx="3396">
                  <c:v>0.92168000000000005</c:v>
                </c:pt>
                <c:pt idx="3397">
                  <c:v>0.91951000000000005</c:v>
                </c:pt>
                <c:pt idx="3398">
                  <c:v>0.91969999999999996</c:v>
                </c:pt>
                <c:pt idx="3399">
                  <c:v>0.91988999999999999</c:v>
                </c:pt>
                <c:pt idx="3400">
                  <c:v>0.92008000000000001</c:v>
                </c:pt>
                <c:pt idx="3401">
                  <c:v>0.92027000000000003</c:v>
                </c:pt>
                <c:pt idx="3402">
                  <c:v>0.92027000000000003</c:v>
                </c:pt>
                <c:pt idx="3403">
                  <c:v>0.92044999999999999</c:v>
                </c:pt>
                <c:pt idx="3404">
                  <c:v>0.92064000000000001</c:v>
                </c:pt>
                <c:pt idx="3405">
                  <c:v>0.92083000000000004</c:v>
                </c:pt>
                <c:pt idx="3406">
                  <c:v>0.92083000000000004</c:v>
                </c:pt>
                <c:pt idx="3407">
                  <c:v>0.92101</c:v>
                </c:pt>
                <c:pt idx="3408">
                  <c:v>0.92120000000000002</c:v>
                </c:pt>
                <c:pt idx="3409">
                  <c:v>0.92137999999999998</c:v>
                </c:pt>
                <c:pt idx="3410">
                  <c:v>0.92137999999999998</c:v>
                </c:pt>
                <c:pt idx="3411">
                  <c:v>0.92157</c:v>
                </c:pt>
                <c:pt idx="3412">
                  <c:v>0.92174999999999996</c:v>
                </c:pt>
                <c:pt idx="3413">
                  <c:v>0.92193999999999998</c:v>
                </c:pt>
                <c:pt idx="3414">
                  <c:v>0.92212000000000005</c:v>
                </c:pt>
                <c:pt idx="3415">
                  <c:v>0.92230000000000001</c:v>
                </c:pt>
                <c:pt idx="3416">
                  <c:v>0.92249000000000003</c:v>
                </c:pt>
                <c:pt idx="3417">
                  <c:v>0.92266999999999999</c:v>
                </c:pt>
                <c:pt idx="3418">
                  <c:v>0.92284999999999995</c:v>
                </c:pt>
                <c:pt idx="3419">
                  <c:v>0.92303000000000002</c:v>
                </c:pt>
                <c:pt idx="3420">
                  <c:v>0.92086999999999997</c:v>
                </c:pt>
                <c:pt idx="3421">
                  <c:v>0.92105000000000004</c:v>
                </c:pt>
                <c:pt idx="3422">
                  <c:v>0.92123999999999995</c:v>
                </c:pt>
                <c:pt idx="3423">
                  <c:v>0.92142000000000002</c:v>
                </c:pt>
                <c:pt idx="3424">
                  <c:v>0.91925999999999997</c:v>
                </c:pt>
                <c:pt idx="3425">
                  <c:v>0.91925999999999997</c:v>
                </c:pt>
                <c:pt idx="3426">
                  <c:v>0.91944999999999999</c:v>
                </c:pt>
                <c:pt idx="3427">
                  <c:v>0.91964000000000001</c:v>
                </c:pt>
                <c:pt idx="3428">
                  <c:v>0.91983000000000004</c:v>
                </c:pt>
                <c:pt idx="3429">
                  <c:v>0.92001999999999995</c:v>
                </c:pt>
                <c:pt idx="3430">
                  <c:v>0.91786000000000001</c:v>
                </c:pt>
                <c:pt idx="3431">
                  <c:v>0.91805000000000003</c:v>
                </c:pt>
                <c:pt idx="3432">
                  <c:v>0.91825000000000001</c:v>
                </c:pt>
                <c:pt idx="3433">
                  <c:v>0.91844000000000003</c:v>
                </c:pt>
                <c:pt idx="3434">
                  <c:v>0.91862999999999995</c:v>
                </c:pt>
                <c:pt idx="3435">
                  <c:v>0.91647999999999996</c:v>
                </c:pt>
                <c:pt idx="3436">
                  <c:v>0.91434000000000004</c:v>
                </c:pt>
                <c:pt idx="3437">
                  <c:v>0.91454000000000002</c:v>
                </c:pt>
                <c:pt idx="3438">
                  <c:v>0.91454000000000002</c:v>
                </c:pt>
                <c:pt idx="3439">
                  <c:v>0.91474</c:v>
                </c:pt>
                <c:pt idx="3440">
                  <c:v>0.91493999999999998</c:v>
                </c:pt>
                <c:pt idx="3441">
                  <c:v>0.91493999999999998</c:v>
                </c:pt>
                <c:pt idx="3442">
                  <c:v>0.91513</c:v>
                </c:pt>
                <c:pt idx="3443">
                  <c:v>0.91532999999999998</c:v>
                </c:pt>
                <c:pt idx="3444">
                  <c:v>0.91552999999999995</c:v>
                </c:pt>
                <c:pt idx="3445">
                  <c:v>0.91573000000000004</c:v>
                </c:pt>
                <c:pt idx="3446">
                  <c:v>0.91593000000000002</c:v>
                </c:pt>
                <c:pt idx="3447">
                  <c:v>0.91593000000000002</c:v>
                </c:pt>
                <c:pt idx="3448">
                  <c:v>0.91612000000000005</c:v>
                </c:pt>
                <c:pt idx="3449">
                  <c:v>0.91398000000000001</c:v>
                </c:pt>
                <c:pt idx="3450">
                  <c:v>0.91183000000000003</c:v>
                </c:pt>
                <c:pt idx="3451">
                  <c:v>0.91203999999999996</c:v>
                </c:pt>
                <c:pt idx="3452">
                  <c:v>0.91225000000000001</c:v>
                </c:pt>
                <c:pt idx="3453">
                  <c:v>0.91225000000000001</c:v>
                </c:pt>
                <c:pt idx="3454">
                  <c:v>0.91244999999999998</c:v>
                </c:pt>
                <c:pt idx="3455">
                  <c:v>0.91266000000000003</c:v>
                </c:pt>
                <c:pt idx="3456">
                  <c:v>0.91286</c:v>
                </c:pt>
                <c:pt idx="3457">
                  <c:v>0.91307000000000005</c:v>
                </c:pt>
                <c:pt idx="3458">
                  <c:v>0.91327000000000003</c:v>
                </c:pt>
                <c:pt idx="3459">
                  <c:v>0.91347</c:v>
                </c:pt>
                <c:pt idx="3460">
                  <c:v>0.91132999999999997</c:v>
                </c:pt>
                <c:pt idx="3461">
                  <c:v>0.91154000000000002</c:v>
                </c:pt>
                <c:pt idx="3462">
                  <c:v>0.91174999999999995</c:v>
                </c:pt>
                <c:pt idx="3463">
                  <c:v>0.91174999999999995</c:v>
                </c:pt>
                <c:pt idx="3464">
                  <c:v>0.91195999999999999</c:v>
                </c:pt>
                <c:pt idx="3465">
                  <c:v>0.91215999999999997</c:v>
                </c:pt>
                <c:pt idx="3466">
                  <c:v>0.91237000000000001</c:v>
                </c:pt>
                <c:pt idx="3467">
                  <c:v>0.91237000000000001</c:v>
                </c:pt>
                <c:pt idx="3468">
                  <c:v>0.91256999999999999</c:v>
                </c:pt>
                <c:pt idx="3469">
                  <c:v>0.91278000000000004</c:v>
                </c:pt>
                <c:pt idx="3470">
                  <c:v>0.91278000000000004</c:v>
                </c:pt>
                <c:pt idx="3471">
                  <c:v>0.91298000000000001</c:v>
                </c:pt>
                <c:pt idx="3472">
                  <c:v>0.91318999999999995</c:v>
                </c:pt>
                <c:pt idx="3473">
                  <c:v>0.91339000000000004</c:v>
                </c:pt>
                <c:pt idx="3474">
                  <c:v>0.91359999999999997</c:v>
                </c:pt>
                <c:pt idx="3475">
                  <c:v>0.91379999999999995</c:v>
                </c:pt>
                <c:pt idx="3476">
                  <c:v>0.91400000000000003</c:v>
                </c:pt>
                <c:pt idx="3477">
                  <c:v>0.91186</c:v>
                </c:pt>
                <c:pt idx="3478">
                  <c:v>0.91205999999999998</c:v>
                </c:pt>
                <c:pt idx="3479">
                  <c:v>0.91205999999999998</c:v>
                </c:pt>
                <c:pt idx="3480">
                  <c:v>0.91205999999999998</c:v>
                </c:pt>
                <c:pt idx="3481">
                  <c:v>0.91227000000000003</c:v>
                </c:pt>
                <c:pt idx="3482">
                  <c:v>0.91247999999999996</c:v>
                </c:pt>
                <c:pt idx="3483">
                  <c:v>0.91268000000000005</c:v>
                </c:pt>
                <c:pt idx="3484">
                  <c:v>0.91288999999999998</c:v>
                </c:pt>
                <c:pt idx="3485">
                  <c:v>0.91308999999999996</c:v>
                </c:pt>
                <c:pt idx="3486">
                  <c:v>0.9133</c:v>
                </c:pt>
                <c:pt idx="3487">
                  <c:v>0.91349999999999998</c:v>
                </c:pt>
                <c:pt idx="3488">
                  <c:v>0.91369999999999996</c:v>
                </c:pt>
                <c:pt idx="3489">
                  <c:v>0.91369999999999996</c:v>
                </c:pt>
                <c:pt idx="3490">
                  <c:v>0.91391</c:v>
                </c:pt>
                <c:pt idx="3491">
                  <c:v>0.91410999999999998</c:v>
                </c:pt>
                <c:pt idx="3492">
                  <c:v>0.91430999999999996</c:v>
                </c:pt>
                <c:pt idx="3493">
                  <c:v>0.91451000000000005</c:v>
                </c:pt>
                <c:pt idx="3494">
                  <c:v>0.91235999999999995</c:v>
                </c:pt>
                <c:pt idx="3495">
                  <c:v>0.91235999999999995</c:v>
                </c:pt>
                <c:pt idx="3496">
                  <c:v>0.91256999999999999</c:v>
                </c:pt>
                <c:pt idx="3497">
                  <c:v>0.91278000000000004</c:v>
                </c:pt>
                <c:pt idx="3498">
                  <c:v>0.91298000000000001</c:v>
                </c:pt>
                <c:pt idx="3499">
                  <c:v>0.91298000000000001</c:v>
                </c:pt>
                <c:pt idx="3500">
                  <c:v>0.91318999999999995</c:v>
                </c:pt>
                <c:pt idx="3501">
                  <c:v>0.91339000000000004</c:v>
                </c:pt>
                <c:pt idx="3502">
                  <c:v>0.91359000000000001</c:v>
                </c:pt>
                <c:pt idx="3503">
                  <c:v>0.91379999999999995</c:v>
                </c:pt>
                <c:pt idx="3504">
                  <c:v>0.91379999999999995</c:v>
                </c:pt>
                <c:pt idx="3505">
                  <c:v>0.91400000000000003</c:v>
                </c:pt>
                <c:pt idx="3506">
                  <c:v>0.91420000000000001</c:v>
                </c:pt>
                <c:pt idx="3507">
                  <c:v>0.91439999999999999</c:v>
                </c:pt>
                <c:pt idx="3508">
                  <c:v>0.91461000000000003</c:v>
                </c:pt>
                <c:pt idx="3509">
                  <c:v>0.91481000000000001</c:v>
                </c:pt>
                <c:pt idx="3510">
                  <c:v>0.91500999999999999</c:v>
                </c:pt>
                <c:pt idx="3511">
                  <c:v>0.91520999999999997</c:v>
                </c:pt>
                <c:pt idx="3512">
                  <c:v>0.91539999999999999</c:v>
                </c:pt>
                <c:pt idx="3513">
                  <c:v>0.91559999999999997</c:v>
                </c:pt>
                <c:pt idx="3514">
                  <c:v>0.91579999999999995</c:v>
                </c:pt>
                <c:pt idx="3515">
                  <c:v>0.91600000000000004</c:v>
                </c:pt>
                <c:pt idx="3516">
                  <c:v>0.91620000000000001</c:v>
                </c:pt>
                <c:pt idx="3517">
                  <c:v>0.91639000000000004</c:v>
                </c:pt>
                <c:pt idx="3518">
                  <c:v>0.91659000000000002</c:v>
                </c:pt>
                <c:pt idx="3519">
                  <c:v>0.91678000000000004</c:v>
                </c:pt>
                <c:pt idx="3520">
                  <c:v>0.91698000000000002</c:v>
                </c:pt>
                <c:pt idx="3521">
                  <c:v>0.91717000000000004</c:v>
                </c:pt>
                <c:pt idx="3522">
                  <c:v>0.91737000000000002</c:v>
                </c:pt>
                <c:pt idx="3523">
                  <c:v>0.91756000000000004</c:v>
                </c:pt>
                <c:pt idx="3524">
                  <c:v>0.91774999999999995</c:v>
                </c:pt>
                <c:pt idx="3525">
                  <c:v>0.91795000000000004</c:v>
                </c:pt>
                <c:pt idx="3526">
                  <c:v>0.91813999999999996</c:v>
                </c:pt>
                <c:pt idx="3527">
                  <c:v>0.91832999999999998</c:v>
                </c:pt>
                <c:pt idx="3528">
                  <c:v>0.91852</c:v>
                </c:pt>
                <c:pt idx="3529">
                  <c:v>0.91871000000000003</c:v>
                </c:pt>
                <c:pt idx="3530">
                  <c:v>0.91890000000000005</c:v>
                </c:pt>
                <c:pt idx="3531">
                  <c:v>0.91908999999999996</c:v>
                </c:pt>
                <c:pt idx="3532">
                  <c:v>0.91927999999999999</c:v>
                </c:pt>
                <c:pt idx="3533">
                  <c:v>0.91947000000000001</c:v>
                </c:pt>
                <c:pt idx="3534">
                  <c:v>0.91964999999999997</c:v>
                </c:pt>
                <c:pt idx="3535">
                  <c:v>0.91983999999999999</c:v>
                </c:pt>
                <c:pt idx="3536">
                  <c:v>0.92003000000000001</c:v>
                </c:pt>
                <c:pt idx="3537">
                  <c:v>0.92020999999999997</c:v>
                </c:pt>
                <c:pt idx="3538">
                  <c:v>0.9204</c:v>
                </c:pt>
                <c:pt idx="3539">
                  <c:v>0.9204</c:v>
                </c:pt>
                <c:pt idx="3540">
                  <c:v>0.92057999999999995</c:v>
                </c:pt>
                <c:pt idx="3541">
                  <c:v>0.91844000000000003</c:v>
                </c:pt>
                <c:pt idx="3542">
                  <c:v>0.91862999999999995</c:v>
                </c:pt>
                <c:pt idx="3543">
                  <c:v>0.91881999999999997</c:v>
                </c:pt>
                <c:pt idx="3544">
                  <c:v>0.91881999999999997</c:v>
                </c:pt>
                <c:pt idx="3545">
                  <c:v>0.91900999999999999</c:v>
                </c:pt>
                <c:pt idx="3546">
                  <c:v>0.91900999999999999</c:v>
                </c:pt>
                <c:pt idx="3547">
                  <c:v>0.91900999999999999</c:v>
                </c:pt>
                <c:pt idx="3548">
                  <c:v>0.91920000000000002</c:v>
                </c:pt>
                <c:pt idx="3549">
                  <c:v>0.91705000000000003</c:v>
                </c:pt>
                <c:pt idx="3550">
                  <c:v>0.91724000000000006</c:v>
                </c:pt>
                <c:pt idx="3551">
                  <c:v>0.91742999999999997</c:v>
                </c:pt>
                <c:pt idx="3552">
                  <c:v>0.91742999999999997</c:v>
                </c:pt>
                <c:pt idx="3553">
                  <c:v>0.91762999999999995</c:v>
                </c:pt>
                <c:pt idx="3554">
                  <c:v>0.91781999999999997</c:v>
                </c:pt>
                <c:pt idx="3555">
                  <c:v>0.91800999999999999</c:v>
                </c:pt>
                <c:pt idx="3556">
                  <c:v>0.91820000000000002</c:v>
                </c:pt>
                <c:pt idx="3557">
                  <c:v>0.91839999999999999</c:v>
                </c:pt>
                <c:pt idx="3558">
                  <c:v>0.91859000000000002</c:v>
                </c:pt>
                <c:pt idx="3559">
                  <c:v>0.91878000000000004</c:v>
                </c:pt>
                <c:pt idx="3560">
                  <c:v>0.91878000000000004</c:v>
                </c:pt>
                <c:pt idx="3561">
                  <c:v>0.91896999999999995</c:v>
                </c:pt>
                <c:pt idx="3562">
                  <c:v>0.91915999999999998</c:v>
                </c:pt>
                <c:pt idx="3563">
                  <c:v>0.91935</c:v>
                </c:pt>
                <c:pt idx="3564">
                  <c:v>0.91952999999999996</c:v>
                </c:pt>
                <c:pt idx="3565">
                  <c:v>0.91952999999999996</c:v>
                </c:pt>
                <c:pt idx="3566">
                  <c:v>0.91971999999999998</c:v>
                </c:pt>
                <c:pt idx="3567">
                  <c:v>0.91991000000000001</c:v>
                </c:pt>
                <c:pt idx="3568">
                  <c:v>0.92010000000000003</c:v>
                </c:pt>
                <c:pt idx="3569">
                  <c:v>0.92029000000000005</c:v>
                </c:pt>
                <c:pt idx="3570">
                  <c:v>0.92047000000000001</c:v>
                </c:pt>
                <c:pt idx="3571">
                  <c:v>0.92066000000000003</c:v>
                </c:pt>
                <c:pt idx="3572">
                  <c:v>0.91851000000000005</c:v>
                </c:pt>
                <c:pt idx="3573">
                  <c:v>0.91869999999999996</c:v>
                </c:pt>
                <c:pt idx="3574">
                  <c:v>0.91888999999999998</c:v>
                </c:pt>
                <c:pt idx="3575">
                  <c:v>0.91908000000000001</c:v>
                </c:pt>
                <c:pt idx="3576">
                  <c:v>0.91925999999999997</c:v>
                </c:pt>
                <c:pt idx="3577">
                  <c:v>0.91944999999999999</c:v>
                </c:pt>
                <c:pt idx="3578">
                  <c:v>0.91964000000000001</c:v>
                </c:pt>
                <c:pt idx="3579">
                  <c:v>0.91983000000000004</c:v>
                </c:pt>
                <c:pt idx="3580">
                  <c:v>0.92001999999999995</c:v>
                </c:pt>
                <c:pt idx="3581">
                  <c:v>0.92020000000000002</c:v>
                </c:pt>
                <c:pt idx="3582">
                  <c:v>0.92039000000000004</c:v>
                </c:pt>
                <c:pt idx="3583">
                  <c:v>0.92057</c:v>
                </c:pt>
                <c:pt idx="3584">
                  <c:v>0.92076000000000002</c:v>
                </c:pt>
                <c:pt idx="3585">
                  <c:v>0.92093999999999998</c:v>
                </c:pt>
                <c:pt idx="3586">
                  <c:v>0.92113</c:v>
                </c:pt>
                <c:pt idx="3587">
                  <c:v>0.92130999999999996</c:v>
                </c:pt>
                <c:pt idx="3588">
                  <c:v>0.92149000000000003</c:v>
                </c:pt>
                <c:pt idx="3589">
                  <c:v>0.92168000000000005</c:v>
                </c:pt>
                <c:pt idx="3590">
                  <c:v>0.92186000000000001</c:v>
                </c:pt>
                <c:pt idx="3591">
                  <c:v>0.92203999999999997</c:v>
                </c:pt>
                <c:pt idx="3592">
                  <c:v>0.92222000000000004</c:v>
                </c:pt>
                <c:pt idx="3593">
                  <c:v>0.9224</c:v>
                </c:pt>
                <c:pt idx="3594">
                  <c:v>0.92257999999999996</c:v>
                </c:pt>
                <c:pt idx="3595">
                  <c:v>0.92276000000000002</c:v>
                </c:pt>
                <c:pt idx="3596">
                  <c:v>0.92293999999999998</c:v>
                </c:pt>
                <c:pt idx="3597">
                  <c:v>0.92312000000000005</c:v>
                </c:pt>
                <c:pt idx="3598">
                  <c:v>0.92330000000000001</c:v>
                </c:pt>
                <c:pt idx="3599">
                  <c:v>0.92347999999999997</c:v>
                </c:pt>
                <c:pt idx="3600">
                  <c:v>0.92364999999999997</c:v>
                </c:pt>
                <c:pt idx="3601">
                  <c:v>0.92364999999999997</c:v>
                </c:pt>
                <c:pt idx="3602">
                  <c:v>0.92383000000000004</c:v>
                </c:pt>
                <c:pt idx="3603">
                  <c:v>0.92401</c:v>
                </c:pt>
                <c:pt idx="3604">
                  <c:v>0.92401</c:v>
                </c:pt>
                <c:pt idx="3605">
                  <c:v>0.92418</c:v>
                </c:pt>
                <c:pt idx="3606">
                  <c:v>0.92435999999999996</c:v>
                </c:pt>
                <c:pt idx="3607">
                  <c:v>0.92454000000000003</c:v>
                </c:pt>
                <c:pt idx="3608">
                  <c:v>0.92471000000000003</c:v>
                </c:pt>
                <c:pt idx="3609">
                  <c:v>0.92488999999999999</c:v>
                </c:pt>
                <c:pt idx="3610">
                  <c:v>0.92505999999999999</c:v>
                </c:pt>
                <c:pt idx="3611">
                  <c:v>0.92523</c:v>
                </c:pt>
                <c:pt idx="3612">
                  <c:v>0.92523</c:v>
                </c:pt>
                <c:pt idx="3613">
                  <c:v>0.92540999999999995</c:v>
                </c:pt>
                <c:pt idx="3614">
                  <c:v>0.92557999999999996</c:v>
                </c:pt>
                <c:pt idx="3615">
                  <c:v>0.92574999999999996</c:v>
                </c:pt>
                <c:pt idx="3616">
                  <c:v>0.92574999999999996</c:v>
                </c:pt>
                <c:pt idx="3617">
                  <c:v>0.92593000000000003</c:v>
                </c:pt>
                <c:pt idx="3618">
                  <c:v>0.92376999999999998</c:v>
                </c:pt>
                <c:pt idx="3619">
                  <c:v>0.92376999999999998</c:v>
                </c:pt>
                <c:pt idx="3620">
                  <c:v>0.92376999999999998</c:v>
                </c:pt>
                <c:pt idx="3621">
                  <c:v>0.92376999999999998</c:v>
                </c:pt>
                <c:pt idx="3622">
                  <c:v>0.92376999999999998</c:v>
                </c:pt>
                <c:pt idx="3623">
                  <c:v>0.92376999999999998</c:v>
                </c:pt>
                <c:pt idx="3624">
                  <c:v>0.92376999999999998</c:v>
                </c:pt>
                <c:pt idx="3625">
                  <c:v>0.92395000000000005</c:v>
                </c:pt>
                <c:pt idx="3626">
                  <c:v>0.92413000000000001</c:v>
                </c:pt>
                <c:pt idx="3627">
                  <c:v>0.92430999999999996</c:v>
                </c:pt>
                <c:pt idx="3628">
                  <c:v>0.92430999999999996</c:v>
                </c:pt>
                <c:pt idx="3629">
                  <c:v>0.92430999999999996</c:v>
                </c:pt>
                <c:pt idx="3630">
                  <c:v>0.92449000000000003</c:v>
                </c:pt>
                <c:pt idx="3631">
                  <c:v>0.92466999999999999</c:v>
                </c:pt>
                <c:pt idx="3632">
                  <c:v>0.92484</c:v>
                </c:pt>
                <c:pt idx="3633">
                  <c:v>0.92266000000000004</c:v>
                </c:pt>
                <c:pt idx="3634">
                  <c:v>0.92284999999999995</c:v>
                </c:pt>
                <c:pt idx="3635">
                  <c:v>0.92303000000000002</c:v>
                </c:pt>
                <c:pt idx="3636">
                  <c:v>0.92084999999999995</c:v>
                </c:pt>
                <c:pt idx="3637">
                  <c:v>0.92103999999999997</c:v>
                </c:pt>
                <c:pt idx="3638">
                  <c:v>0.92122999999999999</c:v>
                </c:pt>
                <c:pt idx="3639">
                  <c:v>0.92122999999999999</c:v>
                </c:pt>
                <c:pt idx="3640">
                  <c:v>0.92122999999999999</c:v>
                </c:pt>
                <c:pt idx="3641">
                  <c:v>0.92140999999999995</c:v>
                </c:pt>
                <c:pt idx="3642">
                  <c:v>0.92159999999999997</c:v>
                </c:pt>
                <c:pt idx="3643">
                  <c:v>0.92178000000000004</c:v>
                </c:pt>
                <c:pt idx="3644">
                  <c:v>0.92196999999999996</c:v>
                </c:pt>
                <c:pt idx="3645">
                  <c:v>0.92215000000000003</c:v>
                </c:pt>
                <c:pt idx="3646">
                  <c:v>0.92234000000000005</c:v>
                </c:pt>
                <c:pt idx="3647">
                  <c:v>0.92252000000000001</c:v>
                </c:pt>
                <c:pt idx="3648">
                  <c:v>0.92269999999999996</c:v>
                </c:pt>
                <c:pt idx="3649">
                  <c:v>0.92288000000000003</c:v>
                </c:pt>
                <c:pt idx="3650">
                  <c:v>0.92305999999999999</c:v>
                </c:pt>
                <c:pt idx="3651">
                  <c:v>0.92305999999999999</c:v>
                </c:pt>
                <c:pt idx="3652">
                  <c:v>0.92325000000000002</c:v>
                </c:pt>
                <c:pt idx="3653">
                  <c:v>0.92342999999999997</c:v>
                </c:pt>
                <c:pt idx="3654">
                  <c:v>0.92361000000000004</c:v>
                </c:pt>
                <c:pt idx="3655">
                  <c:v>0.92142999999999997</c:v>
                </c:pt>
                <c:pt idx="3656">
                  <c:v>0.92142999999999997</c:v>
                </c:pt>
                <c:pt idx="3657">
                  <c:v>0.91925999999999997</c:v>
                </c:pt>
                <c:pt idx="3658">
                  <c:v>0.91944999999999999</c:v>
                </c:pt>
                <c:pt idx="3659">
                  <c:v>0.91944999999999999</c:v>
                </c:pt>
                <c:pt idx="3660">
                  <c:v>0.91964000000000001</c:v>
                </c:pt>
                <c:pt idx="3661">
                  <c:v>0.91964000000000001</c:v>
                </c:pt>
                <c:pt idx="3662">
                  <c:v>0.91983000000000004</c:v>
                </c:pt>
                <c:pt idx="3663">
                  <c:v>0.92001999999999995</c:v>
                </c:pt>
                <c:pt idx="3664">
                  <c:v>0.92001999999999995</c:v>
                </c:pt>
                <c:pt idx="3665">
                  <c:v>0.92020999999999997</c:v>
                </c:pt>
                <c:pt idx="3666">
                  <c:v>0.9204</c:v>
                </c:pt>
                <c:pt idx="3667">
                  <c:v>0.92059000000000002</c:v>
                </c:pt>
                <c:pt idx="3668">
                  <c:v>0.91840999999999995</c:v>
                </c:pt>
                <c:pt idx="3669">
                  <c:v>0.91859999999999997</c:v>
                </c:pt>
                <c:pt idx="3670">
                  <c:v>0.91879</c:v>
                </c:pt>
                <c:pt idx="3671">
                  <c:v>0.91898000000000002</c:v>
                </c:pt>
                <c:pt idx="3672">
                  <c:v>0.91918</c:v>
                </c:pt>
                <c:pt idx="3673">
                  <c:v>0.91937000000000002</c:v>
                </c:pt>
                <c:pt idx="3674">
                  <c:v>0.91956000000000004</c:v>
                </c:pt>
                <c:pt idx="3675">
                  <c:v>0.91974999999999996</c:v>
                </c:pt>
                <c:pt idx="3676">
                  <c:v>0.91993999999999998</c:v>
                </c:pt>
                <c:pt idx="3677">
                  <c:v>0.91776999999999997</c:v>
                </c:pt>
                <c:pt idx="3678">
                  <c:v>0.91796</c:v>
                </c:pt>
                <c:pt idx="3679">
                  <c:v>0.91815000000000002</c:v>
                </c:pt>
                <c:pt idx="3680">
                  <c:v>0.91835</c:v>
                </c:pt>
                <c:pt idx="3681">
                  <c:v>0.91854000000000002</c:v>
                </c:pt>
                <c:pt idx="3682">
                  <c:v>0.91854000000000002</c:v>
                </c:pt>
                <c:pt idx="3683">
                  <c:v>0.91873000000000005</c:v>
                </c:pt>
                <c:pt idx="3684">
                  <c:v>0.91891999999999996</c:v>
                </c:pt>
                <c:pt idx="3685">
                  <c:v>0.91910999999999998</c:v>
                </c:pt>
                <c:pt idx="3686">
                  <c:v>0.91930000000000001</c:v>
                </c:pt>
                <c:pt idx="3687">
                  <c:v>0.91949000000000003</c:v>
                </c:pt>
                <c:pt idx="3688">
                  <c:v>0.91949000000000003</c:v>
                </c:pt>
                <c:pt idx="3689">
                  <c:v>0.91968000000000005</c:v>
                </c:pt>
                <c:pt idx="3690">
                  <c:v>0.91986999999999997</c:v>
                </c:pt>
                <c:pt idx="3691">
                  <c:v>0.91769999999999996</c:v>
                </c:pt>
                <c:pt idx="3692">
                  <c:v>0.91769999999999996</c:v>
                </c:pt>
                <c:pt idx="3693">
                  <c:v>0.91554000000000002</c:v>
                </c:pt>
                <c:pt idx="3694">
                  <c:v>0.91574</c:v>
                </c:pt>
                <c:pt idx="3695">
                  <c:v>0.91593999999999998</c:v>
                </c:pt>
                <c:pt idx="3696">
                  <c:v>0.91376999999999997</c:v>
                </c:pt>
                <c:pt idx="3697">
                  <c:v>0.91398000000000001</c:v>
                </c:pt>
                <c:pt idx="3698">
                  <c:v>0.91417999999999999</c:v>
                </c:pt>
                <c:pt idx="3699">
                  <c:v>0.91437999999999997</c:v>
                </c:pt>
                <c:pt idx="3700">
                  <c:v>0.91457999999999995</c:v>
                </c:pt>
                <c:pt idx="3701">
                  <c:v>0.91478999999999999</c:v>
                </c:pt>
                <c:pt idx="3702">
                  <c:v>0.91498999999999997</c:v>
                </c:pt>
                <c:pt idx="3703">
                  <c:v>0.91518999999999995</c:v>
                </c:pt>
                <c:pt idx="3704">
                  <c:v>0.91539000000000004</c:v>
                </c:pt>
                <c:pt idx="3705">
                  <c:v>0.91557999999999995</c:v>
                </c:pt>
                <c:pt idx="3706">
                  <c:v>0.91578000000000004</c:v>
                </c:pt>
                <c:pt idx="3707">
                  <c:v>0.91598000000000002</c:v>
                </c:pt>
                <c:pt idx="3708">
                  <c:v>0.91617999999999999</c:v>
                </c:pt>
                <c:pt idx="3709">
                  <c:v>0.91637999999999997</c:v>
                </c:pt>
                <c:pt idx="3710">
                  <c:v>0.91657</c:v>
                </c:pt>
                <c:pt idx="3711">
                  <c:v>0.91676999999999997</c:v>
                </c:pt>
                <c:pt idx="3712">
                  <c:v>0.91696</c:v>
                </c:pt>
                <c:pt idx="3713">
                  <c:v>0.91696</c:v>
                </c:pt>
                <c:pt idx="3714">
                  <c:v>0.91715999999999998</c:v>
                </c:pt>
                <c:pt idx="3715">
                  <c:v>0.91735</c:v>
                </c:pt>
                <c:pt idx="3716">
                  <c:v>0.91754999999999998</c:v>
                </c:pt>
                <c:pt idx="3717">
                  <c:v>0.91774</c:v>
                </c:pt>
                <c:pt idx="3718">
                  <c:v>0.91793000000000002</c:v>
                </c:pt>
                <c:pt idx="3719">
                  <c:v>0.91813</c:v>
                </c:pt>
                <c:pt idx="3720">
                  <c:v>0.91832000000000003</c:v>
                </c:pt>
                <c:pt idx="3721">
                  <c:v>0.91851000000000005</c:v>
                </c:pt>
                <c:pt idx="3722">
                  <c:v>0.91851000000000005</c:v>
                </c:pt>
                <c:pt idx="3723">
                  <c:v>0.91869999999999996</c:v>
                </c:pt>
                <c:pt idx="3724">
                  <c:v>0.91888999999999998</c:v>
                </c:pt>
                <c:pt idx="3725">
                  <c:v>0.91908000000000001</c:v>
                </c:pt>
                <c:pt idx="3726">
                  <c:v>0.91927000000000003</c:v>
                </c:pt>
                <c:pt idx="3727">
                  <c:v>0.91927000000000003</c:v>
                </c:pt>
                <c:pt idx="3728">
                  <c:v>0.91946000000000006</c:v>
                </c:pt>
                <c:pt idx="3729">
                  <c:v>0.91946000000000006</c:v>
                </c:pt>
                <c:pt idx="3730">
                  <c:v>0.91964999999999997</c:v>
                </c:pt>
                <c:pt idx="3731">
                  <c:v>0.91983999999999999</c:v>
                </c:pt>
                <c:pt idx="3732">
                  <c:v>0.91983999999999999</c:v>
                </c:pt>
                <c:pt idx="3733">
                  <c:v>0.91766999999999999</c:v>
                </c:pt>
                <c:pt idx="3734">
                  <c:v>0.91786999999999996</c:v>
                </c:pt>
                <c:pt idx="3735">
                  <c:v>0.91805999999999999</c:v>
                </c:pt>
                <c:pt idx="3736">
                  <c:v>0.91825000000000001</c:v>
                </c:pt>
                <c:pt idx="3737">
                  <c:v>0.91844000000000003</c:v>
                </c:pt>
                <c:pt idx="3738">
                  <c:v>0.91864000000000001</c:v>
                </c:pt>
                <c:pt idx="3739">
                  <c:v>0.91883000000000004</c:v>
                </c:pt>
                <c:pt idx="3740">
                  <c:v>0.91901999999999995</c:v>
                </c:pt>
                <c:pt idx="3741">
                  <c:v>0.91920999999999997</c:v>
                </c:pt>
                <c:pt idx="3742">
                  <c:v>0.9194</c:v>
                </c:pt>
                <c:pt idx="3743">
                  <c:v>0.91959000000000002</c:v>
                </c:pt>
                <c:pt idx="3744">
                  <c:v>0.91978000000000004</c:v>
                </c:pt>
                <c:pt idx="3745">
                  <c:v>0.91996999999999995</c:v>
                </c:pt>
                <c:pt idx="3746">
                  <c:v>0.91996999999999995</c:v>
                </c:pt>
                <c:pt idx="3747">
                  <c:v>0.92015000000000002</c:v>
                </c:pt>
                <c:pt idx="3748">
                  <c:v>0.92034000000000005</c:v>
                </c:pt>
                <c:pt idx="3749">
                  <c:v>0.91818</c:v>
                </c:pt>
                <c:pt idx="3750">
                  <c:v>0.91837000000000002</c:v>
                </c:pt>
                <c:pt idx="3751">
                  <c:v>0.91856000000000004</c:v>
                </c:pt>
                <c:pt idx="3752">
                  <c:v>0.91874999999999996</c:v>
                </c:pt>
                <c:pt idx="3753">
                  <c:v>0.91893999999999998</c:v>
                </c:pt>
                <c:pt idx="3754">
                  <c:v>0.91913</c:v>
                </c:pt>
                <c:pt idx="3755">
                  <c:v>0.91932000000000003</c:v>
                </c:pt>
                <c:pt idx="3756">
                  <c:v>0.91951000000000005</c:v>
                </c:pt>
                <c:pt idx="3757">
                  <c:v>0.91969999999999996</c:v>
                </c:pt>
                <c:pt idx="3758">
                  <c:v>0.91988999999999999</c:v>
                </c:pt>
                <c:pt idx="3759">
                  <c:v>0.92008000000000001</c:v>
                </c:pt>
                <c:pt idx="3760">
                  <c:v>0.92025999999999997</c:v>
                </c:pt>
                <c:pt idx="3761">
                  <c:v>0.92044999999999999</c:v>
                </c:pt>
                <c:pt idx="3762">
                  <c:v>0.92064000000000001</c:v>
                </c:pt>
                <c:pt idx="3763">
                  <c:v>0.92081999999999997</c:v>
                </c:pt>
                <c:pt idx="3764">
                  <c:v>0.92101</c:v>
                </c:pt>
                <c:pt idx="3765">
                  <c:v>0.92101</c:v>
                </c:pt>
                <c:pt idx="3766">
                  <c:v>0.92118999999999995</c:v>
                </c:pt>
                <c:pt idx="3767">
                  <c:v>0.92137999999999998</c:v>
                </c:pt>
                <c:pt idx="3768">
                  <c:v>0.92137999999999998</c:v>
                </c:pt>
                <c:pt idx="3769">
                  <c:v>0.92156000000000005</c:v>
                </c:pt>
                <c:pt idx="3770">
                  <c:v>0.92156000000000005</c:v>
                </c:pt>
                <c:pt idx="3771">
                  <c:v>0.92174999999999996</c:v>
                </c:pt>
                <c:pt idx="3772">
                  <c:v>0.92193000000000003</c:v>
                </c:pt>
                <c:pt idx="3773">
                  <c:v>0.92210999999999999</c:v>
                </c:pt>
                <c:pt idx="3774">
                  <c:v>0.92229000000000005</c:v>
                </c:pt>
                <c:pt idx="3775">
                  <c:v>0.92247999999999997</c:v>
                </c:pt>
                <c:pt idx="3776">
                  <c:v>0.92266000000000004</c:v>
                </c:pt>
                <c:pt idx="3777">
                  <c:v>0.92049999999999998</c:v>
                </c:pt>
                <c:pt idx="3778">
                  <c:v>0.91834000000000005</c:v>
                </c:pt>
                <c:pt idx="3779">
                  <c:v>0.91852999999999996</c:v>
                </c:pt>
                <c:pt idx="3780">
                  <c:v>0.91852999999999996</c:v>
                </c:pt>
                <c:pt idx="3781">
                  <c:v>0.91871999999999998</c:v>
                </c:pt>
                <c:pt idx="3782">
                  <c:v>0.91891</c:v>
                </c:pt>
                <c:pt idx="3783">
                  <c:v>0.91910000000000003</c:v>
                </c:pt>
                <c:pt idx="3784">
                  <c:v>0.91929000000000005</c:v>
                </c:pt>
                <c:pt idx="3785">
                  <c:v>0.91947999999999996</c:v>
                </c:pt>
                <c:pt idx="3786">
                  <c:v>0.91966999999999999</c:v>
                </c:pt>
                <c:pt idx="3787">
                  <c:v>0.91986000000000001</c:v>
                </c:pt>
                <c:pt idx="3788">
                  <c:v>0.92005000000000003</c:v>
                </c:pt>
                <c:pt idx="3789">
                  <c:v>0.92022999999999999</c:v>
                </c:pt>
                <c:pt idx="3790">
                  <c:v>0.92042000000000002</c:v>
                </c:pt>
                <c:pt idx="3791">
                  <c:v>0.92042000000000002</c:v>
                </c:pt>
                <c:pt idx="3792">
                  <c:v>0.92042000000000002</c:v>
                </c:pt>
                <c:pt idx="3793">
                  <c:v>0.92061000000000004</c:v>
                </c:pt>
                <c:pt idx="3794">
                  <c:v>0.92079</c:v>
                </c:pt>
                <c:pt idx="3795">
                  <c:v>0.92098000000000002</c:v>
                </c:pt>
                <c:pt idx="3796">
                  <c:v>0.92115999999999998</c:v>
                </c:pt>
                <c:pt idx="3797">
                  <c:v>0.92135</c:v>
                </c:pt>
                <c:pt idx="3798">
                  <c:v>0.92152999999999996</c:v>
                </c:pt>
                <c:pt idx="3799">
                  <c:v>0.92171999999999998</c:v>
                </c:pt>
                <c:pt idx="3800">
                  <c:v>0.92190000000000005</c:v>
                </c:pt>
                <c:pt idx="3801">
                  <c:v>0.92208000000000001</c:v>
                </c:pt>
                <c:pt idx="3802">
                  <c:v>0.92225999999999997</c:v>
                </c:pt>
                <c:pt idx="3803">
                  <c:v>0.92244999999999999</c:v>
                </c:pt>
                <c:pt idx="3804">
                  <c:v>0.92244999999999999</c:v>
                </c:pt>
                <c:pt idx="3805">
                  <c:v>0.92262999999999995</c:v>
                </c:pt>
                <c:pt idx="3806">
                  <c:v>0.92262999999999995</c:v>
                </c:pt>
                <c:pt idx="3807">
                  <c:v>0.92281000000000002</c:v>
                </c:pt>
                <c:pt idx="3808">
                  <c:v>0.92298999999999998</c:v>
                </c:pt>
                <c:pt idx="3809">
                  <c:v>0.92298999999999998</c:v>
                </c:pt>
                <c:pt idx="3810">
                  <c:v>0.92317000000000005</c:v>
                </c:pt>
                <c:pt idx="3811">
                  <c:v>0.92335</c:v>
                </c:pt>
                <c:pt idx="3812">
                  <c:v>0.92352999999999996</c:v>
                </c:pt>
                <c:pt idx="3813">
                  <c:v>0.92352999999999996</c:v>
                </c:pt>
                <c:pt idx="3814">
                  <c:v>0.92371000000000003</c:v>
                </c:pt>
                <c:pt idx="3815">
                  <c:v>0.92388999999999999</c:v>
                </c:pt>
                <c:pt idx="3816">
                  <c:v>0.92406999999999995</c:v>
                </c:pt>
                <c:pt idx="3817">
                  <c:v>0.92425000000000002</c:v>
                </c:pt>
                <c:pt idx="3818">
                  <c:v>0.92442999999999997</c:v>
                </c:pt>
                <c:pt idx="3819">
                  <c:v>0.92459999999999998</c:v>
                </c:pt>
                <c:pt idx="3820">
                  <c:v>0.92478000000000005</c:v>
                </c:pt>
                <c:pt idx="3821">
                  <c:v>0.92496</c:v>
                </c:pt>
                <c:pt idx="3822">
                  <c:v>0.92513000000000001</c:v>
                </c:pt>
                <c:pt idx="3823">
                  <c:v>0.92530999999999997</c:v>
                </c:pt>
                <c:pt idx="3824">
                  <c:v>0.92547999999999997</c:v>
                </c:pt>
                <c:pt idx="3825">
                  <c:v>0.92566000000000004</c:v>
                </c:pt>
                <c:pt idx="3826">
                  <c:v>0.92583000000000004</c:v>
                </c:pt>
                <c:pt idx="3827">
                  <c:v>0.92366000000000004</c:v>
                </c:pt>
                <c:pt idx="3828">
                  <c:v>0.92383999999999999</c:v>
                </c:pt>
                <c:pt idx="3829">
                  <c:v>0.92401999999999995</c:v>
                </c:pt>
                <c:pt idx="3830">
                  <c:v>0.92401999999999995</c:v>
                </c:pt>
                <c:pt idx="3831">
                  <c:v>0.92420000000000002</c:v>
                </c:pt>
                <c:pt idx="3832">
                  <c:v>0.92420000000000002</c:v>
                </c:pt>
                <c:pt idx="3833">
                  <c:v>0.92437999999999998</c:v>
                </c:pt>
                <c:pt idx="3834">
                  <c:v>0.92456000000000005</c:v>
                </c:pt>
                <c:pt idx="3835">
                  <c:v>0.92473000000000005</c:v>
                </c:pt>
                <c:pt idx="3836">
                  <c:v>0.92491000000000001</c:v>
                </c:pt>
                <c:pt idx="3837">
                  <c:v>0.92508000000000001</c:v>
                </c:pt>
                <c:pt idx="3838">
                  <c:v>0.92525999999999997</c:v>
                </c:pt>
                <c:pt idx="3839">
                  <c:v>0.92544000000000004</c:v>
                </c:pt>
                <c:pt idx="3840">
                  <c:v>0.92561000000000004</c:v>
                </c:pt>
                <c:pt idx="3841">
                  <c:v>0.92561000000000004</c:v>
                </c:pt>
                <c:pt idx="3842">
                  <c:v>0.92578000000000005</c:v>
                </c:pt>
                <c:pt idx="3843">
                  <c:v>0.92596000000000001</c:v>
                </c:pt>
                <c:pt idx="3844">
                  <c:v>0.92613000000000001</c:v>
                </c:pt>
                <c:pt idx="3845">
                  <c:v>0.92630000000000001</c:v>
                </c:pt>
                <c:pt idx="3846">
                  <c:v>0.92630000000000001</c:v>
                </c:pt>
                <c:pt idx="3847">
                  <c:v>0.92647999999999997</c:v>
                </c:pt>
                <c:pt idx="3848">
                  <c:v>0.92664999999999997</c:v>
                </c:pt>
                <c:pt idx="3849">
                  <c:v>0.92664999999999997</c:v>
                </c:pt>
                <c:pt idx="3850">
                  <c:v>0.92681999999999998</c:v>
                </c:pt>
                <c:pt idx="3851">
                  <c:v>0.92698999999999998</c:v>
                </c:pt>
                <c:pt idx="3852">
                  <c:v>0.92717000000000005</c:v>
                </c:pt>
                <c:pt idx="3853">
                  <c:v>0.92734000000000005</c:v>
                </c:pt>
                <c:pt idx="3854">
                  <c:v>0.92750999999999995</c:v>
                </c:pt>
                <c:pt idx="3855">
                  <c:v>0.92767999999999995</c:v>
                </c:pt>
                <c:pt idx="3856">
                  <c:v>0.92784999999999995</c:v>
                </c:pt>
                <c:pt idx="3857">
                  <c:v>0.92566999999999999</c:v>
                </c:pt>
                <c:pt idx="3858">
                  <c:v>0.92584999999999995</c:v>
                </c:pt>
                <c:pt idx="3859">
                  <c:v>0.92601999999999995</c:v>
                </c:pt>
                <c:pt idx="3860">
                  <c:v>0.92618999999999996</c:v>
                </c:pt>
                <c:pt idx="3861">
                  <c:v>0.92637000000000003</c:v>
                </c:pt>
                <c:pt idx="3862">
                  <c:v>0.92637000000000003</c:v>
                </c:pt>
                <c:pt idx="3863">
                  <c:v>0.92654000000000003</c:v>
                </c:pt>
                <c:pt idx="3864">
                  <c:v>0.92671000000000003</c:v>
                </c:pt>
                <c:pt idx="3865">
                  <c:v>0.92671000000000003</c:v>
                </c:pt>
                <c:pt idx="3866">
                  <c:v>0.92688000000000004</c:v>
                </c:pt>
                <c:pt idx="3867">
                  <c:v>0.92705000000000004</c:v>
                </c:pt>
                <c:pt idx="3868">
                  <c:v>0.92723</c:v>
                </c:pt>
                <c:pt idx="3869">
                  <c:v>0.9274</c:v>
                </c:pt>
                <c:pt idx="3870">
                  <c:v>0.92757000000000001</c:v>
                </c:pt>
                <c:pt idx="3871">
                  <c:v>0.92774000000000001</c:v>
                </c:pt>
                <c:pt idx="3872">
                  <c:v>0.92791000000000001</c:v>
                </c:pt>
                <c:pt idx="3873">
                  <c:v>0.92806999999999995</c:v>
                </c:pt>
                <c:pt idx="3874">
                  <c:v>0.92823999999999995</c:v>
                </c:pt>
                <c:pt idx="3875">
                  <c:v>0.92840999999999996</c:v>
                </c:pt>
                <c:pt idx="3876">
                  <c:v>0.92857999999999996</c:v>
                </c:pt>
                <c:pt idx="3877">
                  <c:v>0.92874999999999996</c:v>
                </c:pt>
                <c:pt idx="3878">
                  <c:v>0.92891000000000001</c:v>
                </c:pt>
                <c:pt idx="3879">
                  <c:v>0.92908000000000002</c:v>
                </c:pt>
                <c:pt idx="3880">
                  <c:v>0.92923999999999995</c:v>
                </c:pt>
                <c:pt idx="3881">
                  <c:v>0.92940999999999996</c:v>
                </c:pt>
                <c:pt idx="3882">
                  <c:v>0.92957000000000001</c:v>
                </c:pt>
                <c:pt idx="3883">
                  <c:v>0.92974000000000001</c:v>
                </c:pt>
                <c:pt idx="3884">
                  <c:v>0.92989999999999995</c:v>
                </c:pt>
                <c:pt idx="3885">
                  <c:v>0.92989999999999995</c:v>
                </c:pt>
                <c:pt idx="3886">
                  <c:v>0.93006999999999995</c:v>
                </c:pt>
                <c:pt idx="3887">
                  <c:v>0.93006999999999995</c:v>
                </c:pt>
                <c:pt idx="3888">
                  <c:v>0.93023</c:v>
                </c:pt>
                <c:pt idx="3889">
                  <c:v>0.93039000000000005</c:v>
                </c:pt>
                <c:pt idx="3890">
                  <c:v>0.93056000000000005</c:v>
                </c:pt>
                <c:pt idx="3891">
                  <c:v>0.93056000000000005</c:v>
                </c:pt>
                <c:pt idx="3892">
                  <c:v>0.93071999999999999</c:v>
                </c:pt>
                <c:pt idx="3893">
                  <c:v>0.92854000000000003</c:v>
                </c:pt>
                <c:pt idx="3894">
                  <c:v>0.92871000000000004</c:v>
                </c:pt>
                <c:pt idx="3895">
                  <c:v>0.92886999999999997</c:v>
                </c:pt>
                <c:pt idx="3896">
                  <c:v>0.92903999999999998</c:v>
                </c:pt>
                <c:pt idx="3897">
                  <c:v>0.92920999999999998</c:v>
                </c:pt>
                <c:pt idx="3898">
                  <c:v>0.92937000000000003</c:v>
                </c:pt>
                <c:pt idx="3899">
                  <c:v>0.92954000000000003</c:v>
                </c:pt>
                <c:pt idx="3900">
                  <c:v>0.92954000000000003</c:v>
                </c:pt>
                <c:pt idx="3901">
                  <c:v>0.92969999999999997</c:v>
                </c:pt>
                <c:pt idx="3902">
                  <c:v>0.92986999999999997</c:v>
                </c:pt>
                <c:pt idx="3903">
                  <c:v>0.93003000000000002</c:v>
                </c:pt>
                <c:pt idx="3904">
                  <c:v>0.93003000000000002</c:v>
                </c:pt>
                <c:pt idx="3905">
                  <c:v>0.93018999999999996</c:v>
                </c:pt>
                <c:pt idx="3906">
                  <c:v>0.93035999999999996</c:v>
                </c:pt>
                <c:pt idx="3907">
                  <c:v>0.93052000000000001</c:v>
                </c:pt>
                <c:pt idx="3908">
                  <c:v>0.93067999999999995</c:v>
                </c:pt>
                <c:pt idx="3909">
                  <c:v>0.93067999999999995</c:v>
                </c:pt>
                <c:pt idx="3910">
                  <c:v>0.93084999999999996</c:v>
                </c:pt>
                <c:pt idx="3911">
                  <c:v>0.93084999999999996</c:v>
                </c:pt>
                <c:pt idx="3912">
                  <c:v>0.93084999999999996</c:v>
                </c:pt>
                <c:pt idx="3913">
                  <c:v>0.92864999999999998</c:v>
                </c:pt>
                <c:pt idx="3914">
                  <c:v>0.92881999999999998</c:v>
                </c:pt>
                <c:pt idx="3915">
                  <c:v>0.92898999999999998</c:v>
                </c:pt>
                <c:pt idx="3916">
                  <c:v>0.92915999999999999</c:v>
                </c:pt>
                <c:pt idx="3917">
                  <c:v>0.92932000000000003</c:v>
                </c:pt>
                <c:pt idx="3918">
                  <c:v>0.92949000000000004</c:v>
                </c:pt>
                <c:pt idx="3919">
                  <c:v>0.92964999999999998</c:v>
                </c:pt>
                <c:pt idx="3920">
                  <c:v>0.92981999999999998</c:v>
                </c:pt>
                <c:pt idx="3921">
                  <c:v>0.92998000000000003</c:v>
                </c:pt>
                <c:pt idx="3922">
                  <c:v>0.93015000000000003</c:v>
                </c:pt>
                <c:pt idx="3923">
                  <c:v>0.93030999999999997</c:v>
                </c:pt>
                <c:pt idx="3924">
                  <c:v>0.93047999999999997</c:v>
                </c:pt>
                <c:pt idx="3925">
                  <c:v>0.93064000000000002</c:v>
                </c:pt>
                <c:pt idx="3926">
                  <c:v>0.93079999999999996</c:v>
                </c:pt>
                <c:pt idx="3927">
                  <c:v>0.93096000000000001</c:v>
                </c:pt>
                <c:pt idx="3928">
                  <c:v>0.93113000000000001</c:v>
                </c:pt>
                <c:pt idx="3929">
                  <c:v>0.93128999999999995</c:v>
                </c:pt>
                <c:pt idx="3930">
                  <c:v>0.93145</c:v>
                </c:pt>
                <c:pt idx="3931">
                  <c:v>0.93161000000000005</c:v>
                </c:pt>
                <c:pt idx="3932">
                  <c:v>0.93176999999999999</c:v>
                </c:pt>
                <c:pt idx="3933">
                  <c:v>0.93193000000000004</c:v>
                </c:pt>
                <c:pt idx="3934">
                  <c:v>0.93208999999999997</c:v>
                </c:pt>
                <c:pt idx="3935">
                  <c:v>0.93225000000000002</c:v>
                </c:pt>
                <c:pt idx="3936">
                  <c:v>0.93240000000000001</c:v>
                </c:pt>
                <c:pt idx="3937">
                  <c:v>0.93255999999999994</c:v>
                </c:pt>
                <c:pt idx="3938">
                  <c:v>0.93271999999999999</c:v>
                </c:pt>
                <c:pt idx="3939">
                  <c:v>0.93271999999999999</c:v>
                </c:pt>
                <c:pt idx="3940">
                  <c:v>0.93288000000000004</c:v>
                </c:pt>
                <c:pt idx="3941">
                  <c:v>0.93303000000000003</c:v>
                </c:pt>
                <c:pt idx="3942">
                  <c:v>0.93318999999999996</c:v>
                </c:pt>
                <c:pt idx="3943">
                  <c:v>0.93335000000000001</c:v>
                </c:pt>
                <c:pt idx="3944">
                  <c:v>0.9335</c:v>
                </c:pt>
                <c:pt idx="3945">
                  <c:v>0.93366000000000005</c:v>
                </c:pt>
                <c:pt idx="3946">
                  <c:v>0.93381000000000003</c:v>
                </c:pt>
                <c:pt idx="3947">
                  <c:v>0.93381000000000003</c:v>
                </c:pt>
                <c:pt idx="3948">
                  <c:v>0.93396999999999997</c:v>
                </c:pt>
                <c:pt idx="3949">
                  <c:v>0.93411999999999995</c:v>
                </c:pt>
                <c:pt idx="3950">
                  <c:v>0.93411999999999995</c:v>
                </c:pt>
                <c:pt idx="3951">
                  <c:v>0.93427000000000004</c:v>
                </c:pt>
                <c:pt idx="3952">
                  <c:v>0.93442999999999998</c:v>
                </c:pt>
                <c:pt idx="3953">
                  <c:v>0.93457999999999997</c:v>
                </c:pt>
                <c:pt idx="3954">
                  <c:v>0.93472999999999995</c:v>
                </c:pt>
                <c:pt idx="3955">
                  <c:v>0.93472999999999995</c:v>
                </c:pt>
                <c:pt idx="3956">
                  <c:v>0.93489</c:v>
                </c:pt>
                <c:pt idx="3957">
                  <c:v>0.93503999999999998</c:v>
                </c:pt>
                <c:pt idx="3958">
                  <c:v>0.93518999999999997</c:v>
                </c:pt>
                <c:pt idx="3959">
                  <c:v>0.93533999999999995</c:v>
                </c:pt>
                <c:pt idx="3960">
                  <c:v>0.93533999999999995</c:v>
                </c:pt>
                <c:pt idx="3961">
                  <c:v>0.93549000000000004</c:v>
                </c:pt>
                <c:pt idx="3962">
                  <c:v>0.93564999999999998</c:v>
                </c:pt>
                <c:pt idx="3963">
                  <c:v>0.93579999999999997</c:v>
                </c:pt>
                <c:pt idx="3964">
                  <c:v>0.93579999999999997</c:v>
                </c:pt>
                <c:pt idx="3965">
                  <c:v>0.93594999999999995</c:v>
                </c:pt>
                <c:pt idx="3966">
                  <c:v>0.93610000000000004</c:v>
                </c:pt>
                <c:pt idx="3967">
                  <c:v>0.93625000000000003</c:v>
                </c:pt>
                <c:pt idx="3968">
                  <c:v>0.93625000000000003</c:v>
                </c:pt>
                <c:pt idx="3969">
                  <c:v>0.93640000000000001</c:v>
                </c:pt>
                <c:pt idx="3970">
                  <c:v>0.93640000000000001</c:v>
                </c:pt>
                <c:pt idx="3971">
                  <c:v>0.93654999999999999</c:v>
                </c:pt>
                <c:pt idx="3972">
                  <c:v>0.93669999999999998</c:v>
                </c:pt>
                <c:pt idx="3973">
                  <c:v>0.93684000000000001</c:v>
                </c:pt>
                <c:pt idx="3974">
                  <c:v>0.93698999999999999</c:v>
                </c:pt>
                <c:pt idx="3975">
                  <c:v>0.93713999999999997</c:v>
                </c:pt>
                <c:pt idx="3976">
                  <c:v>0.93728999999999996</c:v>
                </c:pt>
                <c:pt idx="3977">
                  <c:v>0.93728999999999996</c:v>
                </c:pt>
                <c:pt idx="3978">
                  <c:v>0.93508000000000002</c:v>
                </c:pt>
                <c:pt idx="3979">
                  <c:v>0.93523999999999996</c:v>
                </c:pt>
                <c:pt idx="3980">
                  <c:v>0.93539000000000005</c:v>
                </c:pt>
                <c:pt idx="3981">
                  <c:v>0.93554000000000004</c:v>
                </c:pt>
                <c:pt idx="3982">
                  <c:v>0.93569000000000002</c:v>
                </c:pt>
                <c:pt idx="3983">
                  <c:v>0.93584000000000001</c:v>
                </c:pt>
                <c:pt idx="3984">
                  <c:v>0.93598999999999999</c:v>
                </c:pt>
                <c:pt idx="3985">
                  <c:v>0.93613999999999997</c:v>
                </c:pt>
                <c:pt idx="3986">
                  <c:v>0.93628999999999996</c:v>
                </c:pt>
                <c:pt idx="3987">
                  <c:v>0.93644000000000005</c:v>
                </c:pt>
                <c:pt idx="3988">
                  <c:v>0.93659000000000003</c:v>
                </c:pt>
                <c:pt idx="3989">
                  <c:v>0.93674000000000002</c:v>
                </c:pt>
                <c:pt idx="3990">
                  <c:v>0.93689</c:v>
                </c:pt>
                <c:pt idx="3991">
                  <c:v>0.93703999999999998</c:v>
                </c:pt>
                <c:pt idx="3992">
                  <c:v>0.93703999999999998</c:v>
                </c:pt>
                <c:pt idx="3993">
                  <c:v>0.93718000000000001</c:v>
                </c:pt>
                <c:pt idx="3994">
                  <c:v>0.93718000000000001</c:v>
                </c:pt>
                <c:pt idx="3995">
                  <c:v>0.93718000000000001</c:v>
                </c:pt>
                <c:pt idx="3996">
                  <c:v>0.93733</c:v>
                </c:pt>
                <c:pt idx="3997">
                  <c:v>0.93747999999999998</c:v>
                </c:pt>
                <c:pt idx="3998">
                  <c:v>0.93762999999999996</c:v>
                </c:pt>
                <c:pt idx="3999">
                  <c:v>0.93776999999999999</c:v>
                </c:pt>
                <c:pt idx="4000">
                  <c:v>0.93791999999999998</c:v>
                </c:pt>
                <c:pt idx="4001">
                  <c:v>0.93806</c:v>
                </c:pt>
                <c:pt idx="4002">
                  <c:v>0.93820999999999999</c:v>
                </c:pt>
                <c:pt idx="4003">
                  <c:v>0.93820999999999999</c:v>
                </c:pt>
                <c:pt idx="4004">
                  <c:v>0.93835999999999997</c:v>
                </c:pt>
                <c:pt idx="4005">
                  <c:v>0.9385</c:v>
                </c:pt>
                <c:pt idx="4006">
                  <c:v>0.93864999999999998</c:v>
                </c:pt>
                <c:pt idx="4007">
                  <c:v>0.93879000000000001</c:v>
                </c:pt>
                <c:pt idx="4008">
                  <c:v>0.93893000000000004</c:v>
                </c:pt>
                <c:pt idx="4009">
                  <c:v>0.93908000000000003</c:v>
                </c:pt>
                <c:pt idx="4010">
                  <c:v>0.93922000000000005</c:v>
                </c:pt>
                <c:pt idx="4011">
                  <c:v>0.93935999999999997</c:v>
                </c:pt>
                <c:pt idx="4012">
                  <c:v>0.9395</c:v>
                </c:pt>
                <c:pt idx="4013">
                  <c:v>0.93964999999999999</c:v>
                </c:pt>
                <c:pt idx="4014">
                  <c:v>0.93964999999999999</c:v>
                </c:pt>
                <c:pt idx="4015">
                  <c:v>0.93979000000000001</c:v>
                </c:pt>
                <c:pt idx="4016">
                  <c:v>0.93757999999999997</c:v>
                </c:pt>
                <c:pt idx="4017">
                  <c:v>0.93772999999999995</c:v>
                </c:pt>
                <c:pt idx="4018">
                  <c:v>0.93786999999999998</c:v>
                </c:pt>
                <c:pt idx="4019">
                  <c:v>0.93801999999999996</c:v>
                </c:pt>
                <c:pt idx="4020">
                  <c:v>0.93816999999999995</c:v>
                </c:pt>
                <c:pt idx="4021">
                  <c:v>0.93830999999999998</c:v>
                </c:pt>
                <c:pt idx="4022">
                  <c:v>0.93830999999999998</c:v>
                </c:pt>
                <c:pt idx="4023">
                  <c:v>0.93845000000000001</c:v>
                </c:pt>
                <c:pt idx="4024">
                  <c:v>0.93859999999999999</c:v>
                </c:pt>
                <c:pt idx="4025">
                  <c:v>0.93859999999999999</c:v>
                </c:pt>
                <c:pt idx="4026">
                  <c:v>0.93874000000000002</c:v>
                </c:pt>
                <c:pt idx="4027">
                  <c:v>0.93889</c:v>
                </c:pt>
                <c:pt idx="4028">
                  <c:v>0.93903000000000003</c:v>
                </c:pt>
                <c:pt idx="4029">
                  <c:v>0.93916999999999995</c:v>
                </c:pt>
                <c:pt idx="4030">
                  <c:v>0.93932000000000004</c:v>
                </c:pt>
                <c:pt idx="4031">
                  <c:v>0.93945999999999996</c:v>
                </c:pt>
                <c:pt idx="4032">
                  <c:v>0.93959999999999999</c:v>
                </c:pt>
                <c:pt idx="4033">
                  <c:v>0.93974000000000002</c:v>
                </c:pt>
                <c:pt idx="4034">
                  <c:v>0.93988000000000005</c:v>
                </c:pt>
                <c:pt idx="4035">
                  <c:v>0.94003000000000003</c:v>
                </c:pt>
                <c:pt idx="4036">
                  <c:v>0.94016999999999995</c:v>
                </c:pt>
                <c:pt idx="4037">
                  <c:v>0.94030999999999998</c:v>
                </c:pt>
                <c:pt idx="4038">
                  <c:v>0.94045000000000001</c:v>
                </c:pt>
                <c:pt idx="4039">
                  <c:v>0.94057999999999997</c:v>
                </c:pt>
                <c:pt idx="4040">
                  <c:v>0.94072</c:v>
                </c:pt>
                <c:pt idx="4041">
                  <c:v>0.94086000000000003</c:v>
                </c:pt>
                <c:pt idx="4042">
                  <c:v>0.94099999999999995</c:v>
                </c:pt>
                <c:pt idx="4043">
                  <c:v>0.94099999999999995</c:v>
                </c:pt>
                <c:pt idx="4044">
                  <c:v>0.94113999999999998</c:v>
                </c:pt>
                <c:pt idx="4045">
                  <c:v>0.94128000000000001</c:v>
                </c:pt>
                <c:pt idx="4046">
                  <c:v>0.94140999999999997</c:v>
                </c:pt>
                <c:pt idx="4047">
                  <c:v>0.94155</c:v>
                </c:pt>
                <c:pt idx="4048">
                  <c:v>0.94155</c:v>
                </c:pt>
                <c:pt idx="4049">
                  <c:v>0.94169000000000003</c:v>
                </c:pt>
                <c:pt idx="4050">
                  <c:v>0.94181999999999999</c:v>
                </c:pt>
                <c:pt idx="4051">
                  <c:v>0.94181999999999999</c:v>
                </c:pt>
                <c:pt idx="4052">
                  <c:v>0.94196000000000002</c:v>
                </c:pt>
                <c:pt idx="4053">
                  <c:v>0.94210000000000005</c:v>
                </c:pt>
                <c:pt idx="4054">
                  <c:v>0.94223000000000001</c:v>
                </c:pt>
                <c:pt idx="4055">
                  <c:v>0.94237000000000004</c:v>
                </c:pt>
                <c:pt idx="4056">
                  <c:v>0.94237000000000004</c:v>
                </c:pt>
                <c:pt idx="4057">
                  <c:v>0.9425</c:v>
                </c:pt>
                <c:pt idx="4058">
                  <c:v>0.94264000000000003</c:v>
                </c:pt>
                <c:pt idx="4059">
                  <c:v>0.94277</c:v>
                </c:pt>
                <c:pt idx="4060">
                  <c:v>0.94277</c:v>
                </c:pt>
                <c:pt idx="4061">
                  <c:v>0.94291000000000003</c:v>
                </c:pt>
                <c:pt idx="4062">
                  <c:v>0.94303999999999999</c:v>
                </c:pt>
                <c:pt idx="4063">
                  <c:v>0.94318000000000002</c:v>
                </c:pt>
                <c:pt idx="4064">
                  <c:v>0.94330999999999998</c:v>
                </c:pt>
                <c:pt idx="4065">
                  <c:v>0.94343999999999995</c:v>
                </c:pt>
                <c:pt idx="4066">
                  <c:v>0.94357000000000002</c:v>
                </c:pt>
                <c:pt idx="4067">
                  <c:v>0.94371000000000005</c:v>
                </c:pt>
                <c:pt idx="4068">
                  <c:v>0.94371000000000005</c:v>
                </c:pt>
                <c:pt idx="4069">
                  <c:v>0.94384000000000001</c:v>
                </c:pt>
                <c:pt idx="4070">
                  <c:v>0.94396999999999998</c:v>
                </c:pt>
                <c:pt idx="4071">
                  <c:v>0.94410000000000005</c:v>
                </c:pt>
                <c:pt idx="4072">
                  <c:v>0.94423000000000001</c:v>
                </c:pt>
                <c:pt idx="4073">
                  <c:v>0.94435999999999998</c:v>
                </c:pt>
                <c:pt idx="4074">
                  <c:v>0.94450000000000001</c:v>
                </c:pt>
                <c:pt idx="4075">
                  <c:v>0.94462999999999997</c:v>
                </c:pt>
                <c:pt idx="4076">
                  <c:v>0.94476000000000004</c:v>
                </c:pt>
                <c:pt idx="4077">
                  <c:v>0.94488000000000005</c:v>
                </c:pt>
                <c:pt idx="4078">
                  <c:v>0.94501000000000002</c:v>
                </c:pt>
                <c:pt idx="4079">
                  <c:v>0.94501000000000002</c:v>
                </c:pt>
                <c:pt idx="4080">
                  <c:v>0.94513999999999998</c:v>
                </c:pt>
                <c:pt idx="4081">
                  <c:v>0.94527000000000005</c:v>
                </c:pt>
                <c:pt idx="4082">
                  <c:v>0.94540000000000002</c:v>
                </c:pt>
                <c:pt idx="4083">
                  <c:v>0.94552999999999998</c:v>
                </c:pt>
                <c:pt idx="4084">
                  <c:v>0.94564999999999999</c:v>
                </c:pt>
                <c:pt idx="4085">
                  <c:v>0.94577999999999995</c:v>
                </c:pt>
                <c:pt idx="4086">
                  <c:v>0.94591000000000003</c:v>
                </c:pt>
                <c:pt idx="4087">
                  <c:v>0.94603999999999999</c:v>
                </c:pt>
                <c:pt idx="4088">
                  <c:v>0.94616</c:v>
                </c:pt>
                <c:pt idx="4089">
                  <c:v>0.94628999999999996</c:v>
                </c:pt>
                <c:pt idx="4090">
                  <c:v>0.94640999999999997</c:v>
                </c:pt>
                <c:pt idx="4091">
                  <c:v>0.94640999999999997</c:v>
                </c:pt>
                <c:pt idx="4092">
                  <c:v>0.94654000000000005</c:v>
                </c:pt>
                <c:pt idx="4093">
                  <c:v>0.94665999999999995</c:v>
                </c:pt>
                <c:pt idx="4094">
                  <c:v>0.94679000000000002</c:v>
                </c:pt>
                <c:pt idx="4095">
                  <c:v>0.94691000000000003</c:v>
                </c:pt>
                <c:pt idx="4096">
                  <c:v>0.94703999999999999</c:v>
                </c:pt>
                <c:pt idx="4097">
                  <c:v>0.94716</c:v>
                </c:pt>
                <c:pt idx="4098">
                  <c:v>0.94728000000000001</c:v>
                </c:pt>
                <c:pt idx="4099">
                  <c:v>0.94740999999999997</c:v>
                </c:pt>
                <c:pt idx="4100">
                  <c:v>0.94752999999999998</c:v>
                </c:pt>
                <c:pt idx="4101">
                  <c:v>0.94764999999999999</c:v>
                </c:pt>
                <c:pt idx="4102">
                  <c:v>0.94777999999999996</c:v>
                </c:pt>
                <c:pt idx="4103">
                  <c:v>0.94777999999999996</c:v>
                </c:pt>
                <c:pt idx="4104">
                  <c:v>0.94789999999999996</c:v>
                </c:pt>
                <c:pt idx="4105">
                  <c:v>0.94567999999999997</c:v>
                </c:pt>
                <c:pt idx="4106">
                  <c:v>0.94581000000000004</c:v>
                </c:pt>
                <c:pt idx="4107">
                  <c:v>0.94594</c:v>
                </c:pt>
                <c:pt idx="4108">
                  <c:v>0.94606000000000001</c:v>
                </c:pt>
                <c:pt idx="4109">
                  <c:v>0.94606000000000001</c:v>
                </c:pt>
                <c:pt idx="4110">
                  <c:v>0.94618999999999998</c:v>
                </c:pt>
                <c:pt idx="4111">
                  <c:v>0.94630999999999998</c:v>
                </c:pt>
                <c:pt idx="4112">
                  <c:v>0.94643999999999995</c:v>
                </c:pt>
                <c:pt idx="4113">
                  <c:v>0.94655999999999996</c:v>
                </c:pt>
                <c:pt idx="4114">
                  <c:v>0.94655999999999996</c:v>
                </c:pt>
                <c:pt idx="4115">
                  <c:v>0.94669000000000003</c:v>
                </c:pt>
                <c:pt idx="4116">
                  <c:v>0.94681000000000004</c:v>
                </c:pt>
                <c:pt idx="4117">
                  <c:v>0.94694</c:v>
                </c:pt>
                <c:pt idx="4118">
                  <c:v>0.94706000000000001</c:v>
                </c:pt>
                <c:pt idx="4119">
                  <c:v>0.94718999999999998</c:v>
                </c:pt>
                <c:pt idx="4120">
                  <c:v>0.94730999999999999</c:v>
                </c:pt>
                <c:pt idx="4121">
                  <c:v>0.94742999999999999</c:v>
                </c:pt>
                <c:pt idx="4122">
                  <c:v>0.94755999999999996</c:v>
                </c:pt>
                <c:pt idx="4123">
                  <c:v>0.94767999999999997</c:v>
                </c:pt>
                <c:pt idx="4124">
                  <c:v>0.94779999999999998</c:v>
                </c:pt>
                <c:pt idx="4125">
                  <c:v>0.94791999999999998</c:v>
                </c:pt>
                <c:pt idx="4126">
                  <c:v>0.94791999999999998</c:v>
                </c:pt>
                <c:pt idx="4127">
                  <c:v>0.94803999999999999</c:v>
                </c:pt>
                <c:pt idx="4128">
                  <c:v>0.94816</c:v>
                </c:pt>
                <c:pt idx="4129">
                  <c:v>0.94816</c:v>
                </c:pt>
                <c:pt idx="4130">
                  <c:v>0.94828999999999997</c:v>
                </c:pt>
                <c:pt idx="4131">
                  <c:v>0.94840999999999998</c:v>
                </c:pt>
                <c:pt idx="4132">
                  <c:v>0.94852999999999998</c:v>
                </c:pt>
                <c:pt idx="4133">
                  <c:v>0.94864999999999999</c:v>
                </c:pt>
                <c:pt idx="4134">
                  <c:v>0.94877</c:v>
                </c:pt>
                <c:pt idx="4135">
                  <c:v>0.94889000000000001</c:v>
                </c:pt>
                <c:pt idx="4136">
                  <c:v>0.94889000000000001</c:v>
                </c:pt>
                <c:pt idx="4137">
                  <c:v>0.94667000000000001</c:v>
                </c:pt>
                <c:pt idx="4138">
                  <c:v>0.94679000000000002</c:v>
                </c:pt>
                <c:pt idx="4139">
                  <c:v>0.94691999999999998</c:v>
                </c:pt>
                <c:pt idx="4140">
                  <c:v>0.94703999999999999</c:v>
                </c:pt>
                <c:pt idx="4141">
                  <c:v>0.94716</c:v>
                </c:pt>
                <c:pt idx="4142">
                  <c:v>0.94494999999999996</c:v>
                </c:pt>
                <c:pt idx="4143">
                  <c:v>0.94508000000000003</c:v>
                </c:pt>
                <c:pt idx="4144">
                  <c:v>0.94520999999999999</c:v>
                </c:pt>
                <c:pt idx="4145">
                  <c:v>0.94533999999999996</c:v>
                </c:pt>
                <c:pt idx="4146">
                  <c:v>0.94545999999999997</c:v>
                </c:pt>
                <c:pt idx="4147">
                  <c:v>0.94559000000000004</c:v>
                </c:pt>
                <c:pt idx="4148">
                  <c:v>0.94572000000000001</c:v>
                </c:pt>
                <c:pt idx="4149">
                  <c:v>0.94572000000000001</c:v>
                </c:pt>
                <c:pt idx="4150">
                  <c:v>0.94572000000000001</c:v>
                </c:pt>
                <c:pt idx="4151">
                  <c:v>0.94584999999999997</c:v>
                </c:pt>
                <c:pt idx="4152">
                  <c:v>0.94596999999999998</c:v>
                </c:pt>
                <c:pt idx="4153">
                  <c:v>0.94596999999999998</c:v>
                </c:pt>
                <c:pt idx="4154">
                  <c:v>0.94610000000000005</c:v>
                </c:pt>
                <c:pt idx="4155">
                  <c:v>0.94623000000000002</c:v>
                </c:pt>
                <c:pt idx="4156">
                  <c:v>0.94635000000000002</c:v>
                </c:pt>
                <c:pt idx="4157">
                  <c:v>0.94635000000000002</c:v>
                </c:pt>
                <c:pt idx="4158">
                  <c:v>0.94647999999999999</c:v>
                </c:pt>
                <c:pt idx="4159">
                  <c:v>0.9466</c:v>
                </c:pt>
                <c:pt idx="4160">
                  <c:v>0.94438</c:v>
                </c:pt>
                <c:pt idx="4161">
                  <c:v>0.94450999999999996</c:v>
                </c:pt>
                <c:pt idx="4162">
                  <c:v>0.94464000000000004</c:v>
                </c:pt>
                <c:pt idx="4163">
                  <c:v>0.94477</c:v>
                </c:pt>
                <c:pt idx="4164">
                  <c:v>0.94477</c:v>
                </c:pt>
                <c:pt idx="4165">
                  <c:v>0.94489999999999996</c:v>
                </c:pt>
                <c:pt idx="4166">
                  <c:v>0.94503000000000004</c:v>
                </c:pt>
                <c:pt idx="4167">
                  <c:v>0.94516</c:v>
                </c:pt>
                <c:pt idx="4168">
                  <c:v>0.94528999999999996</c:v>
                </c:pt>
                <c:pt idx="4169">
                  <c:v>0.94542000000000004</c:v>
                </c:pt>
                <c:pt idx="4170">
                  <c:v>0.94555</c:v>
                </c:pt>
                <c:pt idx="4171">
                  <c:v>0.94567000000000001</c:v>
                </c:pt>
                <c:pt idx="4172">
                  <c:v>0.94579999999999997</c:v>
                </c:pt>
                <c:pt idx="4173">
                  <c:v>0.94579999999999997</c:v>
                </c:pt>
                <c:pt idx="4174">
                  <c:v>0.94593000000000005</c:v>
                </c:pt>
                <c:pt idx="4175">
                  <c:v>0.94604999999999995</c:v>
                </c:pt>
                <c:pt idx="4176">
                  <c:v>0.94604999999999995</c:v>
                </c:pt>
                <c:pt idx="4177">
                  <c:v>0.94618000000000002</c:v>
                </c:pt>
                <c:pt idx="4178">
                  <c:v>0.94630999999999998</c:v>
                </c:pt>
                <c:pt idx="4179">
                  <c:v>0.94642999999999999</c:v>
                </c:pt>
                <c:pt idx="4180">
                  <c:v>0.94655999999999996</c:v>
                </c:pt>
                <c:pt idx="4181">
                  <c:v>0.94667999999999997</c:v>
                </c:pt>
                <c:pt idx="4182">
                  <c:v>0.94681000000000004</c:v>
                </c:pt>
                <c:pt idx="4183">
                  <c:v>0.94693000000000005</c:v>
                </c:pt>
                <c:pt idx="4184">
                  <c:v>0.94706000000000001</c:v>
                </c:pt>
                <c:pt idx="4185">
                  <c:v>0.94718000000000002</c:v>
                </c:pt>
                <c:pt idx="4186">
                  <c:v>0.94730000000000003</c:v>
                </c:pt>
                <c:pt idx="4187">
                  <c:v>0.94742999999999999</c:v>
                </c:pt>
                <c:pt idx="4188">
                  <c:v>0.94755</c:v>
                </c:pt>
                <c:pt idx="4189">
                  <c:v>0.94767000000000001</c:v>
                </c:pt>
                <c:pt idx="4190">
                  <c:v>0.94779000000000002</c:v>
                </c:pt>
                <c:pt idx="4191">
                  <c:v>0.94791999999999998</c:v>
                </c:pt>
                <c:pt idx="4192">
                  <c:v>0.94791999999999998</c:v>
                </c:pt>
                <c:pt idx="4193">
                  <c:v>0.94803999999999999</c:v>
                </c:pt>
                <c:pt idx="4194">
                  <c:v>0.94816</c:v>
                </c:pt>
                <c:pt idx="4195">
                  <c:v>0.94828000000000001</c:v>
                </c:pt>
                <c:pt idx="4196">
                  <c:v>0.94840000000000002</c:v>
                </c:pt>
                <c:pt idx="4197">
                  <c:v>0.94852000000000003</c:v>
                </c:pt>
                <c:pt idx="4198">
                  <c:v>0.94864000000000004</c:v>
                </c:pt>
                <c:pt idx="4199">
                  <c:v>0.94876000000000005</c:v>
                </c:pt>
                <c:pt idx="4200">
                  <c:v>0.94887999999999995</c:v>
                </c:pt>
                <c:pt idx="4201">
                  <c:v>0.94887999999999995</c:v>
                </c:pt>
                <c:pt idx="4202">
                  <c:v>0.94899999999999995</c:v>
                </c:pt>
                <c:pt idx="4203">
                  <c:v>0.94911999999999996</c:v>
                </c:pt>
                <c:pt idx="4204">
                  <c:v>0.94923999999999997</c:v>
                </c:pt>
                <c:pt idx="4205">
                  <c:v>0.94701999999999997</c:v>
                </c:pt>
                <c:pt idx="4206">
                  <c:v>0.94715000000000005</c:v>
                </c:pt>
                <c:pt idx="4207">
                  <c:v>0.94726999999999995</c:v>
                </c:pt>
                <c:pt idx="4208">
                  <c:v>0.94738999999999995</c:v>
                </c:pt>
                <c:pt idx="4209">
                  <c:v>0.94752000000000003</c:v>
                </c:pt>
                <c:pt idx="4210">
                  <c:v>0.94764000000000004</c:v>
                </c:pt>
                <c:pt idx="4211">
                  <c:v>0.94776000000000005</c:v>
                </c:pt>
                <c:pt idx="4212">
                  <c:v>0.94787999999999994</c:v>
                </c:pt>
                <c:pt idx="4213">
                  <c:v>0.94799999999999995</c:v>
                </c:pt>
                <c:pt idx="4214">
                  <c:v>0.94811999999999996</c:v>
                </c:pt>
                <c:pt idx="4215">
                  <c:v>0.94823999999999997</c:v>
                </c:pt>
                <c:pt idx="4216">
                  <c:v>0.94837000000000005</c:v>
                </c:pt>
                <c:pt idx="4217">
                  <c:v>0.94849000000000006</c:v>
                </c:pt>
                <c:pt idx="4218">
                  <c:v>0.9486</c:v>
                </c:pt>
                <c:pt idx="4219">
                  <c:v>0.94872000000000001</c:v>
                </c:pt>
                <c:pt idx="4220">
                  <c:v>0.94884000000000002</c:v>
                </c:pt>
                <c:pt idx="4221">
                  <c:v>0.94896000000000003</c:v>
                </c:pt>
                <c:pt idx="4222">
                  <c:v>0.94676000000000005</c:v>
                </c:pt>
                <c:pt idx="4223">
                  <c:v>0.94688000000000005</c:v>
                </c:pt>
                <c:pt idx="4224">
                  <c:v>0.94701000000000002</c:v>
                </c:pt>
                <c:pt idx="4225">
                  <c:v>0.94713000000000003</c:v>
                </c:pt>
                <c:pt idx="4226">
                  <c:v>0.94725000000000004</c:v>
                </c:pt>
                <c:pt idx="4227">
                  <c:v>0.94737000000000005</c:v>
                </c:pt>
                <c:pt idx="4228">
                  <c:v>0.94737000000000005</c:v>
                </c:pt>
                <c:pt idx="4229">
                  <c:v>0.94516999999999995</c:v>
                </c:pt>
                <c:pt idx="4230">
                  <c:v>0.94530000000000003</c:v>
                </c:pt>
                <c:pt idx="4231">
                  <c:v>0.94542999999999999</c:v>
                </c:pt>
                <c:pt idx="4232">
                  <c:v>0.94555999999999996</c:v>
                </c:pt>
                <c:pt idx="4233">
                  <c:v>0.94555999999999996</c:v>
                </c:pt>
                <c:pt idx="4234">
                  <c:v>0.94335999999999998</c:v>
                </c:pt>
                <c:pt idx="4235">
                  <c:v>0.94349000000000005</c:v>
                </c:pt>
                <c:pt idx="4236">
                  <c:v>0.94362000000000001</c:v>
                </c:pt>
                <c:pt idx="4237">
                  <c:v>0.94374999999999998</c:v>
                </c:pt>
                <c:pt idx="4238">
                  <c:v>0.94388000000000005</c:v>
                </c:pt>
                <c:pt idx="4239">
                  <c:v>0.94401000000000002</c:v>
                </c:pt>
                <c:pt idx="4240">
                  <c:v>0.94413999999999998</c:v>
                </c:pt>
                <c:pt idx="4241">
                  <c:v>0.94427000000000005</c:v>
                </c:pt>
                <c:pt idx="4242">
                  <c:v>0.94440000000000002</c:v>
                </c:pt>
                <c:pt idx="4243">
                  <c:v>0.94452999999999998</c:v>
                </c:pt>
                <c:pt idx="4244">
                  <c:v>0.94452999999999998</c:v>
                </c:pt>
                <c:pt idx="4245">
                  <c:v>0.94466000000000006</c:v>
                </c:pt>
                <c:pt idx="4246">
                  <c:v>0.94479000000000002</c:v>
                </c:pt>
                <c:pt idx="4247">
                  <c:v>0.94479000000000002</c:v>
                </c:pt>
                <c:pt idx="4248">
                  <c:v>0.94479000000000002</c:v>
                </c:pt>
                <c:pt idx="4249">
                  <c:v>0.94491999999999998</c:v>
                </c:pt>
                <c:pt idx="4250">
                  <c:v>0.94503999999999999</c:v>
                </c:pt>
                <c:pt idx="4251">
                  <c:v>0.94516999999999995</c:v>
                </c:pt>
                <c:pt idx="4252">
                  <c:v>0.94530000000000003</c:v>
                </c:pt>
                <c:pt idx="4253">
                  <c:v>0.94542999999999999</c:v>
                </c:pt>
                <c:pt idx="4254">
                  <c:v>0.94542999999999999</c:v>
                </c:pt>
                <c:pt idx="4255">
                  <c:v>0.94542999999999999</c:v>
                </c:pt>
                <c:pt idx="4256">
                  <c:v>0.94555</c:v>
                </c:pt>
                <c:pt idx="4257">
                  <c:v>0.94567999999999997</c:v>
                </c:pt>
                <c:pt idx="4258">
                  <c:v>0.94581000000000004</c:v>
                </c:pt>
                <c:pt idx="4259">
                  <c:v>0.94593000000000005</c:v>
                </c:pt>
                <c:pt idx="4260">
                  <c:v>0.94606000000000001</c:v>
                </c:pt>
                <c:pt idx="4261">
                  <c:v>0.94386000000000003</c:v>
                </c:pt>
                <c:pt idx="4262">
                  <c:v>0.94399</c:v>
                </c:pt>
                <c:pt idx="4263">
                  <c:v>0.94411999999999996</c:v>
                </c:pt>
                <c:pt idx="4264">
                  <c:v>0.94425000000000003</c:v>
                </c:pt>
                <c:pt idx="4265">
                  <c:v>0.94438</c:v>
                </c:pt>
                <c:pt idx="4266">
                  <c:v>0.94450999999999996</c:v>
                </c:pt>
                <c:pt idx="4267">
                  <c:v>0.94230999999999998</c:v>
                </c:pt>
                <c:pt idx="4268">
                  <c:v>0.94244000000000006</c:v>
                </c:pt>
                <c:pt idx="4269">
                  <c:v>0.94244000000000006</c:v>
                </c:pt>
                <c:pt idx="4270">
                  <c:v>0.94025000000000003</c:v>
                </c:pt>
                <c:pt idx="4271">
                  <c:v>0.94038999999999995</c:v>
                </c:pt>
                <c:pt idx="4272">
                  <c:v>0.94052999999999998</c:v>
                </c:pt>
                <c:pt idx="4273">
                  <c:v>0.94067000000000001</c:v>
                </c:pt>
                <c:pt idx="4274">
                  <c:v>0.94079999999999997</c:v>
                </c:pt>
                <c:pt idx="4275">
                  <c:v>0.94094</c:v>
                </c:pt>
                <c:pt idx="4276">
                  <c:v>0.94108000000000003</c:v>
                </c:pt>
                <c:pt idx="4277">
                  <c:v>0.94121999999999995</c:v>
                </c:pt>
                <c:pt idx="4278">
                  <c:v>0.94135000000000002</c:v>
                </c:pt>
                <c:pt idx="4279">
                  <c:v>0.94149000000000005</c:v>
                </c:pt>
                <c:pt idx="4280">
                  <c:v>0.94162000000000001</c:v>
                </c:pt>
                <c:pt idx="4281">
                  <c:v>0.94176000000000004</c:v>
                </c:pt>
                <c:pt idx="4282">
                  <c:v>0.94189000000000001</c:v>
                </c:pt>
                <c:pt idx="4283">
                  <c:v>0.93971000000000005</c:v>
                </c:pt>
                <c:pt idx="4284">
                  <c:v>0.93752999999999997</c:v>
                </c:pt>
                <c:pt idx="4285">
                  <c:v>0.93767999999999996</c:v>
                </c:pt>
                <c:pt idx="4286">
                  <c:v>0.93781999999999999</c:v>
                </c:pt>
                <c:pt idx="4287">
                  <c:v>0.93796999999999997</c:v>
                </c:pt>
                <c:pt idx="4288">
                  <c:v>0.93811</c:v>
                </c:pt>
                <c:pt idx="4289">
                  <c:v>0.93825000000000003</c:v>
                </c:pt>
                <c:pt idx="4290">
                  <c:v>0.93840000000000001</c:v>
                </c:pt>
                <c:pt idx="4291">
                  <c:v>0.93854000000000004</c:v>
                </c:pt>
                <c:pt idx="4292">
                  <c:v>0.93867999999999996</c:v>
                </c:pt>
                <c:pt idx="4293">
                  <c:v>0.93881999999999999</c:v>
                </c:pt>
                <c:pt idx="4294">
                  <c:v>0.93664999999999998</c:v>
                </c:pt>
                <c:pt idx="4295">
                  <c:v>0.93679999999999997</c:v>
                </c:pt>
                <c:pt idx="4296">
                  <c:v>0.93694999999999995</c:v>
                </c:pt>
                <c:pt idx="4297">
                  <c:v>0.93708999999999998</c:v>
                </c:pt>
                <c:pt idx="4298">
                  <c:v>0.93723999999999996</c:v>
                </c:pt>
                <c:pt idx="4299">
                  <c:v>0.93723999999999996</c:v>
                </c:pt>
                <c:pt idx="4300">
                  <c:v>0.93737999999999999</c:v>
                </c:pt>
                <c:pt idx="4301">
                  <c:v>0.93752999999999997</c:v>
                </c:pt>
                <c:pt idx="4302">
                  <c:v>0.93767</c:v>
                </c:pt>
                <c:pt idx="4303">
                  <c:v>0.93767</c:v>
                </c:pt>
                <c:pt idx="4304">
                  <c:v>0.93781000000000003</c:v>
                </c:pt>
                <c:pt idx="4305">
                  <c:v>0.93796000000000002</c:v>
                </c:pt>
                <c:pt idx="4306">
                  <c:v>0.93810000000000004</c:v>
                </c:pt>
                <c:pt idx="4307">
                  <c:v>0.93823999999999996</c:v>
                </c:pt>
                <c:pt idx="4308">
                  <c:v>0.93838999999999995</c:v>
                </c:pt>
                <c:pt idx="4309">
                  <c:v>0.93838999999999995</c:v>
                </c:pt>
                <c:pt idx="4310">
                  <c:v>0.93838999999999995</c:v>
                </c:pt>
                <c:pt idx="4311">
                  <c:v>0.93852999999999998</c:v>
                </c:pt>
                <c:pt idx="4312">
                  <c:v>0.93852999999999998</c:v>
                </c:pt>
                <c:pt idx="4313">
                  <c:v>0.93867</c:v>
                </c:pt>
                <c:pt idx="4314">
                  <c:v>0.93867</c:v>
                </c:pt>
                <c:pt idx="4315">
                  <c:v>0.93867</c:v>
                </c:pt>
                <c:pt idx="4316">
                  <c:v>0.93881999999999999</c:v>
                </c:pt>
                <c:pt idx="4317">
                  <c:v>0.93896000000000002</c:v>
                </c:pt>
                <c:pt idx="4318">
                  <c:v>0.93910000000000005</c:v>
                </c:pt>
                <c:pt idx="4319">
                  <c:v>0.93910000000000005</c:v>
                </c:pt>
                <c:pt idx="4320">
                  <c:v>0.93923999999999996</c:v>
                </c:pt>
                <c:pt idx="4321">
                  <c:v>0.93937999999999999</c:v>
                </c:pt>
                <c:pt idx="4322">
                  <c:v>0.93952999999999998</c:v>
                </c:pt>
                <c:pt idx="4323">
                  <c:v>0.93952999999999998</c:v>
                </c:pt>
                <c:pt idx="4324">
                  <c:v>0.93967000000000001</c:v>
                </c:pt>
                <c:pt idx="4325">
                  <c:v>0.93981000000000003</c:v>
                </c:pt>
                <c:pt idx="4326">
                  <c:v>0.93981000000000003</c:v>
                </c:pt>
                <c:pt idx="4327">
                  <c:v>0.93994999999999995</c:v>
                </c:pt>
                <c:pt idx="4328">
                  <c:v>0.94008999999999998</c:v>
                </c:pt>
                <c:pt idx="4329">
                  <c:v>0.94023000000000001</c:v>
                </c:pt>
                <c:pt idx="4330">
                  <c:v>0.94037000000000004</c:v>
                </c:pt>
                <c:pt idx="4331">
                  <c:v>0.94050999999999996</c:v>
                </c:pt>
                <c:pt idx="4332">
                  <c:v>0.94064999999999999</c:v>
                </c:pt>
                <c:pt idx="4333">
                  <c:v>0.94079000000000002</c:v>
                </c:pt>
                <c:pt idx="4334">
                  <c:v>0.94091999999999998</c:v>
                </c:pt>
                <c:pt idx="4335">
                  <c:v>0.94106000000000001</c:v>
                </c:pt>
                <c:pt idx="4336">
                  <c:v>0.94106000000000001</c:v>
                </c:pt>
                <c:pt idx="4337">
                  <c:v>0.94120000000000004</c:v>
                </c:pt>
                <c:pt idx="4338">
                  <c:v>0.94133999999999995</c:v>
                </c:pt>
                <c:pt idx="4339">
                  <c:v>0.94147000000000003</c:v>
                </c:pt>
                <c:pt idx="4340">
                  <c:v>0.94160999999999995</c:v>
                </c:pt>
                <c:pt idx="4341">
                  <c:v>0.94174999999999998</c:v>
                </c:pt>
                <c:pt idx="4342">
                  <c:v>0.94188000000000005</c:v>
                </c:pt>
                <c:pt idx="4343">
                  <c:v>0.94201999999999997</c:v>
                </c:pt>
                <c:pt idx="4344">
                  <c:v>0.94215000000000004</c:v>
                </c:pt>
                <c:pt idx="4345">
                  <c:v>0.94228999999999996</c:v>
                </c:pt>
                <c:pt idx="4346">
                  <c:v>0.94242000000000004</c:v>
                </c:pt>
                <c:pt idx="4347">
                  <c:v>0.94255999999999995</c:v>
                </c:pt>
                <c:pt idx="4348">
                  <c:v>0.94255999999999995</c:v>
                </c:pt>
                <c:pt idx="4349">
                  <c:v>0.94269000000000003</c:v>
                </c:pt>
                <c:pt idx="4350">
                  <c:v>0.94269000000000003</c:v>
                </c:pt>
                <c:pt idx="4351">
                  <c:v>0.94282999999999995</c:v>
                </c:pt>
                <c:pt idx="4352">
                  <c:v>0.94296000000000002</c:v>
                </c:pt>
                <c:pt idx="4353">
                  <c:v>0.94308999999999998</c:v>
                </c:pt>
                <c:pt idx="4354">
                  <c:v>0.94323000000000001</c:v>
                </c:pt>
                <c:pt idx="4355">
                  <c:v>0.94335999999999998</c:v>
                </c:pt>
                <c:pt idx="4356">
                  <c:v>0.94349000000000005</c:v>
                </c:pt>
                <c:pt idx="4357">
                  <c:v>0.94362000000000001</c:v>
                </c:pt>
                <c:pt idx="4358">
                  <c:v>0.94142000000000003</c:v>
                </c:pt>
                <c:pt idx="4359">
                  <c:v>0.94155999999999995</c:v>
                </c:pt>
                <c:pt idx="4360">
                  <c:v>0.94169000000000003</c:v>
                </c:pt>
                <c:pt idx="4361">
                  <c:v>0.94182999999999995</c:v>
                </c:pt>
                <c:pt idx="4362">
                  <c:v>0.94196999999999997</c:v>
                </c:pt>
                <c:pt idx="4363">
                  <c:v>0.94210000000000005</c:v>
                </c:pt>
                <c:pt idx="4364">
                  <c:v>0.94223999999999997</c:v>
                </c:pt>
                <c:pt idx="4365">
                  <c:v>0.94237000000000004</c:v>
                </c:pt>
                <c:pt idx="4366">
                  <c:v>0.94237000000000004</c:v>
                </c:pt>
                <c:pt idx="4367">
                  <c:v>0.9425</c:v>
                </c:pt>
                <c:pt idx="4368">
                  <c:v>0.94264000000000003</c:v>
                </c:pt>
                <c:pt idx="4369">
                  <c:v>0.94277</c:v>
                </c:pt>
                <c:pt idx="4370">
                  <c:v>0.94057999999999997</c:v>
                </c:pt>
                <c:pt idx="4371">
                  <c:v>0.94072</c:v>
                </c:pt>
                <c:pt idx="4372">
                  <c:v>0.94084999999999996</c:v>
                </c:pt>
                <c:pt idx="4373">
                  <c:v>0.94098999999999999</c:v>
                </c:pt>
                <c:pt idx="4374">
                  <c:v>0.93879999999999997</c:v>
                </c:pt>
                <c:pt idx="4375">
                  <c:v>0.93894999999999995</c:v>
                </c:pt>
                <c:pt idx="4376">
                  <c:v>0.93908999999999998</c:v>
                </c:pt>
                <c:pt idx="4377">
                  <c:v>0.93923000000000001</c:v>
                </c:pt>
                <c:pt idx="4378">
                  <c:v>0.93937000000000004</c:v>
                </c:pt>
                <c:pt idx="4379">
                  <c:v>0.93950999999999996</c:v>
                </c:pt>
                <c:pt idx="4380">
                  <c:v>0.93964999999999999</c:v>
                </c:pt>
                <c:pt idx="4381">
                  <c:v>0.93979000000000001</c:v>
                </c:pt>
                <c:pt idx="4382">
                  <c:v>0.93993000000000004</c:v>
                </c:pt>
                <c:pt idx="4383">
                  <c:v>0.93993000000000004</c:v>
                </c:pt>
                <c:pt idx="4384">
                  <c:v>0.94006999999999996</c:v>
                </c:pt>
                <c:pt idx="4385">
                  <c:v>0.94020999999999999</c:v>
                </c:pt>
                <c:pt idx="4386">
                  <c:v>0.94035000000000002</c:v>
                </c:pt>
                <c:pt idx="4387">
                  <c:v>0.94049000000000005</c:v>
                </c:pt>
                <c:pt idx="4388">
                  <c:v>0.94049000000000005</c:v>
                </c:pt>
                <c:pt idx="4389">
                  <c:v>0.93830000000000002</c:v>
                </c:pt>
                <c:pt idx="4390">
                  <c:v>0.93611999999999995</c:v>
                </c:pt>
                <c:pt idx="4391">
                  <c:v>0.93627000000000005</c:v>
                </c:pt>
                <c:pt idx="4392">
                  <c:v>0.93642000000000003</c:v>
                </c:pt>
                <c:pt idx="4393">
                  <c:v>0.93642000000000003</c:v>
                </c:pt>
                <c:pt idx="4394">
                  <c:v>0.93655999999999995</c:v>
                </c:pt>
                <c:pt idx="4395">
                  <c:v>0.93671000000000004</c:v>
                </c:pt>
                <c:pt idx="4396">
                  <c:v>0.93686000000000003</c:v>
                </c:pt>
                <c:pt idx="4397">
                  <c:v>0.93701000000000001</c:v>
                </c:pt>
                <c:pt idx="4398">
                  <c:v>0.93715000000000004</c:v>
                </c:pt>
                <c:pt idx="4399">
                  <c:v>0.93730000000000002</c:v>
                </c:pt>
                <c:pt idx="4400">
                  <c:v>0.93744000000000005</c:v>
                </c:pt>
                <c:pt idx="4401">
                  <c:v>0.93759000000000003</c:v>
                </c:pt>
                <c:pt idx="4402">
                  <c:v>0.93772999999999995</c:v>
                </c:pt>
                <c:pt idx="4403">
                  <c:v>0.93772999999999995</c:v>
                </c:pt>
                <c:pt idx="4404">
                  <c:v>0.93788000000000005</c:v>
                </c:pt>
                <c:pt idx="4405">
                  <c:v>0.93801999999999996</c:v>
                </c:pt>
                <c:pt idx="4406">
                  <c:v>0.93816999999999995</c:v>
                </c:pt>
                <c:pt idx="4407">
                  <c:v>0.93598999999999999</c:v>
                </c:pt>
                <c:pt idx="4408">
                  <c:v>0.93613999999999997</c:v>
                </c:pt>
                <c:pt idx="4409">
                  <c:v>0.93628</c:v>
                </c:pt>
                <c:pt idx="4410">
                  <c:v>0.93642999999999998</c:v>
                </c:pt>
                <c:pt idx="4411">
                  <c:v>0.93657999999999997</c:v>
                </c:pt>
                <c:pt idx="4412">
                  <c:v>0.93657999999999997</c:v>
                </c:pt>
                <c:pt idx="4413">
                  <c:v>0.93672999999999995</c:v>
                </c:pt>
                <c:pt idx="4414">
                  <c:v>0.93686999999999998</c:v>
                </c:pt>
                <c:pt idx="4415">
                  <c:v>0.93701999999999996</c:v>
                </c:pt>
                <c:pt idx="4416">
                  <c:v>0.93716999999999995</c:v>
                </c:pt>
                <c:pt idx="4417">
                  <c:v>0.93730999999999998</c:v>
                </c:pt>
                <c:pt idx="4418">
                  <c:v>0.93730999999999998</c:v>
                </c:pt>
                <c:pt idx="4419">
                  <c:v>0.93745999999999996</c:v>
                </c:pt>
                <c:pt idx="4420">
                  <c:v>0.93759999999999999</c:v>
                </c:pt>
                <c:pt idx="4421">
                  <c:v>0.93774999999999997</c:v>
                </c:pt>
                <c:pt idx="4422">
                  <c:v>0.93789</c:v>
                </c:pt>
                <c:pt idx="4423">
                  <c:v>0.93572</c:v>
                </c:pt>
                <c:pt idx="4424">
                  <c:v>0.93586999999999998</c:v>
                </c:pt>
                <c:pt idx="4425">
                  <c:v>0.93586999999999998</c:v>
                </c:pt>
                <c:pt idx="4426">
                  <c:v>0.93601000000000001</c:v>
                </c:pt>
                <c:pt idx="4427">
                  <c:v>0.93601000000000001</c:v>
                </c:pt>
                <c:pt idx="4428">
                  <c:v>0.93615999999999999</c:v>
                </c:pt>
                <c:pt idx="4429">
                  <c:v>0.93630999999999998</c:v>
                </c:pt>
                <c:pt idx="4430">
                  <c:v>0.93645999999999996</c:v>
                </c:pt>
                <c:pt idx="4431">
                  <c:v>0.93661000000000005</c:v>
                </c:pt>
                <c:pt idx="4432">
                  <c:v>0.93676000000000004</c:v>
                </c:pt>
                <c:pt idx="4433">
                  <c:v>0.93689999999999996</c:v>
                </c:pt>
                <c:pt idx="4434">
                  <c:v>0.93689999999999996</c:v>
                </c:pt>
                <c:pt idx="4435">
                  <c:v>0.93705000000000005</c:v>
                </c:pt>
                <c:pt idx="4436">
                  <c:v>0.93486999999999998</c:v>
                </c:pt>
                <c:pt idx="4437">
                  <c:v>0.93501999999999996</c:v>
                </c:pt>
                <c:pt idx="4438">
                  <c:v>0.93516999999999995</c:v>
                </c:pt>
                <c:pt idx="4439">
                  <c:v>0.93532000000000004</c:v>
                </c:pt>
                <c:pt idx="4440">
                  <c:v>0.93547000000000002</c:v>
                </c:pt>
                <c:pt idx="4441">
                  <c:v>0.93562000000000001</c:v>
                </c:pt>
                <c:pt idx="4442">
                  <c:v>0.93576999999999999</c:v>
                </c:pt>
                <c:pt idx="4443">
                  <c:v>0.93591999999999997</c:v>
                </c:pt>
                <c:pt idx="4444">
                  <c:v>0.93606999999999996</c:v>
                </c:pt>
                <c:pt idx="4445">
                  <c:v>0.93622000000000005</c:v>
                </c:pt>
                <c:pt idx="4446">
                  <c:v>0.93637000000000004</c:v>
                </c:pt>
                <c:pt idx="4447">
                  <c:v>0.93637000000000004</c:v>
                </c:pt>
                <c:pt idx="4448">
                  <c:v>0.93650999999999995</c:v>
                </c:pt>
                <c:pt idx="4449">
                  <c:v>0.93666000000000005</c:v>
                </c:pt>
                <c:pt idx="4450">
                  <c:v>0.93681000000000003</c:v>
                </c:pt>
                <c:pt idx="4451">
                  <c:v>0.93694999999999995</c:v>
                </c:pt>
                <c:pt idx="4452">
                  <c:v>0.93710000000000004</c:v>
                </c:pt>
                <c:pt idx="4453">
                  <c:v>0.93725000000000003</c:v>
                </c:pt>
                <c:pt idx="4454">
                  <c:v>0.93738999999999995</c:v>
                </c:pt>
                <c:pt idx="4455">
                  <c:v>0.93738999999999995</c:v>
                </c:pt>
                <c:pt idx="4456">
                  <c:v>0.93754000000000004</c:v>
                </c:pt>
                <c:pt idx="4457">
                  <c:v>0.93767999999999996</c:v>
                </c:pt>
                <c:pt idx="4458">
                  <c:v>0.93550999999999995</c:v>
                </c:pt>
                <c:pt idx="4459">
                  <c:v>0.93566000000000005</c:v>
                </c:pt>
                <c:pt idx="4460">
                  <c:v>0.93581000000000003</c:v>
                </c:pt>
                <c:pt idx="4461">
                  <c:v>0.93362999999999996</c:v>
                </c:pt>
                <c:pt idx="4462">
                  <c:v>0.93362999999999996</c:v>
                </c:pt>
                <c:pt idx="4463">
                  <c:v>0.93379000000000001</c:v>
                </c:pt>
                <c:pt idx="4464">
                  <c:v>0.93379000000000001</c:v>
                </c:pt>
                <c:pt idx="4465">
                  <c:v>0.93393999999999999</c:v>
                </c:pt>
                <c:pt idx="4466">
                  <c:v>0.93410000000000004</c:v>
                </c:pt>
                <c:pt idx="4467">
                  <c:v>0.93425000000000002</c:v>
                </c:pt>
                <c:pt idx="4468">
                  <c:v>0.93440000000000001</c:v>
                </c:pt>
                <c:pt idx="4469">
                  <c:v>0.93455999999999995</c:v>
                </c:pt>
                <c:pt idx="4470">
                  <c:v>0.93471000000000004</c:v>
                </c:pt>
                <c:pt idx="4471">
                  <c:v>0.93254000000000004</c:v>
                </c:pt>
                <c:pt idx="4472">
                  <c:v>0.93269000000000002</c:v>
                </c:pt>
                <c:pt idx="4473">
                  <c:v>0.93284999999999996</c:v>
                </c:pt>
                <c:pt idx="4474">
                  <c:v>0.93301000000000001</c:v>
                </c:pt>
                <c:pt idx="4475">
                  <c:v>0.93315999999999999</c:v>
                </c:pt>
                <c:pt idx="4476">
                  <c:v>0.93332000000000004</c:v>
                </c:pt>
                <c:pt idx="4477">
                  <c:v>0.93347000000000002</c:v>
                </c:pt>
                <c:pt idx="4478">
                  <c:v>0.93362000000000001</c:v>
                </c:pt>
                <c:pt idx="4479">
                  <c:v>0.93378000000000005</c:v>
                </c:pt>
                <c:pt idx="4480">
                  <c:v>0.93393000000000004</c:v>
                </c:pt>
                <c:pt idx="4481">
                  <c:v>0.93408000000000002</c:v>
                </c:pt>
                <c:pt idx="4482">
                  <c:v>0.93423999999999996</c:v>
                </c:pt>
                <c:pt idx="4483">
                  <c:v>0.93423999999999996</c:v>
                </c:pt>
                <c:pt idx="4484">
                  <c:v>0.93439000000000005</c:v>
                </c:pt>
                <c:pt idx="4485">
                  <c:v>0.93222000000000005</c:v>
                </c:pt>
                <c:pt idx="4486">
                  <c:v>0.93222000000000005</c:v>
                </c:pt>
                <c:pt idx="4487">
                  <c:v>0.93006</c:v>
                </c:pt>
                <c:pt idx="4488">
                  <c:v>0.93022000000000005</c:v>
                </c:pt>
                <c:pt idx="4489">
                  <c:v>0.93037999999999998</c:v>
                </c:pt>
                <c:pt idx="4490">
                  <c:v>0.93054999999999999</c:v>
                </c:pt>
                <c:pt idx="4491">
                  <c:v>0.93071000000000004</c:v>
                </c:pt>
                <c:pt idx="4492">
                  <c:v>0.93086999999999998</c:v>
                </c:pt>
                <c:pt idx="4493">
                  <c:v>0.93086999999999998</c:v>
                </c:pt>
                <c:pt idx="4494">
                  <c:v>0.93103000000000002</c:v>
                </c:pt>
                <c:pt idx="4495">
                  <c:v>0.93118999999999996</c:v>
                </c:pt>
                <c:pt idx="4496">
                  <c:v>0.92903000000000002</c:v>
                </c:pt>
                <c:pt idx="4497">
                  <c:v>0.92918999999999996</c:v>
                </c:pt>
                <c:pt idx="4498">
                  <c:v>0.92935999999999996</c:v>
                </c:pt>
                <c:pt idx="4499">
                  <c:v>0.92935999999999996</c:v>
                </c:pt>
                <c:pt idx="4500">
                  <c:v>0.92952000000000001</c:v>
                </c:pt>
                <c:pt idx="4501">
                  <c:v>0.92967999999999995</c:v>
                </c:pt>
                <c:pt idx="4502">
                  <c:v>0.92984999999999995</c:v>
                </c:pt>
                <c:pt idx="4503">
                  <c:v>0.93001</c:v>
                </c:pt>
                <c:pt idx="4504">
                  <c:v>0.93017000000000005</c:v>
                </c:pt>
                <c:pt idx="4505">
                  <c:v>0.93032999999999999</c:v>
                </c:pt>
                <c:pt idx="4506">
                  <c:v>0.93049999999999999</c:v>
                </c:pt>
                <c:pt idx="4507">
                  <c:v>0.93066000000000004</c:v>
                </c:pt>
                <c:pt idx="4508">
                  <c:v>0.93081999999999998</c:v>
                </c:pt>
                <c:pt idx="4509">
                  <c:v>0.93098000000000003</c:v>
                </c:pt>
                <c:pt idx="4510">
                  <c:v>0.93113999999999997</c:v>
                </c:pt>
                <c:pt idx="4511">
                  <c:v>0.93130000000000002</c:v>
                </c:pt>
                <c:pt idx="4512">
                  <c:v>0.93145999999999995</c:v>
                </c:pt>
                <c:pt idx="4513">
                  <c:v>0.93161000000000005</c:v>
                </c:pt>
                <c:pt idx="4514">
                  <c:v>0.93176999999999999</c:v>
                </c:pt>
                <c:pt idx="4515">
                  <c:v>0.93193000000000004</c:v>
                </c:pt>
                <c:pt idx="4516">
                  <c:v>0.93208999999999997</c:v>
                </c:pt>
                <c:pt idx="4517">
                  <c:v>0.93208999999999997</c:v>
                </c:pt>
                <c:pt idx="4518">
                  <c:v>0.93223999999999996</c:v>
                </c:pt>
                <c:pt idx="4519">
                  <c:v>0.93240000000000001</c:v>
                </c:pt>
                <c:pt idx="4520">
                  <c:v>0.93255999999999994</c:v>
                </c:pt>
                <c:pt idx="4521">
                  <c:v>0.93271000000000004</c:v>
                </c:pt>
                <c:pt idx="4522">
                  <c:v>0.93286999999999998</c:v>
                </c:pt>
                <c:pt idx="4523">
                  <c:v>0.93301999999999996</c:v>
                </c:pt>
                <c:pt idx="4524">
                  <c:v>0.93318000000000001</c:v>
                </c:pt>
                <c:pt idx="4525">
                  <c:v>0.93332999999999999</c:v>
                </c:pt>
                <c:pt idx="4526">
                  <c:v>0.93349000000000004</c:v>
                </c:pt>
                <c:pt idx="4527">
                  <c:v>0.93364000000000003</c:v>
                </c:pt>
                <c:pt idx="4528">
                  <c:v>0.93379000000000001</c:v>
                </c:pt>
                <c:pt idx="4529">
                  <c:v>0.93394999999999995</c:v>
                </c:pt>
                <c:pt idx="4530">
                  <c:v>0.93410000000000004</c:v>
                </c:pt>
                <c:pt idx="4531">
                  <c:v>0.93425000000000002</c:v>
                </c:pt>
                <c:pt idx="4532">
                  <c:v>0.93440000000000001</c:v>
                </c:pt>
                <c:pt idx="4533">
                  <c:v>0.93454999999999999</c:v>
                </c:pt>
                <c:pt idx="4534">
                  <c:v>0.93469999999999998</c:v>
                </c:pt>
                <c:pt idx="4535">
                  <c:v>0.93484999999999996</c:v>
                </c:pt>
                <c:pt idx="4536">
                  <c:v>0.93500000000000005</c:v>
                </c:pt>
                <c:pt idx="4537">
                  <c:v>0.93515000000000004</c:v>
                </c:pt>
                <c:pt idx="4538">
                  <c:v>0.93515000000000004</c:v>
                </c:pt>
                <c:pt idx="4539">
                  <c:v>0.93530000000000002</c:v>
                </c:pt>
                <c:pt idx="4540">
                  <c:v>0.93545</c:v>
                </c:pt>
                <c:pt idx="4541">
                  <c:v>0.93545</c:v>
                </c:pt>
                <c:pt idx="4542">
                  <c:v>0.93328999999999995</c:v>
                </c:pt>
                <c:pt idx="4543">
                  <c:v>0.93345</c:v>
                </c:pt>
                <c:pt idx="4544">
                  <c:v>0.93128999999999995</c:v>
                </c:pt>
                <c:pt idx="4545">
                  <c:v>0.93145</c:v>
                </c:pt>
                <c:pt idx="4546">
                  <c:v>0.93161000000000005</c:v>
                </c:pt>
                <c:pt idx="4547">
                  <c:v>0.93176999999999999</c:v>
                </c:pt>
                <c:pt idx="4548">
                  <c:v>0.93193000000000004</c:v>
                </c:pt>
                <c:pt idx="4549">
                  <c:v>0.93208000000000002</c:v>
                </c:pt>
                <c:pt idx="4550">
                  <c:v>0.93208000000000002</c:v>
                </c:pt>
                <c:pt idx="4551">
                  <c:v>0.93223999999999996</c:v>
                </c:pt>
                <c:pt idx="4552">
                  <c:v>0.93240000000000001</c:v>
                </c:pt>
                <c:pt idx="4553">
                  <c:v>0.93025000000000002</c:v>
                </c:pt>
                <c:pt idx="4554">
                  <c:v>0.93040999999999996</c:v>
                </c:pt>
                <c:pt idx="4555">
                  <c:v>0.93057000000000001</c:v>
                </c:pt>
                <c:pt idx="4556">
                  <c:v>0.93072999999999995</c:v>
                </c:pt>
                <c:pt idx="4557">
                  <c:v>0.93072999999999995</c:v>
                </c:pt>
                <c:pt idx="4558">
                  <c:v>0.93089</c:v>
                </c:pt>
                <c:pt idx="4559">
                  <c:v>0.93105000000000004</c:v>
                </c:pt>
                <c:pt idx="4560">
                  <c:v>0.93120000000000003</c:v>
                </c:pt>
                <c:pt idx="4561">
                  <c:v>0.93135999999999997</c:v>
                </c:pt>
                <c:pt idx="4562">
                  <c:v>0.93152000000000001</c:v>
                </c:pt>
                <c:pt idx="4563">
                  <c:v>0.93152000000000001</c:v>
                </c:pt>
                <c:pt idx="4564">
                  <c:v>0.93167999999999995</c:v>
                </c:pt>
                <c:pt idx="4565">
                  <c:v>0.93184</c:v>
                </c:pt>
                <c:pt idx="4566">
                  <c:v>0.93198999999999999</c:v>
                </c:pt>
                <c:pt idx="4567">
                  <c:v>0.93215000000000003</c:v>
                </c:pt>
                <c:pt idx="4568">
                  <c:v>0.93230999999999997</c:v>
                </c:pt>
                <c:pt idx="4569">
                  <c:v>0.93245999999999996</c:v>
                </c:pt>
                <c:pt idx="4570">
                  <c:v>0.93262</c:v>
                </c:pt>
                <c:pt idx="4571">
                  <c:v>0.93276999999999999</c:v>
                </c:pt>
                <c:pt idx="4572">
                  <c:v>0.93293000000000004</c:v>
                </c:pt>
                <c:pt idx="4573">
                  <c:v>0.93078000000000005</c:v>
                </c:pt>
                <c:pt idx="4574">
                  <c:v>0.92864000000000002</c:v>
                </c:pt>
                <c:pt idx="4575">
                  <c:v>0.92864000000000002</c:v>
                </c:pt>
                <c:pt idx="4576">
                  <c:v>0.92879999999999996</c:v>
                </c:pt>
                <c:pt idx="4577">
                  <c:v>0.92896999999999996</c:v>
                </c:pt>
                <c:pt idx="4578">
                  <c:v>0.92913000000000001</c:v>
                </c:pt>
                <c:pt idx="4579">
                  <c:v>0.92928999999999995</c:v>
                </c:pt>
                <c:pt idx="4580">
                  <c:v>0.92945999999999995</c:v>
                </c:pt>
                <c:pt idx="4581">
                  <c:v>0.92962</c:v>
                </c:pt>
                <c:pt idx="4582">
                  <c:v>0.92978000000000005</c:v>
                </c:pt>
                <c:pt idx="4583">
                  <c:v>0.92993999999999999</c:v>
                </c:pt>
                <c:pt idx="4584">
                  <c:v>0.93010000000000004</c:v>
                </c:pt>
                <c:pt idx="4585">
                  <c:v>0.93027000000000004</c:v>
                </c:pt>
                <c:pt idx="4586">
                  <c:v>0.93042999999999998</c:v>
                </c:pt>
                <c:pt idx="4587">
                  <c:v>0.92828999999999995</c:v>
                </c:pt>
                <c:pt idx="4588">
                  <c:v>0.92845</c:v>
                </c:pt>
                <c:pt idx="4589">
                  <c:v>0.92862</c:v>
                </c:pt>
                <c:pt idx="4590">
                  <c:v>0.92878000000000005</c:v>
                </c:pt>
                <c:pt idx="4591">
                  <c:v>0.92893999999999999</c:v>
                </c:pt>
                <c:pt idx="4592">
                  <c:v>0.92910999999999999</c:v>
                </c:pt>
                <c:pt idx="4593">
                  <c:v>0.92927000000000004</c:v>
                </c:pt>
                <c:pt idx="4594">
                  <c:v>0.92942999999999998</c:v>
                </c:pt>
                <c:pt idx="4595">
                  <c:v>0.92959000000000003</c:v>
                </c:pt>
                <c:pt idx="4596">
                  <c:v>0.92959000000000003</c:v>
                </c:pt>
                <c:pt idx="4597">
                  <c:v>0.92976000000000003</c:v>
                </c:pt>
                <c:pt idx="4598">
                  <c:v>0.92991999999999997</c:v>
                </c:pt>
                <c:pt idx="4599">
                  <c:v>0.93008000000000002</c:v>
                </c:pt>
                <c:pt idx="4600">
                  <c:v>0.93023999999999996</c:v>
                </c:pt>
                <c:pt idx="4601">
                  <c:v>0.9304</c:v>
                </c:pt>
                <c:pt idx="4602">
                  <c:v>0.92825999999999997</c:v>
                </c:pt>
                <c:pt idx="4603">
                  <c:v>0.92613999999999996</c:v>
                </c:pt>
                <c:pt idx="4604">
                  <c:v>0.92630999999999997</c:v>
                </c:pt>
                <c:pt idx="4605">
                  <c:v>0.92647000000000002</c:v>
                </c:pt>
                <c:pt idx="4606">
                  <c:v>0.92664000000000002</c:v>
                </c:pt>
                <c:pt idx="4607">
                  <c:v>0.92681000000000002</c:v>
                </c:pt>
                <c:pt idx="4608">
                  <c:v>0.92681000000000002</c:v>
                </c:pt>
                <c:pt idx="4609">
                  <c:v>0.92698000000000003</c:v>
                </c:pt>
                <c:pt idx="4610">
                  <c:v>0.92484999999999995</c:v>
                </c:pt>
                <c:pt idx="4611">
                  <c:v>0.92503000000000002</c:v>
                </c:pt>
                <c:pt idx="4612">
                  <c:v>0.92520000000000002</c:v>
                </c:pt>
                <c:pt idx="4613">
                  <c:v>0.92537000000000003</c:v>
                </c:pt>
                <c:pt idx="4614">
                  <c:v>0.92554000000000003</c:v>
                </c:pt>
                <c:pt idx="4615">
                  <c:v>0.92571000000000003</c:v>
                </c:pt>
                <c:pt idx="4616">
                  <c:v>0.92588000000000004</c:v>
                </c:pt>
                <c:pt idx="4617">
                  <c:v>0.92605000000000004</c:v>
                </c:pt>
                <c:pt idx="4618">
                  <c:v>0.92622000000000004</c:v>
                </c:pt>
                <c:pt idx="4619">
                  <c:v>0.92622000000000004</c:v>
                </c:pt>
                <c:pt idx="4620">
                  <c:v>0.92622000000000004</c:v>
                </c:pt>
                <c:pt idx="4621">
                  <c:v>0.92639000000000005</c:v>
                </c:pt>
                <c:pt idx="4622">
                  <c:v>0.92639000000000005</c:v>
                </c:pt>
                <c:pt idx="4623">
                  <c:v>0.92656000000000005</c:v>
                </c:pt>
                <c:pt idx="4624">
                  <c:v>0.92673000000000005</c:v>
                </c:pt>
                <c:pt idx="4625">
                  <c:v>0.92689999999999995</c:v>
                </c:pt>
                <c:pt idx="4626">
                  <c:v>0.92706</c:v>
                </c:pt>
                <c:pt idx="4627">
                  <c:v>0.92723</c:v>
                </c:pt>
                <c:pt idx="4628">
                  <c:v>0.9274</c:v>
                </c:pt>
                <c:pt idx="4629">
                  <c:v>0.92756000000000005</c:v>
                </c:pt>
                <c:pt idx="4630">
                  <c:v>0.92773000000000005</c:v>
                </c:pt>
                <c:pt idx="4631">
                  <c:v>0.92789999999999995</c:v>
                </c:pt>
                <c:pt idx="4632">
                  <c:v>0.92806</c:v>
                </c:pt>
                <c:pt idx="4633">
                  <c:v>0.92823</c:v>
                </c:pt>
                <c:pt idx="4634">
                  <c:v>0.92839000000000005</c:v>
                </c:pt>
                <c:pt idx="4635">
                  <c:v>0.92856000000000005</c:v>
                </c:pt>
                <c:pt idx="4636">
                  <c:v>0.92871999999999999</c:v>
                </c:pt>
                <c:pt idx="4637">
                  <c:v>0.92888000000000004</c:v>
                </c:pt>
                <c:pt idx="4638">
                  <c:v>0.92905000000000004</c:v>
                </c:pt>
                <c:pt idx="4639">
                  <c:v>0.92920999999999998</c:v>
                </c:pt>
                <c:pt idx="4640">
                  <c:v>0.92937000000000003</c:v>
                </c:pt>
                <c:pt idx="4641">
                  <c:v>0.92952999999999997</c:v>
                </c:pt>
                <c:pt idx="4642">
                  <c:v>0.92969000000000002</c:v>
                </c:pt>
                <c:pt idx="4643">
                  <c:v>0.92984999999999995</c:v>
                </c:pt>
                <c:pt idx="4644">
                  <c:v>0.93001</c:v>
                </c:pt>
                <c:pt idx="4645">
                  <c:v>0.93017000000000005</c:v>
                </c:pt>
                <c:pt idx="4646">
                  <c:v>0.93032999999999999</c:v>
                </c:pt>
                <c:pt idx="4647">
                  <c:v>0.93049000000000004</c:v>
                </c:pt>
                <c:pt idx="4648">
                  <c:v>0.93064999999999998</c:v>
                </c:pt>
                <c:pt idx="4649">
                  <c:v>0.93081000000000003</c:v>
                </c:pt>
                <c:pt idx="4650">
                  <c:v>0.93081000000000003</c:v>
                </c:pt>
                <c:pt idx="4651">
                  <c:v>0.93081000000000003</c:v>
                </c:pt>
                <c:pt idx="4652">
                  <c:v>0.93096999999999996</c:v>
                </c:pt>
                <c:pt idx="4653">
                  <c:v>0.93113000000000001</c:v>
                </c:pt>
                <c:pt idx="4654">
                  <c:v>0.93113000000000001</c:v>
                </c:pt>
                <c:pt idx="4655">
                  <c:v>0.93128</c:v>
                </c:pt>
                <c:pt idx="4656">
                  <c:v>0.93144000000000005</c:v>
                </c:pt>
                <c:pt idx="4657">
                  <c:v>0.93159999999999998</c:v>
                </c:pt>
                <c:pt idx="4658">
                  <c:v>0.93176000000000003</c:v>
                </c:pt>
                <c:pt idx="4659">
                  <c:v>0.93176000000000003</c:v>
                </c:pt>
                <c:pt idx="4660">
                  <c:v>0.93191000000000002</c:v>
                </c:pt>
                <c:pt idx="4661">
                  <c:v>0.93206999999999995</c:v>
                </c:pt>
                <c:pt idx="4662">
                  <c:v>0.93222000000000005</c:v>
                </c:pt>
                <c:pt idx="4663">
                  <c:v>0.93237999999999999</c:v>
                </c:pt>
                <c:pt idx="4664">
                  <c:v>0.93252999999999997</c:v>
                </c:pt>
                <c:pt idx="4665">
                  <c:v>0.93252999999999997</c:v>
                </c:pt>
                <c:pt idx="4666">
                  <c:v>0.93252999999999997</c:v>
                </c:pt>
                <c:pt idx="4667">
                  <c:v>0.93269000000000002</c:v>
                </c:pt>
                <c:pt idx="4668">
                  <c:v>0.93284999999999996</c:v>
                </c:pt>
                <c:pt idx="4669">
                  <c:v>0.93300000000000005</c:v>
                </c:pt>
                <c:pt idx="4670">
                  <c:v>0.93300000000000005</c:v>
                </c:pt>
                <c:pt idx="4671">
                  <c:v>0.93300000000000005</c:v>
                </c:pt>
                <c:pt idx="4672">
                  <c:v>0.93315000000000003</c:v>
                </c:pt>
                <c:pt idx="4673">
                  <c:v>0.93315000000000003</c:v>
                </c:pt>
                <c:pt idx="4674">
                  <c:v>0.93330999999999997</c:v>
                </c:pt>
                <c:pt idx="4675">
                  <c:v>0.93345999999999996</c:v>
                </c:pt>
                <c:pt idx="4676">
                  <c:v>0.93362000000000001</c:v>
                </c:pt>
                <c:pt idx="4677">
                  <c:v>0.93376999999999999</c:v>
                </c:pt>
                <c:pt idx="4678">
                  <c:v>0.93391999999999997</c:v>
                </c:pt>
                <c:pt idx="4679">
                  <c:v>0.93408000000000002</c:v>
                </c:pt>
                <c:pt idx="4680">
                  <c:v>0.93423</c:v>
                </c:pt>
                <c:pt idx="4681">
                  <c:v>0.93437999999999999</c:v>
                </c:pt>
                <c:pt idx="4682">
                  <c:v>0.93222000000000005</c:v>
                </c:pt>
                <c:pt idx="4683">
                  <c:v>0.93237999999999999</c:v>
                </c:pt>
                <c:pt idx="4684">
                  <c:v>0.93254000000000004</c:v>
                </c:pt>
                <c:pt idx="4685">
                  <c:v>0.93269000000000002</c:v>
                </c:pt>
                <c:pt idx="4686">
                  <c:v>0.93284999999999996</c:v>
                </c:pt>
                <c:pt idx="4687">
                  <c:v>0.93300000000000005</c:v>
                </c:pt>
                <c:pt idx="4688">
                  <c:v>0.93315999999999999</c:v>
                </c:pt>
                <c:pt idx="4689">
                  <c:v>0.93101</c:v>
                </c:pt>
                <c:pt idx="4690">
                  <c:v>0.93117000000000005</c:v>
                </c:pt>
                <c:pt idx="4691">
                  <c:v>0.93117000000000005</c:v>
                </c:pt>
                <c:pt idx="4692">
                  <c:v>0.93132999999999999</c:v>
                </c:pt>
                <c:pt idx="4693">
                  <c:v>0.93132999999999999</c:v>
                </c:pt>
                <c:pt idx="4694">
                  <c:v>0.93147999999999997</c:v>
                </c:pt>
                <c:pt idx="4695">
                  <c:v>0.93164000000000002</c:v>
                </c:pt>
                <c:pt idx="4696">
                  <c:v>0.93179999999999996</c:v>
                </c:pt>
                <c:pt idx="4697">
                  <c:v>0.93196000000000001</c:v>
                </c:pt>
                <c:pt idx="4698">
                  <c:v>0.93196000000000001</c:v>
                </c:pt>
                <c:pt idx="4699">
                  <c:v>0.93210999999999999</c:v>
                </c:pt>
                <c:pt idx="4700">
                  <c:v>0.93227000000000004</c:v>
                </c:pt>
                <c:pt idx="4701">
                  <c:v>0.93227000000000004</c:v>
                </c:pt>
                <c:pt idx="4702">
                  <c:v>0.93242999999999998</c:v>
                </c:pt>
                <c:pt idx="4703">
                  <c:v>0.93027000000000004</c:v>
                </c:pt>
                <c:pt idx="4704">
                  <c:v>0.93042999999999998</c:v>
                </c:pt>
                <c:pt idx="4705">
                  <c:v>0.93059000000000003</c:v>
                </c:pt>
                <c:pt idx="4706">
                  <c:v>0.93074999999999997</c:v>
                </c:pt>
                <c:pt idx="4707">
                  <c:v>0.93091000000000002</c:v>
                </c:pt>
                <c:pt idx="4708">
                  <c:v>0.93106999999999995</c:v>
                </c:pt>
                <c:pt idx="4709">
                  <c:v>0.93123</c:v>
                </c:pt>
                <c:pt idx="4710">
                  <c:v>0.93139000000000005</c:v>
                </c:pt>
                <c:pt idx="4711">
                  <c:v>0.93139000000000005</c:v>
                </c:pt>
                <c:pt idx="4712">
                  <c:v>0.93154999999999999</c:v>
                </c:pt>
                <c:pt idx="4713">
                  <c:v>0.93171000000000004</c:v>
                </c:pt>
                <c:pt idx="4714">
                  <c:v>0.93186999999999998</c:v>
                </c:pt>
                <c:pt idx="4715">
                  <c:v>0.93201999999999996</c:v>
                </c:pt>
                <c:pt idx="4716">
                  <c:v>0.93218000000000001</c:v>
                </c:pt>
                <c:pt idx="4717">
                  <c:v>0.93233999999999995</c:v>
                </c:pt>
                <c:pt idx="4718">
                  <c:v>0.93249000000000004</c:v>
                </c:pt>
                <c:pt idx="4719">
                  <c:v>0.93264999999999998</c:v>
                </c:pt>
                <c:pt idx="4720">
                  <c:v>0.93279999999999996</c:v>
                </c:pt>
                <c:pt idx="4721">
                  <c:v>0.93296000000000001</c:v>
                </c:pt>
                <c:pt idx="4722">
                  <c:v>0.93310999999999999</c:v>
                </c:pt>
                <c:pt idx="4723">
                  <c:v>0.93327000000000004</c:v>
                </c:pt>
                <c:pt idx="4724">
                  <c:v>0.93342000000000003</c:v>
                </c:pt>
                <c:pt idx="4725">
                  <c:v>0.93357000000000001</c:v>
                </c:pt>
                <c:pt idx="4726">
                  <c:v>0.93372999999999995</c:v>
                </c:pt>
                <c:pt idx="4727">
                  <c:v>0.93388000000000004</c:v>
                </c:pt>
                <c:pt idx="4728">
                  <c:v>0.93403000000000003</c:v>
                </c:pt>
                <c:pt idx="4729">
                  <c:v>0.93403000000000003</c:v>
                </c:pt>
                <c:pt idx="4730">
                  <c:v>0.93418000000000001</c:v>
                </c:pt>
                <c:pt idx="4731">
                  <c:v>0.93433999999999995</c:v>
                </c:pt>
                <c:pt idx="4732">
                  <c:v>0.93449000000000004</c:v>
                </c:pt>
                <c:pt idx="4733">
                  <c:v>0.93464000000000003</c:v>
                </c:pt>
                <c:pt idx="4734">
                  <c:v>0.93479000000000001</c:v>
                </c:pt>
                <c:pt idx="4735">
                  <c:v>0.93493999999999999</c:v>
                </c:pt>
                <c:pt idx="4736">
                  <c:v>0.93508999999999998</c:v>
                </c:pt>
                <c:pt idx="4737">
                  <c:v>0.93508999999999998</c:v>
                </c:pt>
                <c:pt idx="4738">
                  <c:v>0.93523999999999996</c:v>
                </c:pt>
                <c:pt idx="4739">
                  <c:v>0.93539000000000005</c:v>
                </c:pt>
                <c:pt idx="4740">
                  <c:v>0.93554000000000004</c:v>
                </c:pt>
                <c:pt idx="4741">
                  <c:v>0.93554000000000004</c:v>
                </c:pt>
                <c:pt idx="4742">
                  <c:v>0.93567999999999996</c:v>
                </c:pt>
                <c:pt idx="4743">
                  <c:v>0.93583000000000005</c:v>
                </c:pt>
                <c:pt idx="4744">
                  <c:v>0.93598000000000003</c:v>
                </c:pt>
                <c:pt idx="4745">
                  <c:v>0.93613000000000002</c:v>
                </c:pt>
                <c:pt idx="4746">
                  <c:v>0.93628</c:v>
                </c:pt>
                <c:pt idx="4747">
                  <c:v>0.93642000000000003</c:v>
                </c:pt>
                <c:pt idx="4748">
                  <c:v>0.93657000000000001</c:v>
                </c:pt>
                <c:pt idx="4749">
                  <c:v>0.93672</c:v>
                </c:pt>
                <c:pt idx="4750">
                  <c:v>0.93686000000000003</c:v>
                </c:pt>
                <c:pt idx="4751">
                  <c:v>0.93701000000000001</c:v>
                </c:pt>
                <c:pt idx="4752">
                  <c:v>0.93715000000000004</c:v>
                </c:pt>
                <c:pt idx="4753">
                  <c:v>0.93730000000000002</c:v>
                </c:pt>
                <c:pt idx="4754">
                  <c:v>0.93744000000000005</c:v>
                </c:pt>
                <c:pt idx="4755">
                  <c:v>0.93757999999999997</c:v>
                </c:pt>
                <c:pt idx="4756">
                  <c:v>0.93542999999999998</c:v>
                </c:pt>
                <c:pt idx="4757">
                  <c:v>0.93557999999999997</c:v>
                </c:pt>
                <c:pt idx="4758">
                  <c:v>0.93572999999999995</c:v>
                </c:pt>
                <c:pt idx="4759">
                  <c:v>0.93586999999999998</c:v>
                </c:pt>
                <c:pt idx="4760">
                  <c:v>0.93601999999999996</c:v>
                </c:pt>
                <c:pt idx="4761">
                  <c:v>0.93601999999999996</c:v>
                </c:pt>
                <c:pt idx="4762">
                  <c:v>0.93616999999999995</c:v>
                </c:pt>
                <c:pt idx="4763">
                  <c:v>0.93630999999999998</c:v>
                </c:pt>
                <c:pt idx="4764">
                  <c:v>0.93645999999999996</c:v>
                </c:pt>
                <c:pt idx="4765">
                  <c:v>0.93661000000000005</c:v>
                </c:pt>
                <c:pt idx="4766">
                  <c:v>0.93674999999999997</c:v>
                </c:pt>
                <c:pt idx="4767">
                  <c:v>0.93689999999999996</c:v>
                </c:pt>
                <c:pt idx="4768">
                  <c:v>0.93703999999999998</c:v>
                </c:pt>
                <c:pt idx="4769">
                  <c:v>0.93718999999999997</c:v>
                </c:pt>
                <c:pt idx="4770">
                  <c:v>0.93733</c:v>
                </c:pt>
                <c:pt idx="4771">
                  <c:v>0.93747000000000003</c:v>
                </c:pt>
                <c:pt idx="4772">
                  <c:v>0.93762000000000001</c:v>
                </c:pt>
                <c:pt idx="4773">
                  <c:v>0.93776000000000004</c:v>
                </c:pt>
                <c:pt idx="4774">
                  <c:v>0.93789999999999996</c:v>
                </c:pt>
                <c:pt idx="4775">
                  <c:v>0.93803999999999998</c:v>
                </c:pt>
                <c:pt idx="4776">
                  <c:v>0.93803999999999998</c:v>
                </c:pt>
                <c:pt idx="4777">
                  <c:v>0.93818999999999997</c:v>
                </c:pt>
                <c:pt idx="4778">
                  <c:v>0.93833</c:v>
                </c:pt>
                <c:pt idx="4779">
                  <c:v>0.93847000000000003</c:v>
                </c:pt>
                <c:pt idx="4780">
                  <c:v>0.93861000000000006</c:v>
                </c:pt>
                <c:pt idx="4781">
                  <c:v>0.93861000000000006</c:v>
                </c:pt>
                <c:pt idx="4782">
                  <c:v>0.93874999999999997</c:v>
                </c:pt>
                <c:pt idx="4783">
                  <c:v>0.93889</c:v>
                </c:pt>
                <c:pt idx="4784">
                  <c:v>0.93889</c:v>
                </c:pt>
                <c:pt idx="4785">
                  <c:v>0.93903000000000003</c:v>
                </c:pt>
                <c:pt idx="4786">
                  <c:v>0.93916999999999995</c:v>
                </c:pt>
                <c:pt idx="4787">
                  <c:v>0.93930999999999998</c:v>
                </c:pt>
                <c:pt idx="4788">
                  <c:v>0.93945000000000001</c:v>
                </c:pt>
                <c:pt idx="4789">
                  <c:v>0.93959000000000004</c:v>
                </c:pt>
                <c:pt idx="4790">
                  <c:v>0.93972999999999995</c:v>
                </c:pt>
                <c:pt idx="4791">
                  <c:v>0.93986999999999998</c:v>
                </c:pt>
                <c:pt idx="4792">
                  <c:v>0.94001000000000001</c:v>
                </c:pt>
                <c:pt idx="4793">
                  <c:v>0.94013999999999998</c:v>
                </c:pt>
                <c:pt idx="4794">
                  <c:v>0.94028</c:v>
                </c:pt>
                <c:pt idx="4795">
                  <c:v>0.94042000000000003</c:v>
                </c:pt>
                <c:pt idx="4796">
                  <c:v>0.94055</c:v>
                </c:pt>
                <c:pt idx="4797">
                  <c:v>0.94069000000000003</c:v>
                </c:pt>
                <c:pt idx="4798">
                  <c:v>0.94069000000000003</c:v>
                </c:pt>
                <c:pt idx="4799">
                  <c:v>0.94083000000000006</c:v>
                </c:pt>
                <c:pt idx="4800">
                  <c:v>0.93867</c:v>
                </c:pt>
                <c:pt idx="4801">
                  <c:v>0.93881000000000003</c:v>
                </c:pt>
                <c:pt idx="4802">
                  <c:v>0.93894999999999995</c:v>
                </c:pt>
                <c:pt idx="4803">
                  <c:v>0.93894999999999995</c:v>
                </c:pt>
                <c:pt idx="4804">
                  <c:v>0.93908999999999998</c:v>
                </c:pt>
                <c:pt idx="4805">
                  <c:v>0.93923000000000001</c:v>
                </c:pt>
                <c:pt idx="4806">
                  <c:v>0.93923000000000001</c:v>
                </c:pt>
                <c:pt idx="4807">
                  <c:v>0.93923000000000001</c:v>
                </c:pt>
                <c:pt idx="4808">
                  <c:v>0.93937000000000004</c:v>
                </c:pt>
                <c:pt idx="4809">
                  <c:v>0.93950999999999996</c:v>
                </c:pt>
                <c:pt idx="4810">
                  <c:v>0.93964999999999999</c:v>
                </c:pt>
                <c:pt idx="4811">
                  <c:v>0.93979000000000001</c:v>
                </c:pt>
                <c:pt idx="4812">
                  <c:v>0.93979000000000001</c:v>
                </c:pt>
                <c:pt idx="4813">
                  <c:v>0.93993000000000004</c:v>
                </c:pt>
                <c:pt idx="4814">
                  <c:v>0.94006999999999996</c:v>
                </c:pt>
                <c:pt idx="4815">
                  <c:v>0.94020000000000004</c:v>
                </c:pt>
                <c:pt idx="4816">
                  <c:v>0.94033999999999995</c:v>
                </c:pt>
                <c:pt idx="4817">
                  <c:v>0.93816999999999995</c:v>
                </c:pt>
                <c:pt idx="4818">
                  <c:v>0.93832000000000004</c:v>
                </c:pt>
                <c:pt idx="4819">
                  <c:v>0.93845999999999996</c:v>
                </c:pt>
                <c:pt idx="4820">
                  <c:v>0.93859999999999999</c:v>
                </c:pt>
                <c:pt idx="4821">
                  <c:v>0.93874000000000002</c:v>
                </c:pt>
                <c:pt idx="4822">
                  <c:v>0.93888000000000005</c:v>
                </c:pt>
                <c:pt idx="4823">
                  <c:v>0.93901999999999997</c:v>
                </c:pt>
                <c:pt idx="4824">
                  <c:v>0.93915999999999999</c:v>
                </c:pt>
                <c:pt idx="4825">
                  <c:v>0.93915999999999999</c:v>
                </c:pt>
                <c:pt idx="4826">
                  <c:v>0.93930000000000002</c:v>
                </c:pt>
                <c:pt idx="4827">
                  <c:v>0.93944000000000005</c:v>
                </c:pt>
                <c:pt idx="4828">
                  <c:v>0.93957999999999997</c:v>
                </c:pt>
                <c:pt idx="4829">
                  <c:v>0.93972</c:v>
                </c:pt>
                <c:pt idx="4830">
                  <c:v>0.93986000000000003</c:v>
                </c:pt>
                <c:pt idx="4831">
                  <c:v>0.94</c:v>
                </c:pt>
                <c:pt idx="4832">
                  <c:v>0.94013999999999998</c:v>
                </c:pt>
                <c:pt idx="4833">
                  <c:v>0.94027000000000005</c:v>
                </c:pt>
                <c:pt idx="4834">
                  <c:v>0.94040999999999997</c:v>
                </c:pt>
                <c:pt idx="4835">
                  <c:v>0.94055</c:v>
                </c:pt>
                <c:pt idx="4836">
                  <c:v>0.94055</c:v>
                </c:pt>
                <c:pt idx="4837">
                  <c:v>0.93837999999999999</c:v>
                </c:pt>
                <c:pt idx="4838">
                  <c:v>0.93852999999999998</c:v>
                </c:pt>
                <c:pt idx="4839">
                  <c:v>0.93867</c:v>
                </c:pt>
                <c:pt idx="4840">
                  <c:v>0.93881000000000003</c:v>
                </c:pt>
                <c:pt idx="4841">
                  <c:v>0.93894999999999995</c:v>
                </c:pt>
                <c:pt idx="4842">
                  <c:v>0.93908999999999998</c:v>
                </c:pt>
                <c:pt idx="4843">
                  <c:v>0.93908999999999998</c:v>
                </c:pt>
                <c:pt idx="4844">
                  <c:v>0.93923000000000001</c:v>
                </c:pt>
                <c:pt idx="4845">
                  <c:v>0.93923000000000001</c:v>
                </c:pt>
                <c:pt idx="4846">
                  <c:v>0.93937000000000004</c:v>
                </c:pt>
                <c:pt idx="4847">
                  <c:v>0.93950999999999996</c:v>
                </c:pt>
                <c:pt idx="4848">
                  <c:v>0.93964999999999999</c:v>
                </c:pt>
                <c:pt idx="4849">
                  <c:v>0.93979000000000001</c:v>
                </c:pt>
                <c:pt idx="4850">
                  <c:v>0.93993000000000004</c:v>
                </c:pt>
                <c:pt idx="4851">
                  <c:v>0.94006000000000001</c:v>
                </c:pt>
                <c:pt idx="4852">
                  <c:v>0.94020000000000004</c:v>
                </c:pt>
                <c:pt idx="4853">
                  <c:v>0.94033999999999995</c:v>
                </c:pt>
                <c:pt idx="4854">
                  <c:v>0.94047999999999998</c:v>
                </c:pt>
                <c:pt idx="4855">
                  <c:v>0.94060999999999995</c:v>
                </c:pt>
                <c:pt idx="4856">
                  <c:v>0.94074999999999998</c:v>
                </c:pt>
                <c:pt idx="4857">
                  <c:v>0.94089</c:v>
                </c:pt>
                <c:pt idx="4858">
                  <c:v>0.94101999999999997</c:v>
                </c:pt>
                <c:pt idx="4859">
                  <c:v>0.94116</c:v>
                </c:pt>
                <c:pt idx="4860">
                  <c:v>0.94128999999999996</c:v>
                </c:pt>
                <c:pt idx="4861">
                  <c:v>0.94142999999999999</c:v>
                </c:pt>
                <c:pt idx="4862">
                  <c:v>0.94155999999999995</c:v>
                </c:pt>
                <c:pt idx="4863">
                  <c:v>0.94169999999999998</c:v>
                </c:pt>
                <c:pt idx="4864">
                  <c:v>0.94182999999999995</c:v>
                </c:pt>
                <c:pt idx="4865">
                  <c:v>0.94196000000000002</c:v>
                </c:pt>
                <c:pt idx="4866">
                  <c:v>0.94196000000000002</c:v>
                </c:pt>
                <c:pt idx="4867">
                  <c:v>0.94210000000000005</c:v>
                </c:pt>
                <c:pt idx="4868">
                  <c:v>0.94223000000000001</c:v>
                </c:pt>
                <c:pt idx="4869">
                  <c:v>0.94235999999999998</c:v>
                </c:pt>
                <c:pt idx="4870">
                  <c:v>0.94249000000000005</c:v>
                </c:pt>
                <c:pt idx="4871">
                  <c:v>0.94249000000000005</c:v>
                </c:pt>
                <c:pt idx="4872">
                  <c:v>0.94262999999999997</c:v>
                </c:pt>
                <c:pt idx="4873">
                  <c:v>0.94276000000000004</c:v>
                </c:pt>
                <c:pt idx="4874">
                  <c:v>0.94289000000000001</c:v>
                </c:pt>
                <c:pt idx="4875">
                  <c:v>0.94301999999999997</c:v>
                </c:pt>
                <c:pt idx="4876">
                  <c:v>0.94315000000000004</c:v>
                </c:pt>
                <c:pt idx="4877">
                  <c:v>0.94328000000000001</c:v>
                </c:pt>
                <c:pt idx="4878">
                  <c:v>0.94328000000000001</c:v>
                </c:pt>
                <c:pt idx="4879">
                  <c:v>0.94340999999999997</c:v>
                </c:pt>
                <c:pt idx="4880">
                  <c:v>0.94354000000000005</c:v>
                </c:pt>
                <c:pt idx="4881">
                  <c:v>0.94367000000000001</c:v>
                </c:pt>
                <c:pt idx="4882">
                  <c:v>0.94379999999999997</c:v>
                </c:pt>
                <c:pt idx="4883">
                  <c:v>0.94393000000000005</c:v>
                </c:pt>
                <c:pt idx="4884">
                  <c:v>0.94406000000000001</c:v>
                </c:pt>
                <c:pt idx="4885">
                  <c:v>0.94418999999999997</c:v>
                </c:pt>
                <c:pt idx="4886">
                  <c:v>0.94430999999999998</c:v>
                </c:pt>
                <c:pt idx="4887">
                  <c:v>0.94443999999999995</c:v>
                </c:pt>
                <c:pt idx="4888">
                  <c:v>0.94457000000000002</c:v>
                </c:pt>
                <c:pt idx="4889">
                  <c:v>0.94457000000000002</c:v>
                </c:pt>
                <c:pt idx="4890">
                  <c:v>0.94469999999999998</c:v>
                </c:pt>
                <c:pt idx="4891">
                  <c:v>0.94481999999999999</c:v>
                </c:pt>
                <c:pt idx="4892">
                  <c:v>0.94494999999999996</c:v>
                </c:pt>
                <c:pt idx="4893">
                  <c:v>0.94508000000000003</c:v>
                </c:pt>
                <c:pt idx="4894">
                  <c:v>0.94520000000000004</c:v>
                </c:pt>
                <c:pt idx="4895">
                  <c:v>0.94533</c:v>
                </c:pt>
                <c:pt idx="4896">
                  <c:v>0.94545000000000001</c:v>
                </c:pt>
                <c:pt idx="4897">
                  <c:v>0.94557999999999998</c:v>
                </c:pt>
                <c:pt idx="4898">
                  <c:v>0.94569999999999999</c:v>
                </c:pt>
                <c:pt idx="4899">
                  <c:v>0.94582999999999995</c:v>
                </c:pt>
                <c:pt idx="4900">
                  <c:v>0.94594999999999996</c:v>
                </c:pt>
                <c:pt idx="4901">
                  <c:v>0.94606999999999997</c:v>
                </c:pt>
                <c:pt idx="4902">
                  <c:v>0.94620000000000004</c:v>
                </c:pt>
                <c:pt idx="4903">
                  <c:v>0.94632000000000005</c:v>
                </c:pt>
                <c:pt idx="4904">
                  <c:v>0.94643999999999995</c:v>
                </c:pt>
                <c:pt idx="4905">
                  <c:v>0.94657000000000002</c:v>
                </c:pt>
                <c:pt idx="4906">
                  <c:v>0.94669000000000003</c:v>
                </c:pt>
                <c:pt idx="4907">
                  <c:v>0.94681000000000004</c:v>
                </c:pt>
                <c:pt idx="4908">
                  <c:v>0.94693000000000005</c:v>
                </c:pt>
                <c:pt idx="4909">
                  <c:v>0.94477</c:v>
                </c:pt>
                <c:pt idx="4910">
                  <c:v>0.94489999999999996</c:v>
                </c:pt>
                <c:pt idx="4911">
                  <c:v>0.94501999999999997</c:v>
                </c:pt>
                <c:pt idx="4912">
                  <c:v>0.94515000000000005</c:v>
                </c:pt>
                <c:pt idx="4913">
                  <c:v>0.94527000000000005</c:v>
                </c:pt>
                <c:pt idx="4914">
                  <c:v>0.94540000000000002</c:v>
                </c:pt>
                <c:pt idx="4915">
                  <c:v>0.94552000000000003</c:v>
                </c:pt>
                <c:pt idx="4916">
                  <c:v>0.94564999999999999</c:v>
                </c:pt>
                <c:pt idx="4917">
                  <c:v>0.94577</c:v>
                </c:pt>
                <c:pt idx="4918">
                  <c:v>0.94589000000000001</c:v>
                </c:pt>
                <c:pt idx="4919">
                  <c:v>0.94601999999999997</c:v>
                </c:pt>
                <c:pt idx="4920">
                  <c:v>0.94613999999999998</c:v>
                </c:pt>
                <c:pt idx="4921">
                  <c:v>0.94625999999999999</c:v>
                </c:pt>
                <c:pt idx="4922">
                  <c:v>0.94638</c:v>
                </c:pt>
                <c:pt idx="4923">
                  <c:v>0.94650999999999996</c:v>
                </c:pt>
                <c:pt idx="4924">
                  <c:v>0.94662999999999997</c:v>
                </c:pt>
                <c:pt idx="4925">
                  <c:v>0.94674999999999998</c:v>
                </c:pt>
                <c:pt idx="4926">
                  <c:v>0.94686999999999999</c:v>
                </c:pt>
                <c:pt idx="4927">
                  <c:v>0.94699</c:v>
                </c:pt>
                <c:pt idx="4928">
                  <c:v>0.94711000000000001</c:v>
                </c:pt>
                <c:pt idx="4929">
                  <c:v>0.94723000000000002</c:v>
                </c:pt>
                <c:pt idx="4930">
                  <c:v>0.94735000000000003</c:v>
                </c:pt>
                <c:pt idx="4931">
                  <c:v>0.94747000000000003</c:v>
                </c:pt>
                <c:pt idx="4932">
                  <c:v>0.94759000000000004</c:v>
                </c:pt>
                <c:pt idx="4933">
                  <c:v>0.94771000000000005</c:v>
                </c:pt>
                <c:pt idx="4934">
                  <c:v>0.94782999999999995</c:v>
                </c:pt>
                <c:pt idx="4935">
                  <c:v>0.94794</c:v>
                </c:pt>
                <c:pt idx="4936">
                  <c:v>0.94806000000000001</c:v>
                </c:pt>
                <c:pt idx="4937">
                  <c:v>0.94818000000000002</c:v>
                </c:pt>
                <c:pt idx="4938">
                  <c:v>0.94830000000000003</c:v>
                </c:pt>
                <c:pt idx="4939">
                  <c:v>0.94840999999999998</c:v>
                </c:pt>
                <c:pt idx="4940">
                  <c:v>0.94840999999999998</c:v>
                </c:pt>
                <c:pt idx="4941">
                  <c:v>0.94852999999999998</c:v>
                </c:pt>
                <c:pt idx="4942">
                  <c:v>0.94864999999999999</c:v>
                </c:pt>
                <c:pt idx="4943">
                  <c:v>0.94877</c:v>
                </c:pt>
                <c:pt idx="4944">
                  <c:v>0.94887999999999995</c:v>
                </c:pt>
                <c:pt idx="4945">
                  <c:v>0.94899999999999995</c:v>
                </c:pt>
                <c:pt idx="4946">
                  <c:v>0.94911000000000001</c:v>
                </c:pt>
                <c:pt idx="4947">
                  <c:v>0.94923000000000002</c:v>
                </c:pt>
                <c:pt idx="4948">
                  <c:v>0.94933999999999996</c:v>
                </c:pt>
                <c:pt idx="4949">
                  <c:v>0.94945999999999997</c:v>
                </c:pt>
                <c:pt idx="4950">
                  <c:v>0.94957000000000003</c:v>
                </c:pt>
                <c:pt idx="4951">
                  <c:v>0.94969000000000003</c:v>
                </c:pt>
                <c:pt idx="4952">
                  <c:v>0.94979999999999998</c:v>
                </c:pt>
                <c:pt idx="4953">
                  <c:v>0.94991000000000003</c:v>
                </c:pt>
                <c:pt idx="4954">
                  <c:v>0.95003000000000004</c:v>
                </c:pt>
                <c:pt idx="4955">
                  <c:v>0.95003000000000004</c:v>
                </c:pt>
                <c:pt idx="4956">
                  <c:v>0.95013999999999998</c:v>
                </c:pt>
                <c:pt idx="4957">
                  <c:v>0.95025000000000004</c:v>
                </c:pt>
                <c:pt idx="4958">
                  <c:v>0.95037000000000005</c:v>
                </c:pt>
                <c:pt idx="4959">
                  <c:v>0.95037000000000005</c:v>
                </c:pt>
                <c:pt idx="4960">
                  <c:v>0.95047999999999999</c:v>
                </c:pt>
                <c:pt idx="4961">
                  <c:v>0.95059000000000005</c:v>
                </c:pt>
                <c:pt idx="4962">
                  <c:v>0.95069999999999999</c:v>
                </c:pt>
                <c:pt idx="4963">
                  <c:v>0.95081000000000004</c:v>
                </c:pt>
                <c:pt idx="4964">
                  <c:v>0.95091999999999999</c:v>
                </c:pt>
                <c:pt idx="4965">
                  <c:v>0.95104</c:v>
                </c:pt>
                <c:pt idx="4966">
                  <c:v>0.95115000000000005</c:v>
                </c:pt>
                <c:pt idx="4967">
                  <c:v>0.95125999999999999</c:v>
                </c:pt>
                <c:pt idx="4968">
                  <c:v>0.95137000000000005</c:v>
                </c:pt>
                <c:pt idx="4969">
                  <c:v>0.95147999999999999</c:v>
                </c:pt>
                <c:pt idx="4970">
                  <c:v>0.95159000000000005</c:v>
                </c:pt>
                <c:pt idx="4971">
                  <c:v>0.95169999999999999</c:v>
                </c:pt>
                <c:pt idx="4972">
                  <c:v>0.95169999999999999</c:v>
                </c:pt>
                <c:pt idx="4973">
                  <c:v>0.95181000000000004</c:v>
                </c:pt>
                <c:pt idx="4974">
                  <c:v>0.95181000000000004</c:v>
                </c:pt>
                <c:pt idx="4975">
                  <c:v>0.95191999999999999</c:v>
                </c:pt>
                <c:pt idx="4976">
                  <c:v>0.95201999999999998</c:v>
                </c:pt>
                <c:pt idx="4977">
                  <c:v>0.95201999999999998</c:v>
                </c:pt>
                <c:pt idx="4978">
                  <c:v>0.95213000000000003</c:v>
                </c:pt>
                <c:pt idx="4979">
                  <c:v>0.95223999999999998</c:v>
                </c:pt>
                <c:pt idx="4980">
                  <c:v>0.95235000000000003</c:v>
                </c:pt>
                <c:pt idx="4981">
                  <c:v>0.95245999999999997</c:v>
                </c:pt>
                <c:pt idx="4982">
                  <c:v>0.95257000000000003</c:v>
                </c:pt>
                <c:pt idx="4983">
                  <c:v>0.95267000000000002</c:v>
                </c:pt>
                <c:pt idx="4984">
                  <c:v>0.95277999999999996</c:v>
                </c:pt>
                <c:pt idx="4985">
                  <c:v>0.95289000000000001</c:v>
                </c:pt>
                <c:pt idx="4986">
                  <c:v>0.95299999999999996</c:v>
                </c:pt>
                <c:pt idx="4987">
                  <c:v>0.95309999999999995</c:v>
                </c:pt>
                <c:pt idx="4988">
                  <c:v>0.95321</c:v>
                </c:pt>
                <c:pt idx="4989">
                  <c:v>0.95330999999999999</c:v>
                </c:pt>
                <c:pt idx="4990">
                  <c:v>0.95342000000000005</c:v>
                </c:pt>
                <c:pt idx="4991">
                  <c:v>0.95352999999999999</c:v>
                </c:pt>
                <c:pt idx="4992">
                  <c:v>0.95362999999999998</c:v>
                </c:pt>
                <c:pt idx="4993">
                  <c:v>0.95374000000000003</c:v>
                </c:pt>
                <c:pt idx="4994">
                  <c:v>0.95374000000000003</c:v>
                </c:pt>
                <c:pt idx="4995">
                  <c:v>0.95374000000000003</c:v>
                </c:pt>
                <c:pt idx="4996">
                  <c:v>0.95384000000000002</c:v>
                </c:pt>
                <c:pt idx="4997">
                  <c:v>0.95394999999999996</c:v>
                </c:pt>
                <c:pt idx="4998">
                  <c:v>0.95404999999999995</c:v>
                </c:pt>
                <c:pt idx="4999">
                  <c:v>0.95415000000000005</c:v>
                </c:pt>
                <c:pt idx="5000">
                  <c:v>0.95426</c:v>
                </c:pt>
                <c:pt idx="5001">
                  <c:v>0.95435999999999999</c:v>
                </c:pt>
                <c:pt idx="5002">
                  <c:v>0.95447000000000004</c:v>
                </c:pt>
                <c:pt idx="5003">
                  <c:v>0.95457000000000003</c:v>
                </c:pt>
                <c:pt idx="5004">
                  <c:v>0.95467000000000002</c:v>
                </c:pt>
                <c:pt idx="5005">
                  <c:v>0.95477000000000001</c:v>
                </c:pt>
                <c:pt idx="5006">
                  <c:v>0.95487999999999995</c:v>
                </c:pt>
                <c:pt idx="5007">
                  <c:v>0.95498000000000005</c:v>
                </c:pt>
                <c:pt idx="5008">
                  <c:v>0.95508000000000004</c:v>
                </c:pt>
                <c:pt idx="5009">
                  <c:v>0.95518000000000003</c:v>
                </c:pt>
                <c:pt idx="5010">
                  <c:v>0.95528000000000002</c:v>
                </c:pt>
                <c:pt idx="5011">
                  <c:v>0.95538999999999996</c:v>
                </c:pt>
                <c:pt idx="5012">
                  <c:v>0.95548999999999995</c:v>
                </c:pt>
                <c:pt idx="5013">
                  <c:v>0.95559000000000005</c:v>
                </c:pt>
                <c:pt idx="5014">
                  <c:v>0.95559000000000005</c:v>
                </c:pt>
                <c:pt idx="5015">
                  <c:v>0.95569000000000004</c:v>
                </c:pt>
                <c:pt idx="5016">
                  <c:v>0.95579000000000003</c:v>
                </c:pt>
                <c:pt idx="5017">
                  <c:v>0.95579000000000003</c:v>
                </c:pt>
                <c:pt idx="5018">
                  <c:v>0.95589000000000002</c:v>
                </c:pt>
                <c:pt idx="5019">
                  <c:v>0.95599000000000001</c:v>
                </c:pt>
                <c:pt idx="5020">
                  <c:v>0.95599000000000001</c:v>
                </c:pt>
                <c:pt idx="5021">
                  <c:v>0.95609</c:v>
                </c:pt>
                <c:pt idx="5022">
                  <c:v>0.95618999999999998</c:v>
                </c:pt>
                <c:pt idx="5023">
                  <c:v>0.95628999999999997</c:v>
                </c:pt>
                <c:pt idx="5024">
                  <c:v>0.95638999999999996</c:v>
                </c:pt>
                <c:pt idx="5025">
                  <c:v>0.95648999999999995</c:v>
                </c:pt>
                <c:pt idx="5026">
                  <c:v>0.95657999999999999</c:v>
                </c:pt>
                <c:pt idx="5027">
                  <c:v>0.95667999999999997</c:v>
                </c:pt>
                <c:pt idx="5028">
                  <c:v>0.95667999999999997</c:v>
                </c:pt>
                <c:pt idx="5029">
                  <c:v>0.95677999999999996</c:v>
                </c:pt>
                <c:pt idx="5030">
                  <c:v>0.95687999999999995</c:v>
                </c:pt>
                <c:pt idx="5031">
                  <c:v>0.95687999999999995</c:v>
                </c:pt>
                <c:pt idx="5032">
                  <c:v>0.95698000000000005</c:v>
                </c:pt>
                <c:pt idx="5033">
                  <c:v>0.95708000000000004</c:v>
                </c:pt>
                <c:pt idx="5034">
                  <c:v>0.95716999999999997</c:v>
                </c:pt>
                <c:pt idx="5035">
                  <c:v>0.95726999999999995</c:v>
                </c:pt>
                <c:pt idx="5036">
                  <c:v>0.95737000000000005</c:v>
                </c:pt>
                <c:pt idx="5037">
                  <c:v>0.95745999999999998</c:v>
                </c:pt>
                <c:pt idx="5038">
                  <c:v>0.95755999999999997</c:v>
                </c:pt>
                <c:pt idx="5039">
                  <c:v>0.95765999999999996</c:v>
                </c:pt>
                <c:pt idx="5040">
                  <c:v>0.95765999999999996</c:v>
                </c:pt>
                <c:pt idx="5041">
                  <c:v>0.95774999999999999</c:v>
                </c:pt>
                <c:pt idx="5042">
                  <c:v>0.95784999999999998</c:v>
                </c:pt>
                <c:pt idx="5043">
                  <c:v>0.95794999999999997</c:v>
                </c:pt>
                <c:pt idx="5044">
                  <c:v>0.95804</c:v>
                </c:pt>
                <c:pt idx="5045">
                  <c:v>0.95813999999999999</c:v>
                </c:pt>
                <c:pt idx="5046">
                  <c:v>0.95823000000000003</c:v>
                </c:pt>
                <c:pt idx="5047">
                  <c:v>0.95833000000000002</c:v>
                </c:pt>
                <c:pt idx="5048">
                  <c:v>0.95842000000000005</c:v>
                </c:pt>
                <c:pt idx="5049">
                  <c:v>0.95852000000000004</c:v>
                </c:pt>
                <c:pt idx="5050">
                  <c:v>0.95860999999999996</c:v>
                </c:pt>
                <c:pt idx="5051">
                  <c:v>0.95860999999999996</c:v>
                </c:pt>
                <c:pt idx="5052">
                  <c:v>0.9587</c:v>
                </c:pt>
                <c:pt idx="5053">
                  <c:v>0.95879999999999999</c:v>
                </c:pt>
                <c:pt idx="5054">
                  <c:v>0.95889000000000002</c:v>
                </c:pt>
                <c:pt idx="5055">
                  <c:v>0.95898000000000005</c:v>
                </c:pt>
                <c:pt idx="5056">
                  <c:v>0.95908000000000004</c:v>
                </c:pt>
                <c:pt idx="5057">
                  <c:v>0.95916999999999997</c:v>
                </c:pt>
                <c:pt idx="5058">
                  <c:v>0.95926</c:v>
                </c:pt>
                <c:pt idx="5059">
                  <c:v>0.95935999999999999</c:v>
                </c:pt>
                <c:pt idx="5060">
                  <c:v>0.95945000000000003</c:v>
                </c:pt>
                <c:pt idx="5061">
                  <c:v>0.95945000000000003</c:v>
                </c:pt>
                <c:pt idx="5062">
                  <c:v>0.95953999999999995</c:v>
                </c:pt>
                <c:pt idx="5063">
                  <c:v>0.95962999999999998</c:v>
                </c:pt>
                <c:pt idx="5064">
                  <c:v>0.95962999999999998</c:v>
                </c:pt>
                <c:pt idx="5065">
                  <c:v>0.95972000000000002</c:v>
                </c:pt>
                <c:pt idx="5066">
                  <c:v>0.95982000000000001</c:v>
                </c:pt>
                <c:pt idx="5067">
                  <c:v>0.95991000000000004</c:v>
                </c:pt>
                <c:pt idx="5068">
                  <c:v>0.95991000000000004</c:v>
                </c:pt>
                <c:pt idx="5069">
                  <c:v>0.96</c:v>
                </c:pt>
                <c:pt idx="5070">
                  <c:v>0.96009</c:v>
                </c:pt>
                <c:pt idx="5071">
                  <c:v>0.96018000000000003</c:v>
                </c:pt>
                <c:pt idx="5072">
                  <c:v>0.96026999999999996</c:v>
                </c:pt>
                <c:pt idx="5073">
                  <c:v>0.96035999999999999</c:v>
                </c:pt>
                <c:pt idx="5074">
                  <c:v>0.96045000000000003</c:v>
                </c:pt>
                <c:pt idx="5075">
                  <c:v>0.96053999999999995</c:v>
                </c:pt>
                <c:pt idx="5076">
                  <c:v>0.96062999999999998</c:v>
                </c:pt>
                <c:pt idx="5077">
                  <c:v>0.96062999999999998</c:v>
                </c:pt>
                <c:pt idx="5078">
                  <c:v>0.96072000000000002</c:v>
                </c:pt>
                <c:pt idx="5079">
                  <c:v>0.96072000000000002</c:v>
                </c:pt>
                <c:pt idx="5080">
                  <c:v>0.96081000000000005</c:v>
                </c:pt>
                <c:pt idx="5081">
                  <c:v>0.96081000000000005</c:v>
                </c:pt>
                <c:pt idx="5082">
                  <c:v>0.96089999999999998</c:v>
                </c:pt>
                <c:pt idx="5083">
                  <c:v>0.96099000000000001</c:v>
                </c:pt>
                <c:pt idx="5084">
                  <c:v>0.96108000000000005</c:v>
                </c:pt>
                <c:pt idx="5085">
                  <c:v>0.96116999999999997</c:v>
                </c:pt>
                <c:pt idx="5086">
                  <c:v>0.96126</c:v>
                </c:pt>
                <c:pt idx="5087">
                  <c:v>0.96133999999999997</c:v>
                </c:pt>
                <c:pt idx="5088">
                  <c:v>0.96133999999999997</c:v>
                </c:pt>
                <c:pt idx="5089">
                  <c:v>0.96133999999999997</c:v>
                </c:pt>
                <c:pt idx="5090">
                  <c:v>0.96143000000000001</c:v>
                </c:pt>
                <c:pt idx="5091">
                  <c:v>0.96152000000000004</c:v>
                </c:pt>
                <c:pt idx="5092">
                  <c:v>0.96160999999999996</c:v>
                </c:pt>
                <c:pt idx="5093">
                  <c:v>0.9617</c:v>
                </c:pt>
                <c:pt idx="5094">
                  <c:v>0.96177999999999997</c:v>
                </c:pt>
                <c:pt idx="5095">
                  <c:v>0.96177999999999997</c:v>
                </c:pt>
                <c:pt idx="5096">
                  <c:v>0.96187</c:v>
                </c:pt>
                <c:pt idx="5097">
                  <c:v>0.96187</c:v>
                </c:pt>
                <c:pt idx="5098">
                  <c:v>0.96196000000000004</c:v>
                </c:pt>
                <c:pt idx="5099">
                  <c:v>0.96196000000000004</c:v>
                </c:pt>
                <c:pt idx="5100">
                  <c:v>0.96204999999999996</c:v>
                </c:pt>
                <c:pt idx="5101">
                  <c:v>0.96213000000000004</c:v>
                </c:pt>
                <c:pt idx="5102">
                  <c:v>0.96221999999999996</c:v>
                </c:pt>
                <c:pt idx="5103">
                  <c:v>0.96231</c:v>
                </c:pt>
                <c:pt idx="5104">
                  <c:v>0.96231</c:v>
                </c:pt>
                <c:pt idx="5105">
                  <c:v>0.96238999999999997</c:v>
                </c:pt>
                <c:pt idx="5106">
                  <c:v>0.96248</c:v>
                </c:pt>
                <c:pt idx="5107">
                  <c:v>0.96257000000000004</c:v>
                </c:pt>
                <c:pt idx="5108">
                  <c:v>0.96265000000000001</c:v>
                </c:pt>
                <c:pt idx="5109">
                  <c:v>0.96043999999999996</c:v>
                </c:pt>
                <c:pt idx="5110">
                  <c:v>0.96043999999999996</c:v>
                </c:pt>
                <c:pt idx="5111">
                  <c:v>0.96052999999999999</c:v>
                </c:pt>
                <c:pt idx="5112">
                  <c:v>0.96062000000000003</c:v>
                </c:pt>
                <c:pt idx="5113">
                  <c:v>0.96062000000000003</c:v>
                </c:pt>
                <c:pt idx="5114">
                  <c:v>0.96070999999999995</c:v>
                </c:pt>
                <c:pt idx="5115">
                  <c:v>0.96079999999999999</c:v>
                </c:pt>
                <c:pt idx="5116">
                  <c:v>0.96079999999999999</c:v>
                </c:pt>
                <c:pt idx="5117">
                  <c:v>0.96089000000000002</c:v>
                </c:pt>
                <c:pt idx="5118">
                  <c:v>0.96097999999999995</c:v>
                </c:pt>
                <c:pt idx="5119">
                  <c:v>0.96106999999999998</c:v>
                </c:pt>
                <c:pt idx="5120">
                  <c:v>0.96116000000000001</c:v>
                </c:pt>
                <c:pt idx="5121">
                  <c:v>0.96125000000000005</c:v>
                </c:pt>
                <c:pt idx="5122">
                  <c:v>0.96133999999999997</c:v>
                </c:pt>
                <c:pt idx="5123">
                  <c:v>0.96143000000000001</c:v>
                </c:pt>
                <c:pt idx="5124">
                  <c:v>0.95921999999999996</c:v>
                </c:pt>
                <c:pt idx="5125">
                  <c:v>0.95921999999999996</c:v>
                </c:pt>
                <c:pt idx="5126">
                  <c:v>0.95931</c:v>
                </c:pt>
                <c:pt idx="5127">
                  <c:v>0.95940999999999999</c:v>
                </c:pt>
                <c:pt idx="5128">
                  <c:v>0.95950000000000002</c:v>
                </c:pt>
                <c:pt idx="5129">
                  <c:v>0.95950000000000002</c:v>
                </c:pt>
                <c:pt idx="5130">
                  <c:v>0.95959000000000005</c:v>
                </c:pt>
                <c:pt idx="5131">
                  <c:v>0.95959000000000005</c:v>
                </c:pt>
                <c:pt idx="5132">
                  <c:v>0.95969000000000004</c:v>
                </c:pt>
                <c:pt idx="5133">
                  <c:v>0.95977999999999997</c:v>
                </c:pt>
                <c:pt idx="5134">
                  <c:v>0.95987</c:v>
                </c:pt>
                <c:pt idx="5135">
                  <c:v>0.95996999999999999</c:v>
                </c:pt>
                <c:pt idx="5136">
                  <c:v>0.95996999999999999</c:v>
                </c:pt>
                <c:pt idx="5137">
                  <c:v>0.96006000000000002</c:v>
                </c:pt>
                <c:pt idx="5138">
                  <c:v>0.96014999999999995</c:v>
                </c:pt>
                <c:pt idx="5139">
                  <c:v>0.96023999999999998</c:v>
                </c:pt>
                <c:pt idx="5140">
                  <c:v>0.96033000000000002</c:v>
                </c:pt>
                <c:pt idx="5141">
                  <c:v>0.95811000000000002</c:v>
                </c:pt>
                <c:pt idx="5142">
                  <c:v>0.95821000000000001</c:v>
                </c:pt>
                <c:pt idx="5143">
                  <c:v>0.95831</c:v>
                </c:pt>
                <c:pt idx="5144">
                  <c:v>0.95840000000000003</c:v>
                </c:pt>
                <c:pt idx="5145">
                  <c:v>0.95850000000000002</c:v>
                </c:pt>
                <c:pt idx="5146">
                  <c:v>0.95859000000000005</c:v>
                </c:pt>
                <c:pt idx="5147">
                  <c:v>0.95859000000000005</c:v>
                </c:pt>
                <c:pt idx="5148">
                  <c:v>0.95869000000000004</c:v>
                </c:pt>
                <c:pt idx="5149">
                  <c:v>0.95879000000000003</c:v>
                </c:pt>
                <c:pt idx="5150">
                  <c:v>0.95879000000000003</c:v>
                </c:pt>
                <c:pt idx="5151">
                  <c:v>0.95879000000000003</c:v>
                </c:pt>
                <c:pt idx="5152">
                  <c:v>0.95887999999999995</c:v>
                </c:pt>
                <c:pt idx="5153">
                  <c:v>0.95898000000000005</c:v>
                </c:pt>
                <c:pt idx="5154">
                  <c:v>0.95906999999999998</c:v>
                </c:pt>
                <c:pt idx="5155">
                  <c:v>0.95684999999999998</c:v>
                </c:pt>
                <c:pt idx="5156">
                  <c:v>0.95694999999999997</c:v>
                </c:pt>
                <c:pt idx="5157">
                  <c:v>0.95704999999999996</c:v>
                </c:pt>
                <c:pt idx="5158">
                  <c:v>0.95714999999999995</c:v>
                </c:pt>
                <c:pt idx="5159">
                  <c:v>0.95714999999999995</c:v>
                </c:pt>
                <c:pt idx="5160">
                  <c:v>0.95725000000000005</c:v>
                </c:pt>
                <c:pt idx="5161">
                  <c:v>0.95503000000000005</c:v>
                </c:pt>
                <c:pt idx="5162">
                  <c:v>0.95503000000000005</c:v>
                </c:pt>
                <c:pt idx="5163">
                  <c:v>0.95513000000000003</c:v>
                </c:pt>
                <c:pt idx="5164">
                  <c:v>0.95523000000000002</c:v>
                </c:pt>
                <c:pt idx="5165">
                  <c:v>0.95533999999999997</c:v>
                </c:pt>
                <c:pt idx="5166">
                  <c:v>0.95533999999999997</c:v>
                </c:pt>
                <c:pt idx="5167">
                  <c:v>0.95543999999999996</c:v>
                </c:pt>
                <c:pt idx="5168">
                  <c:v>0.95555000000000001</c:v>
                </c:pt>
                <c:pt idx="5169">
                  <c:v>0.95565</c:v>
                </c:pt>
                <c:pt idx="5170">
                  <c:v>0.95574999999999999</c:v>
                </c:pt>
                <c:pt idx="5171">
                  <c:v>0.95586000000000004</c:v>
                </c:pt>
                <c:pt idx="5172">
                  <c:v>0.95596000000000003</c:v>
                </c:pt>
                <c:pt idx="5173">
                  <c:v>0.95606000000000002</c:v>
                </c:pt>
                <c:pt idx="5174">
                  <c:v>0.95616000000000001</c:v>
                </c:pt>
                <c:pt idx="5175">
                  <c:v>0.95626</c:v>
                </c:pt>
                <c:pt idx="5176">
                  <c:v>0.95637000000000005</c:v>
                </c:pt>
                <c:pt idx="5177">
                  <c:v>0.95647000000000004</c:v>
                </c:pt>
                <c:pt idx="5178">
                  <c:v>0.95657000000000003</c:v>
                </c:pt>
                <c:pt idx="5179">
                  <c:v>0.95667000000000002</c:v>
                </c:pt>
                <c:pt idx="5180">
                  <c:v>0.95677000000000001</c:v>
                </c:pt>
                <c:pt idx="5181">
                  <c:v>0.95455000000000001</c:v>
                </c:pt>
                <c:pt idx="5182">
                  <c:v>0.95465999999999995</c:v>
                </c:pt>
                <c:pt idx="5183">
                  <c:v>0.95476000000000005</c:v>
                </c:pt>
                <c:pt idx="5184">
                  <c:v>0.95487</c:v>
                </c:pt>
                <c:pt idx="5185">
                  <c:v>0.95496999999999999</c:v>
                </c:pt>
                <c:pt idx="5186">
                  <c:v>0.95508000000000004</c:v>
                </c:pt>
                <c:pt idx="5187">
                  <c:v>0.95518000000000003</c:v>
                </c:pt>
                <c:pt idx="5188">
                  <c:v>0.95518000000000003</c:v>
                </c:pt>
                <c:pt idx="5189">
                  <c:v>0.95528000000000002</c:v>
                </c:pt>
                <c:pt idx="5190">
                  <c:v>0.95528000000000002</c:v>
                </c:pt>
                <c:pt idx="5191">
                  <c:v>0.95528000000000002</c:v>
                </c:pt>
                <c:pt idx="5192">
                  <c:v>0.95538999999999996</c:v>
                </c:pt>
                <c:pt idx="5193">
                  <c:v>0.95548999999999995</c:v>
                </c:pt>
                <c:pt idx="5194">
                  <c:v>0.95559000000000005</c:v>
                </c:pt>
                <c:pt idx="5195">
                  <c:v>0.95569999999999999</c:v>
                </c:pt>
                <c:pt idx="5196">
                  <c:v>0.95579999999999998</c:v>
                </c:pt>
                <c:pt idx="5197">
                  <c:v>0.95589999999999997</c:v>
                </c:pt>
                <c:pt idx="5198">
                  <c:v>0.95601000000000003</c:v>
                </c:pt>
                <c:pt idx="5199">
                  <c:v>0.95611000000000002</c:v>
                </c:pt>
                <c:pt idx="5200">
                  <c:v>0.95621</c:v>
                </c:pt>
                <c:pt idx="5201">
                  <c:v>0.95621</c:v>
                </c:pt>
                <c:pt idx="5202">
                  <c:v>0.95630999999999999</c:v>
                </c:pt>
                <c:pt idx="5203">
                  <c:v>0.95640999999999998</c:v>
                </c:pt>
                <c:pt idx="5204">
                  <c:v>0.95650999999999997</c:v>
                </c:pt>
                <c:pt idx="5205">
                  <c:v>0.95660999999999996</c:v>
                </c:pt>
                <c:pt idx="5206">
                  <c:v>0.95670999999999995</c:v>
                </c:pt>
                <c:pt idx="5207">
                  <c:v>0.95682</c:v>
                </c:pt>
                <c:pt idx="5208">
                  <c:v>0.95682</c:v>
                </c:pt>
                <c:pt idx="5209">
                  <c:v>0.95691999999999999</c:v>
                </c:pt>
                <c:pt idx="5210">
                  <c:v>0.95701999999999998</c:v>
                </c:pt>
                <c:pt idx="5211">
                  <c:v>0.95701999999999998</c:v>
                </c:pt>
                <c:pt idx="5212">
                  <c:v>0.95711999999999997</c:v>
                </c:pt>
                <c:pt idx="5213">
                  <c:v>0.95721999999999996</c:v>
                </c:pt>
                <c:pt idx="5214">
                  <c:v>0.95730999999999999</c:v>
                </c:pt>
                <c:pt idx="5215">
                  <c:v>0.95740999999999998</c:v>
                </c:pt>
                <c:pt idx="5216">
                  <c:v>0.95740999999999998</c:v>
                </c:pt>
                <c:pt idx="5217">
                  <c:v>0.95750999999999997</c:v>
                </c:pt>
                <c:pt idx="5218">
                  <c:v>0.95760999999999996</c:v>
                </c:pt>
                <c:pt idx="5219">
                  <c:v>0.95760999999999996</c:v>
                </c:pt>
                <c:pt idx="5220">
                  <c:v>0.95770999999999995</c:v>
                </c:pt>
                <c:pt idx="5221">
                  <c:v>0.95548</c:v>
                </c:pt>
                <c:pt idx="5222">
                  <c:v>0.95557999999999998</c:v>
                </c:pt>
                <c:pt idx="5223">
                  <c:v>0.95569000000000004</c:v>
                </c:pt>
                <c:pt idx="5224">
                  <c:v>0.95579000000000003</c:v>
                </c:pt>
                <c:pt idx="5225">
                  <c:v>0.95589000000000002</c:v>
                </c:pt>
                <c:pt idx="5226">
                  <c:v>0.95599999999999996</c:v>
                </c:pt>
                <c:pt idx="5227">
                  <c:v>0.95609999999999995</c:v>
                </c:pt>
                <c:pt idx="5228">
                  <c:v>0.95620000000000005</c:v>
                </c:pt>
                <c:pt idx="5229">
                  <c:v>0.95630000000000004</c:v>
                </c:pt>
                <c:pt idx="5230">
                  <c:v>0.95408000000000004</c:v>
                </c:pt>
                <c:pt idx="5231">
                  <c:v>0.95418999999999998</c:v>
                </c:pt>
                <c:pt idx="5232">
                  <c:v>0.95428999999999997</c:v>
                </c:pt>
                <c:pt idx="5233">
                  <c:v>0.95440000000000003</c:v>
                </c:pt>
                <c:pt idx="5234">
                  <c:v>0.95450999999999997</c:v>
                </c:pt>
                <c:pt idx="5235">
                  <c:v>0.95460999999999996</c:v>
                </c:pt>
                <c:pt idx="5236">
                  <c:v>0.95240000000000002</c:v>
                </c:pt>
                <c:pt idx="5237">
                  <c:v>0.95240000000000002</c:v>
                </c:pt>
                <c:pt idx="5238">
                  <c:v>0.95240000000000002</c:v>
                </c:pt>
                <c:pt idx="5239">
                  <c:v>0.95250999999999997</c:v>
                </c:pt>
                <c:pt idx="5240">
                  <c:v>0.95250999999999997</c:v>
                </c:pt>
                <c:pt idx="5241">
                  <c:v>0.95262000000000002</c:v>
                </c:pt>
                <c:pt idx="5242">
                  <c:v>0.95272999999999997</c:v>
                </c:pt>
                <c:pt idx="5243">
                  <c:v>0.95284000000000002</c:v>
                </c:pt>
                <c:pt idx="5244">
                  <c:v>0.95294999999999996</c:v>
                </c:pt>
                <c:pt idx="5245">
                  <c:v>0.95294999999999996</c:v>
                </c:pt>
                <c:pt idx="5246">
                  <c:v>0.95306000000000002</c:v>
                </c:pt>
                <c:pt idx="5247">
                  <c:v>0.95316999999999996</c:v>
                </c:pt>
                <c:pt idx="5248">
                  <c:v>0.95328000000000002</c:v>
                </c:pt>
                <c:pt idx="5249">
                  <c:v>0.95338999999999996</c:v>
                </c:pt>
                <c:pt idx="5250">
                  <c:v>0.95338999999999996</c:v>
                </c:pt>
                <c:pt idx="5251">
                  <c:v>0.95350000000000001</c:v>
                </c:pt>
                <c:pt idx="5252">
                  <c:v>0.9536</c:v>
                </c:pt>
                <c:pt idx="5253">
                  <c:v>0.95370999999999995</c:v>
                </c:pt>
                <c:pt idx="5254">
                  <c:v>0.95382</c:v>
                </c:pt>
                <c:pt idx="5255">
                  <c:v>0.95392999999999994</c:v>
                </c:pt>
                <c:pt idx="5256">
                  <c:v>0.95404</c:v>
                </c:pt>
                <c:pt idx="5257">
                  <c:v>0.95413999999999999</c:v>
                </c:pt>
                <c:pt idx="5258">
                  <c:v>0.95425000000000004</c:v>
                </c:pt>
                <c:pt idx="5259">
                  <c:v>0.95425000000000004</c:v>
                </c:pt>
                <c:pt idx="5260">
                  <c:v>0.95435999999999999</c:v>
                </c:pt>
                <c:pt idx="5261">
                  <c:v>0.95445999999999998</c:v>
                </c:pt>
                <c:pt idx="5262">
                  <c:v>0.95457000000000003</c:v>
                </c:pt>
                <c:pt idx="5263">
                  <c:v>0.95467000000000002</c:v>
                </c:pt>
                <c:pt idx="5264">
                  <c:v>0.95467000000000002</c:v>
                </c:pt>
                <c:pt idx="5265">
                  <c:v>0.95477999999999996</c:v>
                </c:pt>
                <c:pt idx="5266">
                  <c:v>0.95489000000000002</c:v>
                </c:pt>
                <c:pt idx="5267">
                  <c:v>0.95499000000000001</c:v>
                </c:pt>
                <c:pt idx="5268">
                  <c:v>0.95499000000000001</c:v>
                </c:pt>
                <c:pt idx="5269">
                  <c:v>0.95509999999999995</c:v>
                </c:pt>
                <c:pt idx="5270">
                  <c:v>0.95520000000000005</c:v>
                </c:pt>
                <c:pt idx="5271">
                  <c:v>0.95530999999999999</c:v>
                </c:pt>
                <c:pt idx="5272">
                  <c:v>0.95530999999999999</c:v>
                </c:pt>
                <c:pt idx="5273">
                  <c:v>0.95540999999999998</c:v>
                </c:pt>
                <c:pt idx="5274">
                  <c:v>0.95550999999999997</c:v>
                </c:pt>
                <c:pt idx="5275">
                  <c:v>0.95562000000000002</c:v>
                </c:pt>
                <c:pt idx="5276">
                  <c:v>0.95572000000000001</c:v>
                </c:pt>
                <c:pt idx="5277">
                  <c:v>0.95582</c:v>
                </c:pt>
                <c:pt idx="5278">
                  <c:v>0.95592999999999995</c:v>
                </c:pt>
                <c:pt idx="5279">
                  <c:v>0.95603000000000005</c:v>
                </c:pt>
                <c:pt idx="5280">
                  <c:v>0.95613000000000004</c:v>
                </c:pt>
                <c:pt idx="5281">
                  <c:v>0.95613000000000004</c:v>
                </c:pt>
                <c:pt idx="5282">
                  <c:v>0.95613000000000004</c:v>
                </c:pt>
                <c:pt idx="5283">
                  <c:v>0.95389000000000002</c:v>
                </c:pt>
                <c:pt idx="5284">
                  <c:v>0.95399999999999996</c:v>
                </c:pt>
                <c:pt idx="5285">
                  <c:v>0.95411000000000001</c:v>
                </c:pt>
                <c:pt idx="5286">
                  <c:v>0.95421999999999996</c:v>
                </c:pt>
                <c:pt idx="5287">
                  <c:v>0.95431999999999995</c:v>
                </c:pt>
                <c:pt idx="5288">
                  <c:v>0.95443</c:v>
                </c:pt>
                <c:pt idx="5289">
                  <c:v>0.95454000000000006</c:v>
                </c:pt>
                <c:pt idx="5290">
                  <c:v>0.95230999999999999</c:v>
                </c:pt>
                <c:pt idx="5291">
                  <c:v>0.95242000000000004</c:v>
                </c:pt>
                <c:pt idx="5292">
                  <c:v>0.95252999999999999</c:v>
                </c:pt>
                <c:pt idx="5293">
                  <c:v>0.95264000000000004</c:v>
                </c:pt>
                <c:pt idx="5294">
                  <c:v>0.95274999999999999</c:v>
                </c:pt>
                <c:pt idx="5295">
                  <c:v>0.95286000000000004</c:v>
                </c:pt>
                <c:pt idx="5296">
                  <c:v>0.95296999999999998</c:v>
                </c:pt>
                <c:pt idx="5297">
                  <c:v>0.95308000000000004</c:v>
                </c:pt>
                <c:pt idx="5298">
                  <c:v>0.95318999999999998</c:v>
                </c:pt>
                <c:pt idx="5299">
                  <c:v>0.95330000000000004</c:v>
                </c:pt>
                <c:pt idx="5300">
                  <c:v>0.95340999999999998</c:v>
                </c:pt>
                <c:pt idx="5301">
                  <c:v>0.95340999999999998</c:v>
                </c:pt>
                <c:pt idx="5302">
                  <c:v>0.95352000000000003</c:v>
                </c:pt>
                <c:pt idx="5303">
                  <c:v>0.95362999999999998</c:v>
                </c:pt>
                <c:pt idx="5304">
                  <c:v>0.95372999999999997</c:v>
                </c:pt>
                <c:pt idx="5305">
                  <c:v>0.95384000000000002</c:v>
                </c:pt>
                <c:pt idx="5306">
                  <c:v>0.95162000000000002</c:v>
                </c:pt>
                <c:pt idx="5307">
                  <c:v>0.95172999999999996</c:v>
                </c:pt>
                <c:pt idx="5308">
                  <c:v>0.95172999999999996</c:v>
                </c:pt>
                <c:pt idx="5309">
                  <c:v>0.95184999999999997</c:v>
                </c:pt>
                <c:pt idx="5310">
                  <c:v>0.95196000000000003</c:v>
                </c:pt>
                <c:pt idx="5311">
                  <c:v>0.95206999999999997</c:v>
                </c:pt>
                <c:pt idx="5312">
                  <c:v>0.95218000000000003</c:v>
                </c:pt>
                <c:pt idx="5313">
                  <c:v>0.95228999999999997</c:v>
                </c:pt>
                <c:pt idx="5314">
                  <c:v>0.95240000000000002</c:v>
                </c:pt>
                <c:pt idx="5315">
                  <c:v>0.95250999999999997</c:v>
                </c:pt>
                <c:pt idx="5316">
                  <c:v>0.95262000000000002</c:v>
                </c:pt>
                <c:pt idx="5317">
                  <c:v>0.95274000000000003</c:v>
                </c:pt>
                <c:pt idx="5318">
                  <c:v>0.95274000000000003</c:v>
                </c:pt>
                <c:pt idx="5319">
                  <c:v>0.95284999999999997</c:v>
                </c:pt>
                <c:pt idx="5320">
                  <c:v>0.95296000000000003</c:v>
                </c:pt>
                <c:pt idx="5321">
                  <c:v>0.95306000000000002</c:v>
                </c:pt>
                <c:pt idx="5322">
                  <c:v>0.95316999999999996</c:v>
                </c:pt>
                <c:pt idx="5323">
                  <c:v>0.95316999999999996</c:v>
                </c:pt>
                <c:pt idx="5324">
                  <c:v>0.95328000000000002</c:v>
                </c:pt>
                <c:pt idx="5325">
                  <c:v>0.95338999999999996</c:v>
                </c:pt>
                <c:pt idx="5326">
                  <c:v>0.95350000000000001</c:v>
                </c:pt>
                <c:pt idx="5327">
                  <c:v>0.95360999999999996</c:v>
                </c:pt>
                <c:pt idx="5328">
                  <c:v>0.95360999999999996</c:v>
                </c:pt>
                <c:pt idx="5329">
                  <c:v>0.95372000000000001</c:v>
                </c:pt>
                <c:pt idx="5330">
                  <c:v>0.95382</c:v>
                </c:pt>
                <c:pt idx="5331">
                  <c:v>0.95392999999999994</c:v>
                </c:pt>
                <c:pt idx="5332">
                  <c:v>0.95404</c:v>
                </c:pt>
                <c:pt idx="5333">
                  <c:v>0.95415000000000005</c:v>
                </c:pt>
                <c:pt idx="5334">
                  <c:v>0.95425000000000004</c:v>
                </c:pt>
                <c:pt idx="5335">
                  <c:v>0.95435999999999999</c:v>
                </c:pt>
                <c:pt idx="5336">
                  <c:v>0.95447000000000004</c:v>
                </c:pt>
                <c:pt idx="5337">
                  <c:v>0.95457000000000003</c:v>
                </c:pt>
                <c:pt idx="5338">
                  <c:v>0.95467999999999997</c:v>
                </c:pt>
                <c:pt idx="5339">
                  <c:v>0.95467999999999997</c:v>
                </c:pt>
                <c:pt idx="5340">
                  <c:v>0.95477999999999996</c:v>
                </c:pt>
                <c:pt idx="5341">
                  <c:v>0.95477999999999996</c:v>
                </c:pt>
                <c:pt idx="5342">
                  <c:v>0.95489000000000002</c:v>
                </c:pt>
                <c:pt idx="5343">
                  <c:v>0.95499000000000001</c:v>
                </c:pt>
                <c:pt idx="5344">
                  <c:v>0.95509999999999995</c:v>
                </c:pt>
                <c:pt idx="5345">
                  <c:v>0.95520000000000005</c:v>
                </c:pt>
                <c:pt idx="5346">
                  <c:v>0.95530999999999999</c:v>
                </c:pt>
                <c:pt idx="5347">
                  <c:v>0.95540999999999998</c:v>
                </c:pt>
                <c:pt idx="5348">
                  <c:v>0.95552000000000004</c:v>
                </c:pt>
                <c:pt idx="5349">
                  <c:v>0.95562000000000002</c:v>
                </c:pt>
                <c:pt idx="5350">
                  <c:v>0.95572000000000001</c:v>
                </c:pt>
                <c:pt idx="5351">
                  <c:v>0.95582999999999996</c:v>
                </c:pt>
                <c:pt idx="5352">
                  <c:v>0.95592999999999995</c:v>
                </c:pt>
                <c:pt idx="5353">
                  <c:v>0.95603000000000005</c:v>
                </c:pt>
                <c:pt idx="5354">
                  <c:v>0.95613000000000004</c:v>
                </c:pt>
                <c:pt idx="5355">
                  <c:v>0.95623999999999998</c:v>
                </c:pt>
                <c:pt idx="5356">
                  <c:v>0.95633999999999997</c:v>
                </c:pt>
                <c:pt idx="5357">
                  <c:v>0.95643999999999996</c:v>
                </c:pt>
                <c:pt idx="5358">
                  <c:v>0.95653999999999995</c:v>
                </c:pt>
                <c:pt idx="5359">
                  <c:v>0.95664000000000005</c:v>
                </c:pt>
                <c:pt idx="5360">
                  <c:v>0.95674000000000003</c:v>
                </c:pt>
                <c:pt idx="5361">
                  <c:v>0.95684000000000002</c:v>
                </c:pt>
                <c:pt idx="5362">
                  <c:v>0.95694000000000001</c:v>
                </c:pt>
                <c:pt idx="5363">
                  <c:v>0.95704</c:v>
                </c:pt>
                <c:pt idx="5364">
                  <c:v>0.95713999999999999</c:v>
                </c:pt>
                <c:pt idx="5365">
                  <c:v>0.95723999999999998</c:v>
                </c:pt>
                <c:pt idx="5366">
                  <c:v>0.95733999999999997</c:v>
                </c:pt>
                <c:pt idx="5367">
                  <c:v>0.95743999999999996</c:v>
                </c:pt>
                <c:pt idx="5368">
                  <c:v>0.95753999999999995</c:v>
                </c:pt>
                <c:pt idx="5369">
                  <c:v>0.95762999999999998</c:v>
                </c:pt>
                <c:pt idx="5370">
                  <c:v>0.95772999999999997</c:v>
                </c:pt>
                <c:pt idx="5371">
                  <c:v>0.95782999999999996</c:v>
                </c:pt>
                <c:pt idx="5372">
                  <c:v>0.95792999999999995</c:v>
                </c:pt>
                <c:pt idx="5373">
                  <c:v>0.95792999999999995</c:v>
                </c:pt>
                <c:pt idx="5374">
                  <c:v>0.95803000000000005</c:v>
                </c:pt>
                <c:pt idx="5375">
                  <c:v>0.95803000000000005</c:v>
                </c:pt>
                <c:pt idx="5376">
                  <c:v>0.95811999999999997</c:v>
                </c:pt>
                <c:pt idx="5377">
                  <c:v>0.95821999999999996</c:v>
                </c:pt>
                <c:pt idx="5378">
                  <c:v>0.95831999999999995</c:v>
                </c:pt>
                <c:pt idx="5379">
                  <c:v>0.95840999999999998</c:v>
                </c:pt>
                <c:pt idx="5380">
                  <c:v>0.95850999999999997</c:v>
                </c:pt>
                <c:pt idx="5381">
                  <c:v>0.95860999999999996</c:v>
                </c:pt>
                <c:pt idx="5382">
                  <c:v>0.95860999999999996</c:v>
                </c:pt>
                <c:pt idx="5383">
                  <c:v>0.9587</c:v>
                </c:pt>
                <c:pt idx="5384">
                  <c:v>0.95879999999999999</c:v>
                </c:pt>
                <c:pt idx="5385">
                  <c:v>0.95889000000000002</c:v>
                </c:pt>
                <c:pt idx="5386">
                  <c:v>0.95889000000000002</c:v>
                </c:pt>
                <c:pt idx="5387">
                  <c:v>0.95889000000000002</c:v>
                </c:pt>
                <c:pt idx="5388">
                  <c:v>0.95899000000000001</c:v>
                </c:pt>
                <c:pt idx="5389">
                  <c:v>0.95899000000000001</c:v>
                </c:pt>
                <c:pt idx="5390">
                  <c:v>0.95674999999999999</c:v>
                </c:pt>
                <c:pt idx="5391">
                  <c:v>0.95684999999999998</c:v>
                </c:pt>
                <c:pt idx="5392">
                  <c:v>0.95696000000000003</c:v>
                </c:pt>
                <c:pt idx="5393">
                  <c:v>0.95706000000000002</c:v>
                </c:pt>
                <c:pt idx="5394">
                  <c:v>0.95716000000000001</c:v>
                </c:pt>
                <c:pt idx="5395">
                  <c:v>0.95725000000000005</c:v>
                </c:pt>
                <c:pt idx="5396">
                  <c:v>0.95726</c:v>
                </c:pt>
                <c:pt idx="5397">
                  <c:v>0.95735000000000003</c:v>
                </c:pt>
                <c:pt idx="5398">
                  <c:v>0.95745000000000002</c:v>
                </c:pt>
                <c:pt idx="5399">
                  <c:v>0.95755000000000001</c:v>
                </c:pt>
                <c:pt idx="5400">
                  <c:v>0.95765</c:v>
                </c:pt>
                <c:pt idx="5401">
                  <c:v>0.95774999999999999</c:v>
                </c:pt>
                <c:pt idx="5402">
                  <c:v>0.95784999999999998</c:v>
                </c:pt>
                <c:pt idx="5403">
                  <c:v>0.95794999999999997</c:v>
                </c:pt>
                <c:pt idx="5404">
                  <c:v>0.95804</c:v>
                </c:pt>
                <c:pt idx="5405">
                  <c:v>0.95813999999999999</c:v>
                </c:pt>
                <c:pt idx="5406">
                  <c:v>0.95823999999999998</c:v>
                </c:pt>
                <c:pt idx="5407">
                  <c:v>0.95823999999999998</c:v>
                </c:pt>
                <c:pt idx="5408">
                  <c:v>0.95833999999999997</c:v>
                </c:pt>
                <c:pt idx="5409">
                  <c:v>0.95833999999999997</c:v>
                </c:pt>
                <c:pt idx="5410">
                  <c:v>0.95843</c:v>
                </c:pt>
                <c:pt idx="5411">
                  <c:v>0.95852999999999999</c:v>
                </c:pt>
                <c:pt idx="5412">
                  <c:v>0.95862999999999998</c:v>
                </c:pt>
                <c:pt idx="5413">
                  <c:v>0.95872000000000002</c:v>
                </c:pt>
                <c:pt idx="5414">
                  <c:v>0.95882000000000001</c:v>
                </c:pt>
                <c:pt idx="5415">
                  <c:v>0.95891999999999999</c:v>
                </c:pt>
                <c:pt idx="5416">
                  <c:v>0.95901000000000003</c:v>
                </c:pt>
                <c:pt idx="5417">
                  <c:v>0.95911000000000002</c:v>
                </c:pt>
                <c:pt idx="5418">
                  <c:v>0.95920000000000005</c:v>
                </c:pt>
                <c:pt idx="5419">
                  <c:v>0.95930000000000004</c:v>
                </c:pt>
                <c:pt idx="5420">
                  <c:v>0.95938999999999997</c:v>
                </c:pt>
                <c:pt idx="5421">
                  <c:v>0.95948999999999995</c:v>
                </c:pt>
                <c:pt idx="5422">
                  <c:v>0.95957999999999999</c:v>
                </c:pt>
                <c:pt idx="5423">
                  <c:v>0.95967000000000002</c:v>
                </c:pt>
                <c:pt idx="5424">
                  <c:v>0.95977000000000001</c:v>
                </c:pt>
                <c:pt idx="5425">
                  <c:v>0.95986000000000005</c:v>
                </c:pt>
                <c:pt idx="5426">
                  <c:v>0.95994999999999997</c:v>
                </c:pt>
                <c:pt idx="5427">
                  <c:v>0.96004999999999996</c:v>
                </c:pt>
                <c:pt idx="5428">
                  <c:v>0.96013999999999999</c:v>
                </c:pt>
                <c:pt idx="5429">
                  <c:v>0.96023000000000003</c:v>
                </c:pt>
                <c:pt idx="5430">
                  <c:v>0.96031999999999995</c:v>
                </c:pt>
                <c:pt idx="5431">
                  <c:v>0.96040999999999999</c:v>
                </c:pt>
                <c:pt idx="5432">
                  <c:v>0.96050999999999997</c:v>
                </c:pt>
                <c:pt idx="5433">
                  <c:v>0.96060000000000001</c:v>
                </c:pt>
                <c:pt idx="5434">
                  <c:v>0.96069000000000004</c:v>
                </c:pt>
                <c:pt idx="5435">
                  <c:v>0.96077999999999997</c:v>
                </c:pt>
                <c:pt idx="5436">
                  <c:v>0.96087</c:v>
                </c:pt>
                <c:pt idx="5437">
                  <c:v>0.96096000000000004</c:v>
                </c:pt>
                <c:pt idx="5438">
                  <c:v>0.96104999999999996</c:v>
                </c:pt>
                <c:pt idx="5439">
                  <c:v>0.96113999999999999</c:v>
                </c:pt>
                <c:pt idx="5440">
                  <c:v>0.96123000000000003</c:v>
                </c:pt>
                <c:pt idx="5441">
                  <c:v>0.96131999999999995</c:v>
                </c:pt>
                <c:pt idx="5442">
                  <c:v>0.96140999999999999</c:v>
                </c:pt>
                <c:pt idx="5443">
                  <c:v>0.96150000000000002</c:v>
                </c:pt>
                <c:pt idx="5444">
                  <c:v>0.96158999999999994</c:v>
                </c:pt>
                <c:pt idx="5445">
                  <c:v>0.96167999999999998</c:v>
                </c:pt>
                <c:pt idx="5446">
                  <c:v>0.96175999999999995</c:v>
                </c:pt>
                <c:pt idx="5447">
                  <c:v>0.96184999999999998</c:v>
                </c:pt>
                <c:pt idx="5448">
                  <c:v>0.96194000000000002</c:v>
                </c:pt>
                <c:pt idx="5449">
                  <c:v>0.96203000000000005</c:v>
                </c:pt>
                <c:pt idx="5450">
                  <c:v>0.96211999999999998</c:v>
                </c:pt>
                <c:pt idx="5451">
                  <c:v>0.96220000000000006</c:v>
                </c:pt>
                <c:pt idx="5452">
                  <c:v>0.96220000000000006</c:v>
                </c:pt>
                <c:pt idx="5453">
                  <c:v>0.96228999999999998</c:v>
                </c:pt>
                <c:pt idx="5454">
                  <c:v>0.96238000000000001</c:v>
                </c:pt>
                <c:pt idx="5455">
                  <c:v>0.96245999999999998</c:v>
                </c:pt>
                <c:pt idx="5456">
                  <c:v>0.96255000000000002</c:v>
                </c:pt>
                <c:pt idx="5457">
                  <c:v>0.96264000000000005</c:v>
                </c:pt>
                <c:pt idx="5458">
                  <c:v>0.96272000000000002</c:v>
                </c:pt>
                <c:pt idx="5459">
                  <c:v>0.96281000000000005</c:v>
                </c:pt>
                <c:pt idx="5460">
                  <c:v>0.96281000000000005</c:v>
                </c:pt>
                <c:pt idx="5461">
                  <c:v>0.96289000000000002</c:v>
                </c:pt>
                <c:pt idx="5462">
                  <c:v>0.96297999999999995</c:v>
                </c:pt>
                <c:pt idx="5463">
                  <c:v>0.96306000000000003</c:v>
                </c:pt>
                <c:pt idx="5464">
                  <c:v>0.96314999999999995</c:v>
                </c:pt>
                <c:pt idx="5465">
                  <c:v>0.96323000000000003</c:v>
                </c:pt>
                <c:pt idx="5466">
                  <c:v>0.96101999999999999</c:v>
                </c:pt>
                <c:pt idx="5467">
                  <c:v>0.96111000000000002</c:v>
                </c:pt>
                <c:pt idx="5468">
                  <c:v>0.96120000000000005</c:v>
                </c:pt>
                <c:pt idx="5469">
                  <c:v>0.96128999999999998</c:v>
                </c:pt>
                <c:pt idx="5470">
                  <c:v>0.96136999999999995</c:v>
                </c:pt>
                <c:pt idx="5471">
                  <c:v>0.95916999999999997</c:v>
                </c:pt>
                <c:pt idx="5472">
                  <c:v>0.95926</c:v>
                </c:pt>
                <c:pt idx="5473">
                  <c:v>0.95935000000000004</c:v>
                </c:pt>
                <c:pt idx="5474">
                  <c:v>0.95945000000000003</c:v>
                </c:pt>
                <c:pt idx="5475">
                  <c:v>0.95953999999999995</c:v>
                </c:pt>
                <c:pt idx="5476">
                  <c:v>0.95962999999999998</c:v>
                </c:pt>
                <c:pt idx="5477">
                  <c:v>0.95962999999999998</c:v>
                </c:pt>
                <c:pt idx="5478">
                  <c:v>0.95962999999999998</c:v>
                </c:pt>
                <c:pt idx="5479">
                  <c:v>0.95962999999999998</c:v>
                </c:pt>
                <c:pt idx="5480">
                  <c:v>0.95972999999999997</c:v>
                </c:pt>
                <c:pt idx="5481">
                  <c:v>0.95982000000000001</c:v>
                </c:pt>
                <c:pt idx="5482">
                  <c:v>0.95991000000000004</c:v>
                </c:pt>
                <c:pt idx="5483">
                  <c:v>0.96</c:v>
                </c:pt>
                <c:pt idx="5484">
                  <c:v>0.96009999999999995</c:v>
                </c:pt>
                <c:pt idx="5485">
                  <c:v>0.96018999999999999</c:v>
                </c:pt>
                <c:pt idx="5486">
                  <c:v>0.96028000000000002</c:v>
                </c:pt>
                <c:pt idx="5487">
                  <c:v>0.96036999999999995</c:v>
                </c:pt>
                <c:pt idx="5488">
                  <c:v>0.96036999999999995</c:v>
                </c:pt>
                <c:pt idx="5489">
                  <c:v>0.96045999999999998</c:v>
                </c:pt>
                <c:pt idx="5490">
                  <c:v>0.96045999999999998</c:v>
                </c:pt>
                <c:pt idx="5491">
                  <c:v>0.96055000000000001</c:v>
                </c:pt>
                <c:pt idx="5492">
                  <c:v>0.96055000000000001</c:v>
                </c:pt>
                <c:pt idx="5493">
                  <c:v>0.96064000000000005</c:v>
                </c:pt>
                <c:pt idx="5494">
                  <c:v>0.96064000000000005</c:v>
                </c:pt>
                <c:pt idx="5495">
                  <c:v>0.96074000000000004</c:v>
                </c:pt>
                <c:pt idx="5496">
                  <c:v>0.96082999999999996</c:v>
                </c:pt>
                <c:pt idx="5497">
                  <c:v>0.96092</c:v>
                </c:pt>
                <c:pt idx="5498">
                  <c:v>0.96101000000000003</c:v>
                </c:pt>
                <c:pt idx="5499">
                  <c:v>0.96109999999999995</c:v>
                </c:pt>
                <c:pt idx="5500">
                  <c:v>0.96118999999999999</c:v>
                </c:pt>
                <c:pt idx="5501">
                  <c:v>0.96118999999999999</c:v>
                </c:pt>
                <c:pt idx="5502">
                  <c:v>0.96128000000000002</c:v>
                </c:pt>
                <c:pt idx="5503">
                  <c:v>0.96136999999999995</c:v>
                </c:pt>
                <c:pt idx="5504">
                  <c:v>0.96136999999999995</c:v>
                </c:pt>
                <c:pt idx="5505">
                  <c:v>0.96145999999999998</c:v>
                </c:pt>
                <c:pt idx="5506">
                  <c:v>0.96155000000000002</c:v>
                </c:pt>
                <c:pt idx="5507">
                  <c:v>0.96155000000000002</c:v>
                </c:pt>
                <c:pt idx="5508">
                  <c:v>0.96164000000000005</c:v>
                </c:pt>
                <c:pt idx="5509">
                  <c:v>0.96172999999999997</c:v>
                </c:pt>
                <c:pt idx="5510">
                  <c:v>0.96181000000000005</c:v>
                </c:pt>
                <c:pt idx="5511">
                  <c:v>0.96189999999999998</c:v>
                </c:pt>
                <c:pt idx="5512">
                  <c:v>0.96199000000000001</c:v>
                </c:pt>
                <c:pt idx="5513">
                  <c:v>0.96199000000000001</c:v>
                </c:pt>
                <c:pt idx="5514">
                  <c:v>0.96208000000000005</c:v>
                </c:pt>
                <c:pt idx="5515">
                  <c:v>0.96216999999999997</c:v>
                </c:pt>
                <c:pt idx="5516">
                  <c:v>0.96226</c:v>
                </c:pt>
                <c:pt idx="5517">
                  <c:v>0.96233999999999997</c:v>
                </c:pt>
                <c:pt idx="5518">
                  <c:v>0.96243000000000001</c:v>
                </c:pt>
                <c:pt idx="5519">
                  <c:v>0.96252000000000004</c:v>
                </c:pt>
                <c:pt idx="5520">
                  <c:v>0.96260999999999997</c:v>
                </c:pt>
                <c:pt idx="5521">
                  <c:v>0.96269000000000005</c:v>
                </c:pt>
                <c:pt idx="5522">
                  <c:v>0.96277999999999997</c:v>
                </c:pt>
                <c:pt idx="5523">
                  <c:v>0.96287</c:v>
                </c:pt>
                <c:pt idx="5524">
                  <c:v>0.96294999999999997</c:v>
                </c:pt>
                <c:pt idx="5525">
                  <c:v>0.96304000000000001</c:v>
                </c:pt>
                <c:pt idx="5526">
                  <c:v>0.96311999999999998</c:v>
                </c:pt>
                <c:pt idx="5527">
                  <c:v>0.96321000000000001</c:v>
                </c:pt>
                <c:pt idx="5528">
                  <c:v>0.96097999999999995</c:v>
                </c:pt>
                <c:pt idx="5529">
                  <c:v>0.96097999999999995</c:v>
                </c:pt>
                <c:pt idx="5530">
                  <c:v>0.95874999999999999</c:v>
                </c:pt>
                <c:pt idx="5531">
                  <c:v>0.95874999999999999</c:v>
                </c:pt>
                <c:pt idx="5532">
                  <c:v>0.95884999999999998</c:v>
                </c:pt>
                <c:pt idx="5533">
                  <c:v>0.95884999999999998</c:v>
                </c:pt>
                <c:pt idx="5534">
                  <c:v>0.95894000000000001</c:v>
                </c:pt>
                <c:pt idx="5535">
                  <c:v>0.95904</c:v>
                </c:pt>
                <c:pt idx="5536">
                  <c:v>0.95913000000000004</c:v>
                </c:pt>
                <c:pt idx="5537">
                  <c:v>0.95913000000000004</c:v>
                </c:pt>
                <c:pt idx="5538">
                  <c:v>0.95923000000000003</c:v>
                </c:pt>
                <c:pt idx="5539">
                  <c:v>0.95931999999999995</c:v>
                </c:pt>
                <c:pt idx="5540">
                  <c:v>0.95942000000000005</c:v>
                </c:pt>
                <c:pt idx="5541">
                  <c:v>0.95950999999999997</c:v>
                </c:pt>
                <c:pt idx="5542">
                  <c:v>0.95950999999999997</c:v>
                </c:pt>
                <c:pt idx="5543">
                  <c:v>0.95960999999999996</c:v>
                </c:pt>
                <c:pt idx="5544">
                  <c:v>0.9597</c:v>
                </c:pt>
                <c:pt idx="5545">
                  <c:v>0.95979000000000003</c:v>
                </c:pt>
                <c:pt idx="5546">
                  <c:v>0.95989000000000002</c:v>
                </c:pt>
                <c:pt idx="5547">
                  <c:v>0.95998000000000006</c:v>
                </c:pt>
                <c:pt idx="5548">
                  <c:v>0.96006999999999998</c:v>
                </c:pt>
                <c:pt idx="5549">
                  <c:v>0.96016999999999997</c:v>
                </c:pt>
                <c:pt idx="5550">
                  <c:v>0.96026</c:v>
                </c:pt>
                <c:pt idx="5551">
                  <c:v>0.96035000000000004</c:v>
                </c:pt>
                <c:pt idx="5552">
                  <c:v>0.96043999999999996</c:v>
                </c:pt>
                <c:pt idx="5553">
                  <c:v>0.96043999999999996</c:v>
                </c:pt>
                <c:pt idx="5554">
                  <c:v>0.96043999999999996</c:v>
                </c:pt>
                <c:pt idx="5555">
                  <c:v>0.96043999999999996</c:v>
                </c:pt>
                <c:pt idx="5556">
                  <c:v>0.96053999999999995</c:v>
                </c:pt>
                <c:pt idx="5557">
                  <c:v>0.96062999999999998</c:v>
                </c:pt>
                <c:pt idx="5558">
                  <c:v>0.96062999999999998</c:v>
                </c:pt>
                <c:pt idx="5559">
                  <c:v>0.96062999999999998</c:v>
                </c:pt>
                <c:pt idx="5560">
                  <c:v>0.96072000000000002</c:v>
                </c:pt>
                <c:pt idx="5561">
                  <c:v>0.96081000000000005</c:v>
                </c:pt>
                <c:pt idx="5562">
                  <c:v>0.96081000000000005</c:v>
                </c:pt>
                <c:pt idx="5563">
                  <c:v>0.96089999999999998</c:v>
                </c:pt>
                <c:pt idx="5564">
                  <c:v>0.96089999999999998</c:v>
                </c:pt>
                <c:pt idx="5565">
                  <c:v>0.96099999999999997</c:v>
                </c:pt>
                <c:pt idx="5566">
                  <c:v>0.96109</c:v>
                </c:pt>
                <c:pt idx="5567">
                  <c:v>0.96118000000000003</c:v>
                </c:pt>
                <c:pt idx="5568">
                  <c:v>0.96126999999999996</c:v>
                </c:pt>
                <c:pt idx="5569">
                  <c:v>0.96135999999999999</c:v>
                </c:pt>
                <c:pt idx="5570">
                  <c:v>0.96135999999999999</c:v>
                </c:pt>
                <c:pt idx="5571">
                  <c:v>0.96145000000000003</c:v>
                </c:pt>
                <c:pt idx="5572">
                  <c:v>0.96153999999999995</c:v>
                </c:pt>
                <c:pt idx="5573">
                  <c:v>0.96162999999999998</c:v>
                </c:pt>
                <c:pt idx="5574">
                  <c:v>0.96172000000000002</c:v>
                </c:pt>
                <c:pt idx="5575">
                  <c:v>0.96181000000000005</c:v>
                </c:pt>
                <c:pt idx="5576">
                  <c:v>0.96189999999999998</c:v>
                </c:pt>
                <c:pt idx="5577">
                  <c:v>0.96189999999999998</c:v>
                </c:pt>
                <c:pt idx="5578">
                  <c:v>0.96199000000000001</c:v>
                </c:pt>
                <c:pt idx="5579">
                  <c:v>0.96208000000000005</c:v>
                </c:pt>
                <c:pt idx="5580">
                  <c:v>0.96208000000000005</c:v>
                </c:pt>
                <c:pt idx="5581">
                  <c:v>0.96216999999999997</c:v>
                </c:pt>
                <c:pt idx="5582">
                  <c:v>0.96226</c:v>
                </c:pt>
                <c:pt idx="5583">
                  <c:v>0.96235000000000004</c:v>
                </c:pt>
                <c:pt idx="5584">
                  <c:v>0.96243999999999996</c:v>
                </c:pt>
                <c:pt idx="5585">
                  <c:v>0.96253</c:v>
                </c:pt>
                <c:pt idx="5586">
                  <c:v>0.96253</c:v>
                </c:pt>
                <c:pt idx="5587">
                  <c:v>0.96262000000000003</c:v>
                </c:pt>
                <c:pt idx="5588">
                  <c:v>0.9627</c:v>
                </c:pt>
                <c:pt idx="5589">
                  <c:v>0.96043999999999996</c:v>
                </c:pt>
                <c:pt idx="5590">
                  <c:v>0.96052999999999999</c:v>
                </c:pt>
                <c:pt idx="5591">
                  <c:v>0.96062000000000003</c:v>
                </c:pt>
                <c:pt idx="5592">
                  <c:v>0.96062000000000003</c:v>
                </c:pt>
                <c:pt idx="5593">
                  <c:v>0.96072000000000002</c:v>
                </c:pt>
                <c:pt idx="5594">
                  <c:v>0.96081000000000005</c:v>
                </c:pt>
                <c:pt idx="5595">
                  <c:v>0.96089999999999998</c:v>
                </c:pt>
                <c:pt idx="5596">
                  <c:v>0.95864000000000005</c:v>
                </c:pt>
                <c:pt idx="5597">
                  <c:v>0.95874000000000004</c:v>
                </c:pt>
                <c:pt idx="5598">
                  <c:v>0.95882999999999996</c:v>
                </c:pt>
                <c:pt idx="5599">
                  <c:v>0.95892999999999995</c:v>
                </c:pt>
                <c:pt idx="5600">
                  <c:v>0.95903000000000005</c:v>
                </c:pt>
                <c:pt idx="5601">
                  <c:v>0.95911999999999997</c:v>
                </c:pt>
                <c:pt idx="5602">
                  <c:v>0.95911999999999997</c:v>
                </c:pt>
                <c:pt idx="5603">
                  <c:v>0.95921999999999996</c:v>
                </c:pt>
                <c:pt idx="5604">
                  <c:v>0.95931</c:v>
                </c:pt>
                <c:pt idx="5605">
                  <c:v>0.95931</c:v>
                </c:pt>
                <c:pt idx="5606">
                  <c:v>0.95940999999999999</c:v>
                </c:pt>
                <c:pt idx="5607">
                  <c:v>0.95950999999999997</c:v>
                </c:pt>
                <c:pt idx="5608">
                  <c:v>0.95960000000000001</c:v>
                </c:pt>
                <c:pt idx="5609">
                  <c:v>0.9597</c:v>
                </c:pt>
                <c:pt idx="5610">
                  <c:v>0.95979000000000003</c:v>
                </c:pt>
                <c:pt idx="5611">
                  <c:v>0.95989000000000002</c:v>
                </c:pt>
                <c:pt idx="5612">
                  <c:v>0.95998000000000006</c:v>
                </c:pt>
                <c:pt idx="5613">
                  <c:v>0.96006999999999998</c:v>
                </c:pt>
                <c:pt idx="5614">
                  <c:v>0.96016999999999997</c:v>
                </c:pt>
                <c:pt idx="5615">
                  <c:v>0.95791000000000004</c:v>
                </c:pt>
                <c:pt idx="5616">
                  <c:v>0.95801000000000003</c:v>
                </c:pt>
                <c:pt idx="5617">
                  <c:v>0.95811000000000002</c:v>
                </c:pt>
                <c:pt idx="5618">
                  <c:v>0.95821000000000001</c:v>
                </c:pt>
                <c:pt idx="5619">
                  <c:v>0.95596000000000003</c:v>
                </c:pt>
                <c:pt idx="5620">
                  <c:v>0.95606000000000002</c:v>
                </c:pt>
                <c:pt idx="5621">
                  <c:v>0.95616999999999996</c:v>
                </c:pt>
                <c:pt idx="5622">
                  <c:v>0.95626999999999995</c:v>
                </c:pt>
                <c:pt idx="5623">
                  <c:v>0.95637000000000005</c:v>
                </c:pt>
                <c:pt idx="5624">
                  <c:v>0.95647000000000004</c:v>
                </c:pt>
                <c:pt idx="5625">
                  <c:v>0.95647000000000004</c:v>
                </c:pt>
                <c:pt idx="5626">
                  <c:v>0.95657999999999999</c:v>
                </c:pt>
                <c:pt idx="5627">
                  <c:v>0.95667999999999997</c:v>
                </c:pt>
                <c:pt idx="5628">
                  <c:v>0.95667999999999997</c:v>
                </c:pt>
                <c:pt idx="5629">
                  <c:v>0.95677999999999996</c:v>
                </c:pt>
                <c:pt idx="5630">
                  <c:v>0.95687999999999995</c:v>
                </c:pt>
                <c:pt idx="5631">
                  <c:v>0.95687999999999995</c:v>
                </c:pt>
                <c:pt idx="5632">
                  <c:v>0.95462999999999998</c:v>
                </c:pt>
                <c:pt idx="5633">
                  <c:v>0.95474000000000003</c:v>
                </c:pt>
                <c:pt idx="5634">
                  <c:v>0.95474000000000003</c:v>
                </c:pt>
                <c:pt idx="5635">
                  <c:v>0.95474000000000003</c:v>
                </c:pt>
                <c:pt idx="5636">
                  <c:v>0.95474000000000003</c:v>
                </c:pt>
                <c:pt idx="5637">
                  <c:v>0.95247999999999999</c:v>
                </c:pt>
                <c:pt idx="5638">
                  <c:v>0.95259000000000005</c:v>
                </c:pt>
                <c:pt idx="5639">
                  <c:v>0.95269999999999999</c:v>
                </c:pt>
                <c:pt idx="5640">
                  <c:v>0.95282</c:v>
                </c:pt>
                <c:pt idx="5641">
                  <c:v>0.95293000000000005</c:v>
                </c:pt>
                <c:pt idx="5642">
                  <c:v>0.95304</c:v>
                </c:pt>
                <c:pt idx="5643">
                  <c:v>0.95079000000000002</c:v>
                </c:pt>
                <c:pt idx="5644">
                  <c:v>0.95091000000000003</c:v>
                </c:pt>
                <c:pt idx="5645">
                  <c:v>0.95091000000000003</c:v>
                </c:pt>
                <c:pt idx="5646">
                  <c:v>0.95101999999999998</c:v>
                </c:pt>
                <c:pt idx="5647">
                  <c:v>0.95113999999999999</c:v>
                </c:pt>
                <c:pt idx="5648">
                  <c:v>0.95113999999999999</c:v>
                </c:pt>
                <c:pt idx="5649">
                  <c:v>0.94889000000000001</c:v>
                </c:pt>
                <c:pt idx="5650">
                  <c:v>0.94901000000000002</c:v>
                </c:pt>
                <c:pt idx="5651">
                  <c:v>0.94901000000000002</c:v>
                </c:pt>
                <c:pt idx="5652">
                  <c:v>0.94913000000000003</c:v>
                </c:pt>
                <c:pt idx="5653">
                  <c:v>0.94925000000000004</c:v>
                </c:pt>
                <c:pt idx="5654">
                  <c:v>0.94937000000000005</c:v>
                </c:pt>
                <c:pt idx="5655">
                  <c:v>0.94948999999999995</c:v>
                </c:pt>
                <c:pt idx="5656">
                  <c:v>0.94960999999999995</c:v>
                </c:pt>
                <c:pt idx="5657">
                  <c:v>0.94960999999999995</c:v>
                </c:pt>
                <c:pt idx="5658">
                  <c:v>0.94972999999999996</c:v>
                </c:pt>
                <c:pt idx="5659">
                  <c:v>0.94984999999999997</c:v>
                </c:pt>
                <c:pt idx="5660">
                  <c:v>0.9476</c:v>
                </c:pt>
                <c:pt idx="5661">
                  <c:v>0.94772000000000001</c:v>
                </c:pt>
                <c:pt idx="5662">
                  <c:v>0.94784999999999997</c:v>
                </c:pt>
                <c:pt idx="5663">
                  <c:v>0.94796999999999998</c:v>
                </c:pt>
                <c:pt idx="5664">
                  <c:v>0.94808999999999999</c:v>
                </c:pt>
                <c:pt idx="5665">
                  <c:v>0.94821999999999995</c:v>
                </c:pt>
                <c:pt idx="5666">
                  <c:v>0.94833999999999996</c:v>
                </c:pt>
                <c:pt idx="5667">
                  <c:v>0.94845999999999997</c:v>
                </c:pt>
                <c:pt idx="5668">
                  <c:v>0.94857999999999998</c:v>
                </c:pt>
                <c:pt idx="5669">
                  <c:v>0.94869999999999999</c:v>
                </c:pt>
                <c:pt idx="5670">
                  <c:v>0.94869999999999999</c:v>
                </c:pt>
                <c:pt idx="5671">
                  <c:v>0.94882</c:v>
                </c:pt>
                <c:pt idx="5672">
                  <c:v>0.94882</c:v>
                </c:pt>
                <c:pt idx="5673">
                  <c:v>0.94894999999999996</c:v>
                </c:pt>
                <c:pt idx="5674">
                  <c:v>0.94906999999999997</c:v>
                </c:pt>
                <c:pt idx="5675">
                  <c:v>0.94918999999999998</c:v>
                </c:pt>
                <c:pt idx="5676">
                  <c:v>0.94694</c:v>
                </c:pt>
                <c:pt idx="5677">
                  <c:v>0.94706999999999997</c:v>
                </c:pt>
                <c:pt idx="5678">
                  <c:v>0.94718999999999998</c:v>
                </c:pt>
                <c:pt idx="5679">
                  <c:v>0.94732000000000005</c:v>
                </c:pt>
                <c:pt idx="5680">
                  <c:v>0.94743999999999995</c:v>
                </c:pt>
                <c:pt idx="5681">
                  <c:v>0.94757000000000002</c:v>
                </c:pt>
                <c:pt idx="5682">
                  <c:v>0.94769000000000003</c:v>
                </c:pt>
                <c:pt idx="5683">
                  <c:v>0.94781000000000004</c:v>
                </c:pt>
                <c:pt idx="5684">
                  <c:v>0.94794</c:v>
                </c:pt>
                <c:pt idx="5685">
                  <c:v>0.94806000000000001</c:v>
                </c:pt>
                <c:pt idx="5686">
                  <c:v>0.94806000000000001</c:v>
                </c:pt>
                <c:pt idx="5687">
                  <c:v>0.94818000000000002</c:v>
                </c:pt>
                <c:pt idx="5688">
                  <c:v>0.94830000000000003</c:v>
                </c:pt>
                <c:pt idx="5689">
                  <c:v>0.94843</c:v>
                </c:pt>
                <c:pt idx="5690">
                  <c:v>0.94855</c:v>
                </c:pt>
                <c:pt idx="5691">
                  <c:v>0.94867000000000001</c:v>
                </c:pt>
                <c:pt idx="5692">
                  <c:v>0.94879000000000002</c:v>
                </c:pt>
                <c:pt idx="5693">
                  <c:v>0.94891000000000003</c:v>
                </c:pt>
                <c:pt idx="5694">
                  <c:v>0.94903000000000004</c:v>
                </c:pt>
                <c:pt idx="5695">
                  <c:v>0.94903000000000004</c:v>
                </c:pt>
                <c:pt idx="5696">
                  <c:v>0.94915000000000005</c:v>
                </c:pt>
                <c:pt idx="5697">
                  <c:v>0.94926999999999995</c:v>
                </c:pt>
                <c:pt idx="5698">
                  <c:v>0.94938999999999996</c:v>
                </c:pt>
                <c:pt idx="5699">
                  <c:v>0.94938999999999996</c:v>
                </c:pt>
                <c:pt idx="5700">
                  <c:v>0.94715000000000005</c:v>
                </c:pt>
                <c:pt idx="5701">
                  <c:v>0.94491000000000003</c:v>
                </c:pt>
                <c:pt idx="5702">
                  <c:v>0.94503999999999999</c:v>
                </c:pt>
                <c:pt idx="5703">
                  <c:v>0.94516999999999995</c:v>
                </c:pt>
                <c:pt idx="5704">
                  <c:v>0.94530000000000003</c:v>
                </c:pt>
                <c:pt idx="5705">
                  <c:v>0.94542999999999999</c:v>
                </c:pt>
                <c:pt idx="5706">
                  <c:v>0.94555999999999996</c:v>
                </c:pt>
                <c:pt idx="5707">
                  <c:v>0.94569000000000003</c:v>
                </c:pt>
                <c:pt idx="5708">
                  <c:v>0.94581999999999999</c:v>
                </c:pt>
                <c:pt idx="5709">
                  <c:v>0.94359000000000004</c:v>
                </c:pt>
                <c:pt idx="5710">
                  <c:v>0.94372</c:v>
                </c:pt>
                <c:pt idx="5711">
                  <c:v>0.94386000000000003</c:v>
                </c:pt>
                <c:pt idx="5712">
                  <c:v>0.94399</c:v>
                </c:pt>
                <c:pt idx="5713">
                  <c:v>0.94411999999999996</c:v>
                </c:pt>
                <c:pt idx="5714">
                  <c:v>0.94425000000000003</c:v>
                </c:pt>
                <c:pt idx="5715">
                  <c:v>0.94425000000000003</c:v>
                </c:pt>
                <c:pt idx="5716">
                  <c:v>0.94438</c:v>
                </c:pt>
                <c:pt idx="5717">
                  <c:v>0.94450999999999996</c:v>
                </c:pt>
                <c:pt idx="5718">
                  <c:v>0.94464000000000004</c:v>
                </c:pt>
                <c:pt idx="5719">
                  <c:v>0.94242000000000004</c:v>
                </c:pt>
                <c:pt idx="5720">
                  <c:v>0.94255999999999995</c:v>
                </c:pt>
                <c:pt idx="5721">
                  <c:v>0.94255999999999995</c:v>
                </c:pt>
                <c:pt idx="5722">
                  <c:v>0.94269000000000003</c:v>
                </c:pt>
                <c:pt idx="5723">
                  <c:v>0.94282999999999995</c:v>
                </c:pt>
                <c:pt idx="5724">
                  <c:v>0.94296000000000002</c:v>
                </c:pt>
                <c:pt idx="5725">
                  <c:v>0.94310000000000005</c:v>
                </c:pt>
                <c:pt idx="5726">
                  <c:v>0.94310000000000005</c:v>
                </c:pt>
                <c:pt idx="5727">
                  <c:v>0.94323000000000001</c:v>
                </c:pt>
                <c:pt idx="5728">
                  <c:v>0.94335999999999998</c:v>
                </c:pt>
                <c:pt idx="5729">
                  <c:v>0.94350000000000001</c:v>
                </c:pt>
                <c:pt idx="5730">
                  <c:v>0.94362999999999997</c:v>
                </c:pt>
                <c:pt idx="5731">
                  <c:v>0.94376000000000004</c:v>
                </c:pt>
                <c:pt idx="5732">
                  <c:v>0.94389999999999996</c:v>
                </c:pt>
                <c:pt idx="5733">
                  <c:v>0.94403000000000004</c:v>
                </c:pt>
                <c:pt idx="5734">
                  <c:v>0.94416</c:v>
                </c:pt>
                <c:pt idx="5735">
                  <c:v>0.94428999999999996</c:v>
                </c:pt>
                <c:pt idx="5736">
                  <c:v>0.94442000000000004</c:v>
                </c:pt>
                <c:pt idx="5737">
                  <c:v>0.94455</c:v>
                </c:pt>
                <c:pt idx="5738">
                  <c:v>0.94467999999999996</c:v>
                </c:pt>
                <c:pt idx="5739">
                  <c:v>0.94481000000000004</c:v>
                </c:pt>
                <c:pt idx="5740">
                  <c:v>0.94494</c:v>
                </c:pt>
                <c:pt idx="5741">
                  <c:v>0.94494</c:v>
                </c:pt>
                <c:pt idx="5742">
                  <c:v>0.94506999999999997</c:v>
                </c:pt>
                <c:pt idx="5743">
                  <c:v>0.94520000000000004</c:v>
                </c:pt>
                <c:pt idx="5744">
                  <c:v>0.94520000000000004</c:v>
                </c:pt>
                <c:pt idx="5745">
                  <c:v>0.94533</c:v>
                </c:pt>
                <c:pt idx="5746">
                  <c:v>0.94545999999999997</c:v>
                </c:pt>
                <c:pt idx="5747">
                  <c:v>0.94323000000000001</c:v>
                </c:pt>
                <c:pt idx="5748">
                  <c:v>0.94337000000000004</c:v>
                </c:pt>
                <c:pt idx="5749">
                  <c:v>0.94337000000000004</c:v>
                </c:pt>
                <c:pt idx="5750">
                  <c:v>0.94350000000000001</c:v>
                </c:pt>
                <c:pt idx="5751">
                  <c:v>0.94362999999999997</c:v>
                </c:pt>
                <c:pt idx="5752">
                  <c:v>0.94377</c:v>
                </c:pt>
                <c:pt idx="5753">
                  <c:v>0.94389999999999996</c:v>
                </c:pt>
                <c:pt idx="5754">
                  <c:v>0.94403000000000004</c:v>
                </c:pt>
                <c:pt idx="5755">
                  <c:v>0.94416</c:v>
                </c:pt>
                <c:pt idx="5756">
                  <c:v>0.94428999999999996</c:v>
                </c:pt>
                <c:pt idx="5757">
                  <c:v>0.94442000000000004</c:v>
                </c:pt>
                <c:pt idx="5758">
                  <c:v>0.94455</c:v>
                </c:pt>
                <c:pt idx="5759">
                  <c:v>0.94467999999999996</c:v>
                </c:pt>
                <c:pt idx="5760">
                  <c:v>0.94481000000000004</c:v>
                </c:pt>
                <c:pt idx="5761">
                  <c:v>0.94494</c:v>
                </c:pt>
                <c:pt idx="5762">
                  <c:v>0.94494</c:v>
                </c:pt>
                <c:pt idx="5763">
                  <c:v>0.94494</c:v>
                </c:pt>
                <c:pt idx="5764">
                  <c:v>0.94506999999999997</c:v>
                </c:pt>
                <c:pt idx="5765">
                  <c:v>0.94520000000000004</c:v>
                </c:pt>
                <c:pt idx="5766">
                  <c:v>0.94533</c:v>
                </c:pt>
                <c:pt idx="5767">
                  <c:v>0.94545999999999997</c:v>
                </c:pt>
                <c:pt idx="5768">
                  <c:v>0.94559000000000004</c:v>
                </c:pt>
                <c:pt idx="5769">
                  <c:v>0.94571000000000005</c:v>
                </c:pt>
                <c:pt idx="5770">
                  <c:v>0.94584000000000001</c:v>
                </c:pt>
                <c:pt idx="5771">
                  <c:v>0.94596999999999998</c:v>
                </c:pt>
                <c:pt idx="5772">
                  <c:v>0.94610000000000005</c:v>
                </c:pt>
                <c:pt idx="5773">
                  <c:v>0.94621999999999995</c:v>
                </c:pt>
                <c:pt idx="5774">
                  <c:v>0.94635000000000002</c:v>
                </c:pt>
                <c:pt idx="5775">
                  <c:v>0.94647000000000003</c:v>
                </c:pt>
                <c:pt idx="5776">
                  <c:v>0.94647000000000003</c:v>
                </c:pt>
                <c:pt idx="5777">
                  <c:v>0.9466</c:v>
                </c:pt>
                <c:pt idx="5778">
                  <c:v>0.94438</c:v>
                </c:pt>
                <c:pt idx="5779">
                  <c:v>0.94450999999999996</c:v>
                </c:pt>
                <c:pt idx="5780">
                  <c:v>0.94464000000000004</c:v>
                </c:pt>
                <c:pt idx="5781">
                  <c:v>0.94477</c:v>
                </c:pt>
                <c:pt idx="5782">
                  <c:v>0.94477</c:v>
                </c:pt>
                <c:pt idx="5783">
                  <c:v>0.94489999999999996</c:v>
                </c:pt>
                <c:pt idx="5784">
                  <c:v>0.94489999999999996</c:v>
                </c:pt>
                <c:pt idx="5785">
                  <c:v>0.94503000000000004</c:v>
                </c:pt>
                <c:pt idx="5786">
                  <c:v>0.94281000000000004</c:v>
                </c:pt>
                <c:pt idx="5787">
                  <c:v>0.94059000000000004</c:v>
                </c:pt>
                <c:pt idx="5788">
                  <c:v>0.94072999999999996</c:v>
                </c:pt>
                <c:pt idx="5789">
                  <c:v>0.94086999999999998</c:v>
                </c:pt>
                <c:pt idx="5790">
                  <c:v>0.94086999999999998</c:v>
                </c:pt>
                <c:pt idx="5791">
                  <c:v>0.94086999999999998</c:v>
                </c:pt>
                <c:pt idx="5792">
                  <c:v>0.94086999999999998</c:v>
                </c:pt>
                <c:pt idx="5793">
                  <c:v>0.94101000000000001</c:v>
                </c:pt>
                <c:pt idx="5794">
                  <c:v>0.94101000000000001</c:v>
                </c:pt>
                <c:pt idx="5795">
                  <c:v>0.94101000000000001</c:v>
                </c:pt>
                <c:pt idx="5796">
                  <c:v>0.94115000000000004</c:v>
                </c:pt>
                <c:pt idx="5797">
                  <c:v>0.94128999999999996</c:v>
                </c:pt>
                <c:pt idx="5798">
                  <c:v>0.94128999999999996</c:v>
                </c:pt>
                <c:pt idx="5799">
                  <c:v>0.94128999999999996</c:v>
                </c:pt>
                <c:pt idx="5800">
                  <c:v>0.93905000000000005</c:v>
                </c:pt>
                <c:pt idx="5801">
                  <c:v>0.93905000000000005</c:v>
                </c:pt>
                <c:pt idx="5802">
                  <c:v>0.93920000000000003</c:v>
                </c:pt>
                <c:pt idx="5803">
                  <c:v>0.93920000000000003</c:v>
                </c:pt>
                <c:pt idx="5804">
                  <c:v>0.93933999999999995</c:v>
                </c:pt>
                <c:pt idx="5805">
                  <c:v>0.93949000000000005</c:v>
                </c:pt>
                <c:pt idx="5806">
                  <c:v>0.93949000000000005</c:v>
                </c:pt>
                <c:pt idx="5807">
                  <c:v>0.93962999999999997</c:v>
                </c:pt>
                <c:pt idx="5808">
                  <c:v>0.93976999999999999</c:v>
                </c:pt>
                <c:pt idx="5809">
                  <c:v>0.93991999999999998</c:v>
                </c:pt>
                <c:pt idx="5810">
                  <c:v>0.94006000000000001</c:v>
                </c:pt>
                <c:pt idx="5811">
                  <c:v>0.94006000000000001</c:v>
                </c:pt>
                <c:pt idx="5812">
                  <c:v>0.94020000000000004</c:v>
                </c:pt>
                <c:pt idx="5813">
                  <c:v>0.94035000000000002</c:v>
                </c:pt>
                <c:pt idx="5814">
                  <c:v>0.94049000000000005</c:v>
                </c:pt>
                <c:pt idx="5815">
                  <c:v>0.94049000000000005</c:v>
                </c:pt>
                <c:pt idx="5816">
                  <c:v>0.94062999999999997</c:v>
                </c:pt>
                <c:pt idx="5817">
                  <c:v>0.94077</c:v>
                </c:pt>
                <c:pt idx="5818">
                  <c:v>0.94091999999999998</c:v>
                </c:pt>
                <c:pt idx="5819">
                  <c:v>0.94091999999999998</c:v>
                </c:pt>
                <c:pt idx="5820">
                  <c:v>0.94106000000000001</c:v>
                </c:pt>
                <c:pt idx="5821">
                  <c:v>0.94120000000000004</c:v>
                </c:pt>
                <c:pt idx="5822">
                  <c:v>0.94133999999999995</c:v>
                </c:pt>
                <c:pt idx="5823">
                  <c:v>0.94133999999999995</c:v>
                </c:pt>
                <c:pt idx="5824">
                  <c:v>0.94147999999999998</c:v>
                </c:pt>
                <c:pt idx="5825">
                  <c:v>0.94162000000000001</c:v>
                </c:pt>
                <c:pt idx="5826">
                  <c:v>0.94176000000000004</c:v>
                </c:pt>
                <c:pt idx="5827">
                  <c:v>0.94189999999999996</c:v>
                </c:pt>
                <c:pt idx="5828">
                  <c:v>0.94203999999999999</c:v>
                </c:pt>
                <c:pt idx="5829">
                  <c:v>0.94218000000000002</c:v>
                </c:pt>
                <c:pt idx="5830">
                  <c:v>0.94230999999999998</c:v>
                </c:pt>
                <c:pt idx="5831">
                  <c:v>0.94230999999999998</c:v>
                </c:pt>
                <c:pt idx="5832">
                  <c:v>0.94245000000000001</c:v>
                </c:pt>
                <c:pt idx="5833">
                  <c:v>0.94259000000000004</c:v>
                </c:pt>
                <c:pt idx="5834">
                  <c:v>0.94272999999999996</c:v>
                </c:pt>
                <c:pt idx="5835">
                  <c:v>0.94286000000000003</c:v>
                </c:pt>
                <c:pt idx="5836">
                  <c:v>0.94299999999999995</c:v>
                </c:pt>
                <c:pt idx="5837">
                  <c:v>0.94313999999999998</c:v>
                </c:pt>
                <c:pt idx="5838">
                  <c:v>0.94327000000000005</c:v>
                </c:pt>
                <c:pt idx="5839">
                  <c:v>0.94101999999999997</c:v>
                </c:pt>
                <c:pt idx="5840">
                  <c:v>0.94116</c:v>
                </c:pt>
                <c:pt idx="5841">
                  <c:v>0.94130000000000003</c:v>
                </c:pt>
                <c:pt idx="5842">
                  <c:v>0.94144000000000005</c:v>
                </c:pt>
                <c:pt idx="5843">
                  <c:v>0.94157999999999997</c:v>
                </c:pt>
                <c:pt idx="5844">
                  <c:v>0.93933999999999995</c:v>
                </c:pt>
                <c:pt idx="5845">
                  <c:v>0.93933999999999995</c:v>
                </c:pt>
                <c:pt idx="5846">
                  <c:v>0.93947999999999998</c:v>
                </c:pt>
                <c:pt idx="5847">
                  <c:v>0.93723999999999996</c:v>
                </c:pt>
                <c:pt idx="5848">
                  <c:v>0.93738999999999995</c:v>
                </c:pt>
                <c:pt idx="5849">
                  <c:v>0.93738999999999995</c:v>
                </c:pt>
                <c:pt idx="5850">
                  <c:v>0.93754000000000004</c:v>
                </c:pt>
                <c:pt idx="5851">
                  <c:v>0.93769000000000002</c:v>
                </c:pt>
                <c:pt idx="5852">
                  <c:v>0.93784000000000001</c:v>
                </c:pt>
                <c:pt idx="5853">
                  <c:v>0.93798999999999999</c:v>
                </c:pt>
                <c:pt idx="5854">
                  <c:v>0.93813999999999997</c:v>
                </c:pt>
                <c:pt idx="5855">
                  <c:v>0.93828</c:v>
                </c:pt>
                <c:pt idx="5856">
                  <c:v>0.93842999999999999</c:v>
                </c:pt>
                <c:pt idx="5857">
                  <c:v>0.93857999999999997</c:v>
                </c:pt>
                <c:pt idx="5858">
                  <c:v>0.93872</c:v>
                </c:pt>
                <c:pt idx="5859">
                  <c:v>0.93886999999999998</c:v>
                </c:pt>
                <c:pt idx="5860">
                  <c:v>0.93901000000000001</c:v>
                </c:pt>
                <c:pt idx="5861">
                  <c:v>0.93915999999999999</c:v>
                </c:pt>
                <c:pt idx="5862">
                  <c:v>0.93930000000000002</c:v>
                </c:pt>
                <c:pt idx="5863">
                  <c:v>0.93945000000000001</c:v>
                </c:pt>
                <c:pt idx="5864">
                  <c:v>0.93959000000000004</c:v>
                </c:pt>
                <c:pt idx="5865">
                  <c:v>0.93974000000000002</c:v>
                </c:pt>
                <c:pt idx="5866">
                  <c:v>0.9375</c:v>
                </c:pt>
                <c:pt idx="5867">
                  <c:v>0.93764999999999998</c:v>
                </c:pt>
                <c:pt idx="5868">
                  <c:v>0.93779999999999997</c:v>
                </c:pt>
                <c:pt idx="5869">
                  <c:v>0.93794999999999995</c:v>
                </c:pt>
                <c:pt idx="5870">
                  <c:v>0.93794999999999995</c:v>
                </c:pt>
                <c:pt idx="5871">
                  <c:v>0.93810000000000004</c:v>
                </c:pt>
                <c:pt idx="5872">
                  <c:v>0.93823999999999996</c:v>
                </c:pt>
                <c:pt idx="5873">
                  <c:v>0.93838999999999995</c:v>
                </c:pt>
                <c:pt idx="5874">
                  <c:v>0.93838999999999995</c:v>
                </c:pt>
                <c:pt idx="5875">
                  <c:v>0.93838999999999995</c:v>
                </c:pt>
                <c:pt idx="5876">
                  <c:v>0.93854000000000004</c:v>
                </c:pt>
                <c:pt idx="5877">
                  <c:v>0.93867999999999996</c:v>
                </c:pt>
                <c:pt idx="5878">
                  <c:v>0.93883000000000005</c:v>
                </c:pt>
                <c:pt idx="5879">
                  <c:v>0.93896999999999997</c:v>
                </c:pt>
                <c:pt idx="5880">
                  <c:v>0.93896999999999997</c:v>
                </c:pt>
                <c:pt idx="5881">
                  <c:v>0.93911999999999995</c:v>
                </c:pt>
                <c:pt idx="5882">
                  <c:v>0.93911999999999995</c:v>
                </c:pt>
                <c:pt idx="5883">
                  <c:v>0.93925999999999998</c:v>
                </c:pt>
                <c:pt idx="5884">
                  <c:v>0.93925999999999998</c:v>
                </c:pt>
                <c:pt idx="5885">
                  <c:v>0.93940999999999997</c:v>
                </c:pt>
                <c:pt idx="5886">
                  <c:v>0.93955</c:v>
                </c:pt>
                <c:pt idx="5887">
                  <c:v>0.93955</c:v>
                </c:pt>
                <c:pt idx="5888">
                  <c:v>0.93969999999999998</c:v>
                </c:pt>
                <c:pt idx="5889">
                  <c:v>0.93984000000000001</c:v>
                </c:pt>
                <c:pt idx="5890">
                  <c:v>0.93998999999999999</c:v>
                </c:pt>
                <c:pt idx="5891">
                  <c:v>0.94013000000000002</c:v>
                </c:pt>
                <c:pt idx="5892">
                  <c:v>0.94027000000000005</c:v>
                </c:pt>
                <c:pt idx="5893">
                  <c:v>0.94042000000000003</c:v>
                </c:pt>
                <c:pt idx="5894">
                  <c:v>0.94042000000000003</c:v>
                </c:pt>
                <c:pt idx="5895">
                  <c:v>0.94055999999999995</c:v>
                </c:pt>
                <c:pt idx="5896">
                  <c:v>0.94055999999999995</c:v>
                </c:pt>
                <c:pt idx="5897">
                  <c:v>0.93830000000000002</c:v>
                </c:pt>
                <c:pt idx="5898">
                  <c:v>0.93830000000000002</c:v>
                </c:pt>
                <c:pt idx="5899">
                  <c:v>0.93845000000000001</c:v>
                </c:pt>
                <c:pt idx="5900">
                  <c:v>0.93859999999999999</c:v>
                </c:pt>
                <c:pt idx="5901">
                  <c:v>0.93635000000000002</c:v>
                </c:pt>
                <c:pt idx="5902">
                  <c:v>0.9365</c:v>
                </c:pt>
                <c:pt idx="5903">
                  <c:v>0.93664999999999998</c:v>
                </c:pt>
                <c:pt idx="5904">
                  <c:v>0.93681000000000003</c:v>
                </c:pt>
                <c:pt idx="5905">
                  <c:v>0.93696000000000002</c:v>
                </c:pt>
                <c:pt idx="5906">
                  <c:v>0.93711</c:v>
                </c:pt>
                <c:pt idx="5907">
                  <c:v>0.93725999999999998</c:v>
                </c:pt>
                <c:pt idx="5908">
                  <c:v>0.93740999999999997</c:v>
                </c:pt>
                <c:pt idx="5909">
                  <c:v>0.93755999999999995</c:v>
                </c:pt>
                <c:pt idx="5910">
                  <c:v>0.93532000000000004</c:v>
                </c:pt>
                <c:pt idx="5911">
                  <c:v>0.93547000000000002</c:v>
                </c:pt>
                <c:pt idx="5912">
                  <c:v>0.93562999999999996</c:v>
                </c:pt>
                <c:pt idx="5913">
                  <c:v>0.93577999999999995</c:v>
                </c:pt>
                <c:pt idx="5914">
                  <c:v>0.93577999999999995</c:v>
                </c:pt>
                <c:pt idx="5915">
                  <c:v>0.93593000000000004</c:v>
                </c:pt>
                <c:pt idx="5916">
                  <c:v>0.93608999999999998</c:v>
                </c:pt>
                <c:pt idx="5917">
                  <c:v>0.93623999999999996</c:v>
                </c:pt>
                <c:pt idx="5918">
                  <c:v>0.93638999999999994</c:v>
                </c:pt>
                <c:pt idx="5919">
                  <c:v>0.93654000000000004</c:v>
                </c:pt>
                <c:pt idx="5920">
                  <c:v>0.93669000000000002</c:v>
                </c:pt>
                <c:pt idx="5921">
                  <c:v>0.93684999999999996</c:v>
                </c:pt>
                <c:pt idx="5922">
                  <c:v>0.93700000000000006</c:v>
                </c:pt>
                <c:pt idx="5923">
                  <c:v>0.93715000000000004</c:v>
                </c:pt>
                <c:pt idx="5924">
                  <c:v>0.93730000000000002</c:v>
                </c:pt>
                <c:pt idx="5925">
                  <c:v>0.93730000000000002</c:v>
                </c:pt>
                <c:pt idx="5926">
                  <c:v>0.93506</c:v>
                </c:pt>
                <c:pt idx="5927">
                  <c:v>0.93520999999999999</c:v>
                </c:pt>
                <c:pt idx="5928">
                  <c:v>0.93537000000000003</c:v>
                </c:pt>
                <c:pt idx="5929">
                  <c:v>0.93552000000000002</c:v>
                </c:pt>
                <c:pt idx="5930">
                  <c:v>0.93567999999999996</c:v>
                </c:pt>
                <c:pt idx="5931">
                  <c:v>0.93567999999999996</c:v>
                </c:pt>
                <c:pt idx="5932">
                  <c:v>0.93583000000000005</c:v>
                </c:pt>
                <c:pt idx="5933">
                  <c:v>0.93359999999999999</c:v>
                </c:pt>
                <c:pt idx="5934">
                  <c:v>0.93137000000000003</c:v>
                </c:pt>
                <c:pt idx="5935">
                  <c:v>0.92915000000000003</c:v>
                </c:pt>
                <c:pt idx="5936">
                  <c:v>0.92932000000000003</c:v>
                </c:pt>
                <c:pt idx="5937">
                  <c:v>0.92949000000000004</c:v>
                </c:pt>
                <c:pt idx="5938">
                  <c:v>0.92966000000000004</c:v>
                </c:pt>
                <c:pt idx="5939">
                  <c:v>0.92981999999999998</c:v>
                </c:pt>
                <c:pt idx="5940">
                  <c:v>0.92998999999999998</c:v>
                </c:pt>
                <c:pt idx="5941">
                  <c:v>0.93015999999999999</c:v>
                </c:pt>
                <c:pt idx="5942">
                  <c:v>0.93032000000000004</c:v>
                </c:pt>
                <c:pt idx="5943">
                  <c:v>0.92810999999999999</c:v>
                </c:pt>
                <c:pt idx="5944">
                  <c:v>0.92827999999999999</c:v>
                </c:pt>
                <c:pt idx="5945">
                  <c:v>0.92845</c:v>
                </c:pt>
                <c:pt idx="5946">
                  <c:v>0.92862</c:v>
                </c:pt>
                <c:pt idx="5947">
                  <c:v>0.92879</c:v>
                </c:pt>
                <c:pt idx="5948">
                  <c:v>0.92659000000000002</c:v>
                </c:pt>
                <c:pt idx="5949">
                  <c:v>0.92659000000000002</c:v>
                </c:pt>
                <c:pt idx="5950">
                  <c:v>0.92676000000000003</c:v>
                </c:pt>
                <c:pt idx="5951">
                  <c:v>0.92676000000000003</c:v>
                </c:pt>
                <c:pt idx="5952">
                  <c:v>0.92693999999999999</c:v>
                </c:pt>
                <c:pt idx="5953">
                  <c:v>0.92710999999999999</c:v>
                </c:pt>
                <c:pt idx="5954">
                  <c:v>0.92727999999999999</c:v>
                </c:pt>
                <c:pt idx="5955">
                  <c:v>0.92745999999999995</c:v>
                </c:pt>
                <c:pt idx="5956">
                  <c:v>0.92745999999999995</c:v>
                </c:pt>
                <c:pt idx="5957">
                  <c:v>0.92745999999999995</c:v>
                </c:pt>
                <c:pt idx="5958">
                  <c:v>0.92762999999999995</c:v>
                </c:pt>
                <c:pt idx="5959">
                  <c:v>0.92542000000000002</c:v>
                </c:pt>
                <c:pt idx="5960">
                  <c:v>0.92320999999999998</c:v>
                </c:pt>
                <c:pt idx="5961">
                  <c:v>0.92339000000000004</c:v>
                </c:pt>
                <c:pt idx="5962">
                  <c:v>0.92357999999999996</c:v>
                </c:pt>
                <c:pt idx="5963">
                  <c:v>0.92357999999999996</c:v>
                </c:pt>
                <c:pt idx="5964">
                  <c:v>0.92376000000000003</c:v>
                </c:pt>
                <c:pt idx="5965">
                  <c:v>0.92393999999999998</c:v>
                </c:pt>
                <c:pt idx="5966">
                  <c:v>0.92412000000000005</c:v>
                </c:pt>
                <c:pt idx="5967">
                  <c:v>0.92430000000000001</c:v>
                </c:pt>
                <c:pt idx="5968">
                  <c:v>0.92447999999999997</c:v>
                </c:pt>
                <c:pt idx="5969">
                  <c:v>0.92466000000000004</c:v>
                </c:pt>
                <c:pt idx="5970">
                  <c:v>0.92484</c:v>
                </c:pt>
                <c:pt idx="5971">
                  <c:v>0.92501999999999995</c:v>
                </c:pt>
                <c:pt idx="5972">
                  <c:v>0.92501999999999995</c:v>
                </c:pt>
                <c:pt idx="5973">
                  <c:v>0.92520000000000002</c:v>
                </c:pt>
                <c:pt idx="5974">
                  <c:v>0.92537999999999998</c:v>
                </c:pt>
                <c:pt idx="5975">
                  <c:v>0.92317000000000005</c:v>
                </c:pt>
                <c:pt idx="5976">
                  <c:v>0.92335999999999996</c:v>
                </c:pt>
                <c:pt idx="5977">
                  <c:v>0.92354000000000003</c:v>
                </c:pt>
                <c:pt idx="5978">
                  <c:v>0.92371999999999999</c:v>
                </c:pt>
                <c:pt idx="5979">
                  <c:v>0.92371999999999999</c:v>
                </c:pt>
                <c:pt idx="5980">
                  <c:v>0.92390000000000005</c:v>
                </c:pt>
                <c:pt idx="5981">
                  <c:v>0.92408000000000001</c:v>
                </c:pt>
                <c:pt idx="5982">
                  <c:v>0.92408000000000001</c:v>
                </c:pt>
                <c:pt idx="5983">
                  <c:v>0.92427000000000004</c:v>
                </c:pt>
                <c:pt idx="5984">
                  <c:v>0.92444999999999999</c:v>
                </c:pt>
                <c:pt idx="5985">
                  <c:v>0.92462999999999995</c:v>
                </c:pt>
                <c:pt idx="5986">
                  <c:v>0.92481000000000002</c:v>
                </c:pt>
                <c:pt idx="5987">
                  <c:v>0.92498999999999998</c:v>
                </c:pt>
                <c:pt idx="5988">
                  <c:v>0.92498999999999998</c:v>
                </c:pt>
                <c:pt idx="5989">
                  <c:v>0.92515999999999998</c:v>
                </c:pt>
                <c:pt idx="5990">
                  <c:v>0.92515999999999998</c:v>
                </c:pt>
                <c:pt idx="5991">
                  <c:v>0.92534000000000005</c:v>
                </c:pt>
                <c:pt idx="5992">
                  <c:v>0.92552000000000001</c:v>
                </c:pt>
                <c:pt idx="5993">
                  <c:v>0.92569999999999997</c:v>
                </c:pt>
                <c:pt idx="5994">
                  <c:v>0.92588000000000004</c:v>
                </c:pt>
                <c:pt idx="5995">
                  <c:v>0.92605000000000004</c:v>
                </c:pt>
                <c:pt idx="5996">
                  <c:v>0.92605000000000004</c:v>
                </c:pt>
                <c:pt idx="5997">
                  <c:v>0.92623</c:v>
                </c:pt>
                <c:pt idx="5998">
                  <c:v>0.92640999999999996</c:v>
                </c:pt>
                <c:pt idx="5999">
                  <c:v>0.92657999999999996</c:v>
                </c:pt>
                <c:pt idx="6000">
                  <c:v>0.92676000000000003</c:v>
                </c:pt>
                <c:pt idx="6001">
                  <c:v>0.92676000000000003</c:v>
                </c:pt>
                <c:pt idx="6002">
                  <c:v>0.92693000000000003</c:v>
                </c:pt>
                <c:pt idx="6003">
                  <c:v>0</c:v>
                </c:pt>
                <c:pt idx="6004">
                  <c:v>0.87336000000000003</c:v>
                </c:pt>
                <c:pt idx="6005">
                  <c:v>0.87366999999999995</c:v>
                </c:pt>
                <c:pt idx="6006">
                  <c:v>0.87366999999999995</c:v>
                </c:pt>
                <c:pt idx="6007">
                  <c:v>0.87397999999999998</c:v>
                </c:pt>
                <c:pt idx="6008">
                  <c:v>0.87183999999999995</c:v>
                </c:pt>
                <c:pt idx="6009">
                  <c:v>0.87216000000000005</c:v>
                </c:pt>
                <c:pt idx="6010">
                  <c:v>0.87246999999999997</c:v>
                </c:pt>
                <c:pt idx="6011">
                  <c:v>0.87278</c:v>
                </c:pt>
                <c:pt idx="6012">
                  <c:v>0.87309000000000003</c:v>
                </c:pt>
                <c:pt idx="6013">
                  <c:v>0.87339999999999995</c:v>
                </c:pt>
                <c:pt idx="6014">
                  <c:v>0.87339999999999995</c:v>
                </c:pt>
                <c:pt idx="6015">
                  <c:v>0.87370999999999999</c:v>
                </c:pt>
                <c:pt idx="6016">
                  <c:v>0.87402000000000002</c:v>
                </c:pt>
                <c:pt idx="6017">
                  <c:v>0.87431999999999999</c:v>
                </c:pt>
                <c:pt idx="6018">
                  <c:v>0.87463000000000002</c:v>
                </c:pt>
                <c:pt idx="6019">
                  <c:v>0.87494000000000005</c:v>
                </c:pt>
                <c:pt idx="6020">
                  <c:v>0.87524000000000002</c:v>
                </c:pt>
                <c:pt idx="6021">
                  <c:v>0.87311000000000005</c:v>
                </c:pt>
                <c:pt idx="6022">
                  <c:v>0.87341999999999997</c:v>
                </c:pt>
                <c:pt idx="6023">
                  <c:v>0.87373000000000001</c:v>
                </c:pt>
                <c:pt idx="6024">
                  <c:v>0.87402999999999997</c:v>
                </c:pt>
                <c:pt idx="6025">
                  <c:v>0.87434000000000001</c:v>
                </c:pt>
                <c:pt idx="6026">
                  <c:v>0.87463999999999997</c:v>
                </c:pt>
                <c:pt idx="6027">
                  <c:v>0.87495000000000001</c:v>
                </c:pt>
                <c:pt idx="6028">
                  <c:v>0.87524999999999997</c:v>
                </c:pt>
                <c:pt idx="6029">
                  <c:v>0.87556</c:v>
                </c:pt>
                <c:pt idx="6030">
                  <c:v>0.87585999999999997</c:v>
                </c:pt>
                <c:pt idx="6031">
                  <c:v>0.87373000000000001</c:v>
                </c:pt>
                <c:pt idx="6032">
                  <c:v>0.87404000000000004</c:v>
                </c:pt>
                <c:pt idx="6033">
                  <c:v>0.87434999999999996</c:v>
                </c:pt>
                <c:pt idx="6034">
                  <c:v>0.87465000000000004</c:v>
                </c:pt>
                <c:pt idx="6035">
                  <c:v>0.87495000000000001</c:v>
                </c:pt>
                <c:pt idx="6036">
                  <c:v>0.87495000000000001</c:v>
                </c:pt>
                <c:pt idx="6037">
                  <c:v>0.87526000000000004</c:v>
                </c:pt>
                <c:pt idx="6038">
                  <c:v>0.87314000000000003</c:v>
                </c:pt>
                <c:pt idx="6039">
                  <c:v>0.87343999999999999</c:v>
                </c:pt>
                <c:pt idx="6040">
                  <c:v>0.87375000000000003</c:v>
                </c:pt>
                <c:pt idx="6041">
                  <c:v>0.87404999999999999</c:v>
                </c:pt>
                <c:pt idx="6042">
                  <c:v>0.87436000000000003</c:v>
                </c:pt>
                <c:pt idx="6043">
                  <c:v>0.87465999999999999</c:v>
                </c:pt>
                <c:pt idx="6044">
                  <c:v>0.87497000000000003</c:v>
                </c:pt>
                <c:pt idx="6045">
                  <c:v>0.87285000000000001</c:v>
                </c:pt>
                <c:pt idx="6046">
                  <c:v>0.87285000000000001</c:v>
                </c:pt>
                <c:pt idx="6047">
                  <c:v>0.87285000000000001</c:v>
                </c:pt>
                <c:pt idx="6048">
                  <c:v>0.87316000000000005</c:v>
                </c:pt>
                <c:pt idx="6049">
                  <c:v>0.87346999999999997</c:v>
                </c:pt>
                <c:pt idx="6050">
                  <c:v>0.87377000000000005</c:v>
                </c:pt>
                <c:pt idx="6051">
                  <c:v>0.87407999999999997</c:v>
                </c:pt>
                <c:pt idx="6052">
                  <c:v>0.87438000000000005</c:v>
                </c:pt>
                <c:pt idx="6053">
                  <c:v>0.87468999999999997</c:v>
                </c:pt>
                <c:pt idx="6054">
                  <c:v>0.87468999999999997</c:v>
                </c:pt>
                <c:pt idx="6055">
                  <c:v>0.87256999999999996</c:v>
                </c:pt>
                <c:pt idx="6056">
                  <c:v>0.87287999999999999</c:v>
                </c:pt>
                <c:pt idx="6057">
                  <c:v>0.87319000000000002</c:v>
                </c:pt>
                <c:pt idx="6058">
                  <c:v>0.87348999999999999</c:v>
                </c:pt>
                <c:pt idx="6059">
                  <c:v>0.87380000000000002</c:v>
                </c:pt>
                <c:pt idx="6060">
                  <c:v>0.87409999999999999</c:v>
                </c:pt>
                <c:pt idx="6061">
                  <c:v>0.87199000000000004</c:v>
                </c:pt>
                <c:pt idx="6062">
                  <c:v>0.87229999999999996</c:v>
                </c:pt>
                <c:pt idx="6063">
                  <c:v>0.87261</c:v>
                </c:pt>
                <c:pt idx="6064">
                  <c:v>0.87292000000000003</c:v>
                </c:pt>
                <c:pt idx="6065">
                  <c:v>0.87080999999999997</c:v>
                </c:pt>
                <c:pt idx="6066">
                  <c:v>0.87112000000000001</c:v>
                </c:pt>
                <c:pt idx="6067">
                  <c:v>0.87143000000000004</c:v>
                </c:pt>
                <c:pt idx="6068">
                  <c:v>0.87173999999999996</c:v>
                </c:pt>
                <c:pt idx="6069">
                  <c:v>0.87204999999999999</c:v>
                </c:pt>
                <c:pt idx="6070">
                  <c:v>0.87204999999999999</c:v>
                </c:pt>
                <c:pt idx="6071">
                  <c:v>0.87236000000000002</c:v>
                </c:pt>
                <c:pt idx="6072">
                  <c:v>0.87266999999999995</c:v>
                </c:pt>
                <c:pt idx="6073">
                  <c:v>0.87297000000000002</c:v>
                </c:pt>
                <c:pt idx="6074">
                  <c:v>0.87327999999999995</c:v>
                </c:pt>
                <c:pt idx="6075">
                  <c:v>0.87358999999999998</c:v>
                </c:pt>
                <c:pt idx="6076">
                  <c:v>0.87388999999999994</c:v>
                </c:pt>
                <c:pt idx="6077">
                  <c:v>0.87419000000000002</c:v>
                </c:pt>
                <c:pt idx="6078">
                  <c:v>0.87450000000000006</c:v>
                </c:pt>
                <c:pt idx="6079">
                  <c:v>0.87480000000000002</c:v>
                </c:pt>
                <c:pt idx="6080">
                  <c:v>0.87509999999999999</c:v>
                </c:pt>
                <c:pt idx="6081">
                  <c:v>0.87539999999999996</c:v>
                </c:pt>
                <c:pt idx="6082">
                  <c:v>0.87570000000000003</c:v>
                </c:pt>
                <c:pt idx="6083">
                  <c:v>0.876</c:v>
                </c:pt>
                <c:pt idx="6084">
                  <c:v>0.87629000000000001</c:v>
                </c:pt>
                <c:pt idx="6085">
                  <c:v>0.87658999999999998</c:v>
                </c:pt>
                <c:pt idx="6086">
                  <c:v>0.87688999999999995</c:v>
                </c:pt>
                <c:pt idx="6087">
                  <c:v>0.87717999999999996</c:v>
                </c:pt>
                <c:pt idx="6088">
                  <c:v>0.87717999999999996</c:v>
                </c:pt>
                <c:pt idx="6089">
                  <c:v>0.87717999999999996</c:v>
                </c:pt>
                <c:pt idx="6090">
                  <c:v>0.87748000000000004</c:v>
                </c:pt>
                <c:pt idx="6091">
                  <c:v>0.87536999999999998</c:v>
                </c:pt>
                <c:pt idx="6092">
                  <c:v>0.87566999999999995</c:v>
                </c:pt>
                <c:pt idx="6093">
                  <c:v>0.87566999999999995</c:v>
                </c:pt>
                <c:pt idx="6094">
                  <c:v>0.87597000000000003</c:v>
                </c:pt>
                <c:pt idx="6095">
                  <c:v>0.87626999999999999</c:v>
                </c:pt>
                <c:pt idx="6096">
                  <c:v>0.87656000000000001</c:v>
                </c:pt>
                <c:pt idx="6097">
                  <c:v>0.87685999999999997</c:v>
                </c:pt>
                <c:pt idx="6098">
                  <c:v>0.87475000000000003</c:v>
                </c:pt>
                <c:pt idx="6099">
                  <c:v>0.87504999999999999</c:v>
                </c:pt>
                <c:pt idx="6100">
                  <c:v>0.87534999999999996</c:v>
                </c:pt>
                <c:pt idx="6101">
                  <c:v>0.87565000000000004</c:v>
                </c:pt>
                <c:pt idx="6102">
                  <c:v>0.87595000000000001</c:v>
                </c:pt>
                <c:pt idx="6103">
                  <c:v>0.87624999999999997</c:v>
                </c:pt>
                <c:pt idx="6104">
                  <c:v>0.87655000000000005</c:v>
                </c:pt>
                <c:pt idx="6105">
                  <c:v>0.87683999999999995</c:v>
                </c:pt>
                <c:pt idx="6106">
                  <c:v>0.87473999999999996</c:v>
                </c:pt>
                <c:pt idx="6107">
                  <c:v>0.87504000000000004</c:v>
                </c:pt>
                <c:pt idx="6108">
                  <c:v>0.87534000000000001</c:v>
                </c:pt>
                <c:pt idx="6109">
                  <c:v>0.87324000000000002</c:v>
                </c:pt>
                <c:pt idx="6110">
                  <c:v>0.87355000000000005</c:v>
                </c:pt>
                <c:pt idx="6111">
                  <c:v>0.87385000000000002</c:v>
                </c:pt>
                <c:pt idx="6112">
                  <c:v>0.87414999999999998</c:v>
                </c:pt>
                <c:pt idx="6113">
                  <c:v>0.87444999999999995</c:v>
                </c:pt>
                <c:pt idx="6114">
                  <c:v>0.87475000000000003</c:v>
                </c:pt>
                <c:pt idx="6115">
                  <c:v>0.87265999999999999</c:v>
                </c:pt>
                <c:pt idx="6116">
                  <c:v>0.87058000000000002</c:v>
                </c:pt>
                <c:pt idx="6117">
                  <c:v>0.87089000000000005</c:v>
                </c:pt>
                <c:pt idx="6118">
                  <c:v>0.87119999999999997</c:v>
                </c:pt>
                <c:pt idx="6119">
                  <c:v>0.87150000000000005</c:v>
                </c:pt>
                <c:pt idx="6120">
                  <c:v>0.87180999999999997</c:v>
                </c:pt>
                <c:pt idx="6121">
                  <c:v>0.87212000000000001</c:v>
                </c:pt>
                <c:pt idx="6122">
                  <c:v>0.87241999999999997</c:v>
                </c:pt>
                <c:pt idx="6123">
                  <c:v>0.87272000000000005</c:v>
                </c:pt>
                <c:pt idx="6124">
                  <c:v>0.87302999999999997</c:v>
                </c:pt>
                <c:pt idx="6125">
                  <c:v>0.87333000000000005</c:v>
                </c:pt>
                <c:pt idx="6126">
                  <c:v>0.87333000000000005</c:v>
                </c:pt>
                <c:pt idx="6127">
                  <c:v>0.87363000000000002</c:v>
                </c:pt>
                <c:pt idx="6128">
                  <c:v>0.87392999999999998</c:v>
                </c:pt>
                <c:pt idx="6129">
                  <c:v>0.87422999999999995</c:v>
                </c:pt>
                <c:pt idx="6130">
                  <c:v>0.87422999999999995</c:v>
                </c:pt>
                <c:pt idx="6131">
                  <c:v>0.87453000000000003</c:v>
                </c:pt>
                <c:pt idx="6132">
                  <c:v>0.87483</c:v>
                </c:pt>
                <c:pt idx="6133">
                  <c:v>0.87275000000000003</c:v>
                </c:pt>
                <c:pt idx="6134">
                  <c:v>0.87275000000000003</c:v>
                </c:pt>
                <c:pt idx="6135">
                  <c:v>0.87304999999999999</c:v>
                </c:pt>
                <c:pt idx="6136">
                  <c:v>0.87334999999999996</c:v>
                </c:pt>
                <c:pt idx="6137">
                  <c:v>0.87365000000000004</c:v>
                </c:pt>
                <c:pt idx="6138">
                  <c:v>0.87395999999999996</c:v>
                </c:pt>
                <c:pt idx="6139">
                  <c:v>0.87426000000000004</c:v>
                </c:pt>
                <c:pt idx="6140">
                  <c:v>0.87456</c:v>
                </c:pt>
                <c:pt idx="6141">
                  <c:v>0.87246999999999997</c:v>
                </c:pt>
                <c:pt idx="6142">
                  <c:v>0.87278</c:v>
                </c:pt>
                <c:pt idx="6143">
                  <c:v>0.87307999999999997</c:v>
                </c:pt>
                <c:pt idx="6144">
                  <c:v>0.87307999999999997</c:v>
                </c:pt>
                <c:pt idx="6145">
                  <c:v>0.87307999999999997</c:v>
                </c:pt>
                <c:pt idx="6146">
                  <c:v>0.87338000000000005</c:v>
                </c:pt>
                <c:pt idx="6147">
                  <c:v>0.87368999999999997</c:v>
                </c:pt>
                <c:pt idx="6148">
                  <c:v>0.87399000000000004</c:v>
                </c:pt>
                <c:pt idx="6149">
                  <c:v>0.87399000000000004</c:v>
                </c:pt>
                <c:pt idx="6150">
                  <c:v>0.87399000000000004</c:v>
                </c:pt>
                <c:pt idx="6151">
                  <c:v>0.87399000000000004</c:v>
                </c:pt>
                <c:pt idx="6152">
                  <c:v>0.87189000000000005</c:v>
                </c:pt>
                <c:pt idx="6153">
                  <c:v>0.87219999999999998</c:v>
                </c:pt>
                <c:pt idx="6154">
                  <c:v>0.87219999999999998</c:v>
                </c:pt>
                <c:pt idx="6155">
                  <c:v>0.87250000000000005</c:v>
                </c:pt>
                <c:pt idx="6156">
                  <c:v>0.87041000000000002</c:v>
                </c:pt>
                <c:pt idx="6157">
                  <c:v>0.87072000000000005</c:v>
                </c:pt>
                <c:pt idx="6158">
                  <c:v>0.87102999999999997</c:v>
                </c:pt>
                <c:pt idx="6159">
                  <c:v>0.87134</c:v>
                </c:pt>
                <c:pt idx="6160">
                  <c:v>0.86924999999999997</c:v>
                </c:pt>
                <c:pt idx="6161">
                  <c:v>0.86956</c:v>
                </c:pt>
                <c:pt idx="6162">
                  <c:v>0.86987999999999999</c:v>
                </c:pt>
                <c:pt idx="6163">
                  <c:v>0.87019000000000002</c:v>
                </c:pt>
                <c:pt idx="6164">
                  <c:v>0.87050000000000005</c:v>
                </c:pt>
                <c:pt idx="6165">
                  <c:v>0.87080999999999997</c:v>
                </c:pt>
                <c:pt idx="6166">
                  <c:v>0.87112000000000001</c:v>
                </c:pt>
                <c:pt idx="6167">
                  <c:v>0.87143000000000004</c:v>
                </c:pt>
                <c:pt idx="6168">
                  <c:v>0.87143000000000004</c:v>
                </c:pt>
                <c:pt idx="6169">
                  <c:v>0.86934</c:v>
                </c:pt>
                <c:pt idx="6170">
                  <c:v>0.86965000000000003</c:v>
                </c:pt>
                <c:pt idx="6171">
                  <c:v>0.86995999999999996</c:v>
                </c:pt>
                <c:pt idx="6172">
                  <c:v>0.87026999999999999</c:v>
                </c:pt>
                <c:pt idx="6173">
                  <c:v>0.87058000000000002</c:v>
                </c:pt>
                <c:pt idx="6174">
                  <c:v>0.87089000000000005</c:v>
                </c:pt>
                <c:pt idx="6175">
                  <c:v>0.87119999999999997</c:v>
                </c:pt>
                <c:pt idx="6176">
                  <c:v>0.87151000000000001</c:v>
                </c:pt>
                <c:pt idx="6177">
                  <c:v>0.86943000000000004</c:v>
                </c:pt>
                <c:pt idx="6178">
                  <c:v>0.86973999999999996</c:v>
                </c:pt>
                <c:pt idx="6179">
                  <c:v>0.87004999999999999</c:v>
                </c:pt>
                <c:pt idx="6180">
                  <c:v>0.86797999999999997</c:v>
                </c:pt>
                <c:pt idx="6181">
                  <c:v>0.86797999999999997</c:v>
                </c:pt>
                <c:pt idx="6182">
                  <c:v>0.86829000000000001</c:v>
                </c:pt>
                <c:pt idx="6183">
                  <c:v>0.86829000000000001</c:v>
                </c:pt>
                <c:pt idx="6184">
                  <c:v>0.86829000000000001</c:v>
                </c:pt>
                <c:pt idx="6185">
                  <c:v>0.86621000000000004</c:v>
                </c:pt>
                <c:pt idx="6186">
                  <c:v>0.86653000000000002</c:v>
                </c:pt>
                <c:pt idx="6187">
                  <c:v>0.86685000000000001</c:v>
                </c:pt>
                <c:pt idx="6188">
                  <c:v>0.86717</c:v>
                </c:pt>
                <c:pt idx="6189">
                  <c:v>0.86748999999999998</c:v>
                </c:pt>
                <c:pt idx="6190">
                  <c:v>0.86541000000000001</c:v>
                </c:pt>
                <c:pt idx="6191">
                  <c:v>0.86573</c:v>
                </c:pt>
                <c:pt idx="6192">
                  <c:v>0.86606000000000005</c:v>
                </c:pt>
                <c:pt idx="6193">
                  <c:v>0.86638000000000004</c:v>
                </c:pt>
                <c:pt idx="6194">
                  <c:v>0.86431000000000002</c:v>
                </c:pt>
                <c:pt idx="6195">
                  <c:v>0.86463000000000001</c:v>
                </c:pt>
                <c:pt idx="6196">
                  <c:v>0.86495</c:v>
                </c:pt>
                <c:pt idx="6197">
                  <c:v>0.86528000000000005</c:v>
                </c:pt>
                <c:pt idx="6198">
                  <c:v>0.86560000000000004</c:v>
                </c:pt>
                <c:pt idx="6199">
                  <c:v>0.86592000000000002</c:v>
                </c:pt>
                <c:pt idx="6200">
                  <c:v>0.86624000000000001</c:v>
                </c:pt>
                <c:pt idx="6201">
                  <c:v>0.86656</c:v>
                </c:pt>
                <c:pt idx="6202">
                  <c:v>0.86656</c:v>
                </c:pt>
                <c:pt idx="6203">
                  <c:v>0.86448999999999998</c:v>
                </c:pt>
                <c:pt idx="6204">
                  <c:v>0.86480999999999997</c:v>
                </c:pt>
                <c:pt idx="6205">
                  <c:v>0.86275000000000002</c:v>
                </c:pt>
                <c:pt idx="6206">
                  <c:v>0.86068999999999996</c:v>
                </c:pt>
                <c:pt idx="6207">
                  <c:v>0.85863999999999996</c:v>
                </c:pt>
                <c:pt idx="6208">
                  <c:v>0.85897999999999997</c:v>
                </c:pt>
                <c:pt idx="6209">
                  <c:v>0.85931000000000002</c:v>
                </c:pt>
                <c:pt idx="6210">
                  <c:v>0.85965000000000003</c:v>
                </c:pt>
                <c:pt idx="6211">
                  <c:v>0.85997999999999997</c:v>
                </c:pt>
                <c:pt idx="6212">
                  <c:v>0.85997999999999997</c:v>
                </c:pt>
                <c:pt idx="6213">
                  <c:v>0.86031999999999997</c:v>
                </c:pt>
                <c:pt idx="6214">
                  <c:v>0.86031999999999997</c:v>
                </c:pt>
                <c:pt idx="6215">
                  <c:v>0.86065000000000003</c:v>
                </c:pt>
                <c:pt idx="6216">
                  <c:v>0.86065000000000003</c:v>
                </c:pt>
                <c:pt idx="6217">
                  <c:v>0.85858999999999996</c:v>
                </c:pt>
                <c:pt idx="6218">
                  <c:v>0.85892999999999997</c:v>
                </c:pt>
                <c:pt idx="6219">
                  <c:v>0.85926999999999998</c:v>
                </c:pt>
                <c:pt idx="6220">
                  <c:v>0.85960000000000003</c:v>
                </c:pt>
                <c:pt idx="6221">
                  <c:v>0.85994000000000004</c:v>
                </c:pt>
                <c:pt idx="6222">
                  <c:v>0.86026999999999998</c:v>
                </c:pt>
                <c:pt idx="6223">
                  <c:v>0.86060999999999999</c:v>
                </c:pt>
                <c:pt idx="6224">
                  <c:v>0.86094000000000004</c:v>
                </c:pt>
                <c:pt idx="6225">
                  <c:v>0.86126999999999998</c:v>
                </c:pt>
                <c:pt idx="6226">
                  <c:v>0.85921999999999998</c:v>
                </c:pt>
                <c:pt idx="6227">
                  <c:v>0.85921999999999998</c:v>
                </c:pt>
                <c:pt idx="6228">
                  <c:v>0.85955000000000004</c:v>
                </c:pt>
                <c:pt idx="6229">
                  <c:v>0.85955000000000004</c:v>
                </c:pt>
                <c:pt idx="6230">
                  <c:v>0.85989000000000004</c:v>
                </c:pt>
                <c:pt idx="6231">
                  <c:v>0.86021999999999998</c:v>
                </c:pt>
                <c:pt idx="6232">
                  <c:v>0.85816999999999999</c:v>
                </c:pt>
                <c:pt idx="6233">
                  <c:v>0.85851</c:v>
                </c:pt>
                <c:pt idx="6234">
                  <c:v>0.85885</c:v>
                </c:pt>
                <c:pt idx="6235">
                  <c:v>0.85918000000000005</c:v>
                </c:pt>
                <c:pt idx="6236">
                  <c:v>0.85951999999999995</c:v>
                </c:pt>
                <c:pt idx="6237">
                  <c:v>0.85951999999999995</c:v>
                </c:pt>
                <c:pt idx="6238">
                  <c:v>0.85985</c:v>
                </c:pt>
                <c:pt idx="6239">
                  <c:v>0.86019000000000001</c:v>
                </c:pt>
                <c:pt idx="6240">
                  <c:v>0.86051999999999995</c:v>
                </c:pt>
                <c:pt idx="6241">
                  <c:v>0.86085999999999996</c:v>
                </c:pt>
                <c:pt idx="6242">
                  <c:v>0.86119000000000001</c:v>
                </c:pt>
                <c:pt idx="6243">
                  <c:v>0.85912999999999995</c:v>
                </c:pt>
                <c:pt idx="6244">
                  <c:v>0.85912999999999995</c:v>
                </c:pt>
                <c:pt idx="6245">
                  <c:v>0.85946999999999996</c:v>
                </c:pt>
                <c:pt idx="6246">
                  <c:v>0.85980999999999996</c:v>
                </c:pt>
                <c:pt idx="6247">
                  <c:v>0.86014000000000002</c:v>
                </c:pt>
                <c:pt idx="6248">
                  <c:v>0.86046999999999996</c:v>
                </c:pt>
                <c:pt idx="6249">
                  <c:v>0.86080999999999996</c:v>
                </c:pt>
                <c:pt idx="6250">
                  <c:v>0.86114000000000002</c:v>
                </c:pt>
                <c:pt idx="6251">
                  <c:v>0.86146999999999996</c:v>
                </c:pt>
                <c:pt idx="6252">
                  <c:v>0.86180000000000001</c:v>
                </c:pt>
                <c:pt idx="6253">
                  <c:v>0.86212999999999995</c:v>
                </c:pt>
                <c:pt idx="6254">
                  <c:v>0.86007999999999996</c:v>
                </c:pt>
                <c:pt idx="6255">
                  <c:v>0.86041000000000001</c:v>
                </c:pt>
                <c:pt idx="6256">
                  <c:v>0.85836000000000001</c:v>
                </c:pt>
                <c:pt idx="6257">
                  <c:v>0.85836000000000001</c:v>
                </c:pt>
                <c:pt idx="6258">
                  <c:v>0.85870000000000002</c:v>
                </c:pt>
                <c:pt idx="6259">
                  <c:v>0.85904000000000003</c:v>
                </c:pt>
                <c:pt idx="6260">
                  <c:v>0.85936999999999997</c:v>
                </c:pt>
                <c:pt idx="6261">
                  <c:v>0.85733000000000004</c:v>
                </c:pt>
                <c:pt idx="6262">
                  <c:v>0.85528999999999999</c:v>
                </c:pt>
                <c:pt idx="6263">
                  <c:v>0.85563</c:v>
                </c:pt>
                <c:pt idx="6264">
                  <c:v>0.85597999999999996</c:v>
                </c:pt>
                <c:pt idx="6265">
                  <c:v>0.85631999999999997</c:v>
                </c:pt>
                <c:pt idx="6266">
                  <c:v>0.85665999999999998</c:v>
                </c:pt>
                <c:pt idx="6267">
                  <c:v>0.85463</c:v>
                </c:pt>
                <c:pt idx="6268">
                  <c:v>0.85497000000000001</c:v>
                </c:pt>
                <c:pt idx="6269">
                  <c:v>0.85497000000000001</c:v>
                </c:pt>
                <c:pt idx="6270">
                  <c:v>0.85531999999999997</c:v>
                </c:pt>
                <c:pt idx="6271">
                  <c:v>0.85531999999999997</c:v>
                </c:pt>
                <c:pt idx="6272">
                  <c:v>0.85328000000000004</c:v>
                </c:pt>
                <c:pt idx="6273">
                  <c:v>0.85363</c:v>
                </c:pt>
                <c:pt idx="6274">
                  <c:v>0.85397999999999996</c:v>
                </c:pt>
                <c:pt idx="6275">
                  <c:v>0.85433000000000003</c:v>
                </c:pt>
                <c:pt idx="6276">
                  <c:v>0.85467000000000004</c:v>
                </c:pt>
                <c:pt idx="6277">
                  <c:v>0.85502</c:v>
                </c:pt>
                <c:pt idx="6278">
                  <c:v>0.85536000000000001</c:v>
                </c:pt>
                <c:pt idx="6279">
                  <c:v>0.85570999999999997</c:v>
                </c:pt>
                <c:pt idx="6280">
                  <c:v>0.85367999999999999</c:v>
                </c:pt>
                <c:pt idx="6281">
                  <c:v>0.85402</c:v>
                </c:pt>
                <c:pt idx="6282">
                  <c:v>0.85402</c:v>
                </c:pt>
                <c:pt idx="6283">
                  <c:v>0.85436999999999996</c:v>
                </c:pt>
                <c:pt idx="6284">
                  <c:v>0.85470999999999997</c:v>
                </c:pt>
                <c:pt idx="6285">
                  <c:v>0.85506000000000004</c:v>
                </c:pt>
                <c:pt idx="6286">
                  <c:v>0.85540000000000005</c:v>
                </c:pt>
                <c:pt idx="6287">
                  <c:v>0.85336999999999996</c:v>
                </c:pt>
                <c:pt idx="6288">
                  <c:v>0.85372000000000003</c:v>
                </c:pt>
                <c:pt idx="6289">
                  <c:v>0.85407</c:v>
                </c:pt>
                <c:pt idx="6290">
                  <c:v>0.85441</c:v>
                </c:pt>
                <c:pt idx="6291">
                  <c:v>0.85475999999999996</c:v>
                </c:pt>
                <c:pt idx="6292">
                  <c:v>0.85475999999999996</c:v>
                </c:pt>
                <c:pt idx="6293">
                  <c:v>0.85272999999999999</c:v>
                </c:pt>
                <c:pt idx="6294">
                  <c:v>0.85307999999999995</c:v>
                </c:pt>
                <c:pt idx="6295">
                  <c:v>0.85307999999999995</c:v>
                </c:pt>
                <c:pt idx="6296">
                  <c:v>0.85307999999999995</c:v>
                </c:pt>
                <c:pt idx="6297">
                  <c:v>0.85104999999999997</c:v>
                </c:pt>
                <c:pt idx="6298">
                  <c:v>0.85140000000000005</c:v>
                </c:pt>
                <c:pt idx="6299">
                  <c:v>0.84938000000000002</c:v>
                </c:pt>
                <c:pt idx="6300">
                  <c:v>0.84974000000000005</c:v>
                </c:pt>
                <c:pt idx="6301">
                  <c:v>0.85009999999999997</c:v>
                </c:pt>
                <c:pt idx="6302">
                  <c:v>0.84807999999999995</c:v>
                </c:pt>
                <c:pt idx="6303">
                  <c:v>0.84843999999999997</c:v>
                </c:pt>
                <c:pt idx="6304">
                  <c:v>0.8488</c:v>
                </c:pt>
                <c:pt idx="6305">
                  <c:v>0.84677999999999998</c:v>
                </c:pt>
                <c:pt idx="6306">
                  <c:v>0.84714999999999996</c:v>
                </c:pt>
                <c:pt idx="6307">
                  <c:v>0.84750999999999999</c:v>
                </c:pt>
                <c:pt idx="6308">
                  <c:v>0.84787000000000001</c:v>
                </c:pt>
                <c:pt idx="6309">
                  <c:v>0.84823000000000004</c:v>
                </c:pt>
                <c:pt idx="6310">
                  <c:v>0.84621999999999997</c:v>
                </c:pt>
                <c:pt idx="6311">
                  <c:v>0.84658</c:v>
                </c:pt>
                <c:pt idx="6312">
                  <c:v>0.84694999999999998</c:v>
                </c:pt>
                <c:pt idx="6313">
                  <c:v>0.84731000000000001</c:v>
                </c:pt>
                <c:pt idx="6314">
                  <c:v>0.84767000000000003</c:v>
                </c:pt>
                <c:pt idx="6315">
                  <c:v>0.84802999999999995</c:v>
                </c:pt>
                <c:pt idx="6316">
                  <c:v>0.84602999999999995</c:v>
                </c:pt>
                <c:pt idx="6317">
                  <c:v>0.84638999999999998</c:v>
                </c:pt>
                <c:pt idx="6318">
                  <c:v>0.84675</c:v>
                </c:pt>
                <c:pt idx="6319">
                  <c:v>0.84711999999999998</c:v>
                </c:pt>
                <c:pt idx="6320">
                  <c:v>0.84748000000000001</c:v>
                </c:pt>
                <c:pt idx="6321">
                  <c:v>0.84784000000000004</c:v>
                </c:pt>
                <c:pt idx="6322">
                  <c:v>0.84819</c:v>
                </c:pt>
                <c:pt idx="6323">
                  <c:v>0.84855000000000003</c:v>
                </c:pt>
                <c:pt idx="6324">
                  <c:v>0.84891000000000005</c:v>
                </c:pt>
                <c:pt idx="6325">
                  <c:v>0.84926999999999997</c:v>
                </c:pt>
                <c:pt idx="6326">
                  <c:v>0.84926999999999997</c:v>
                </c:pt>
                <c:pt idx="6327">
                  <c:v>0.84962000000000004</c:v>
                </c:pt>
                <c:pt idx="6328">
                  <c:v>0.84997999999999996</c:v>
                </c:pt>
                <c:pt idx="6329">
                  <c:v>0.85033000000000003</c:v>
                </c:pt>
                <c:pt idx="6330">
                  <c:v>0.84833000000000003</c:v>
                </c:pt>
                <c:pt idx="6331">
                  <c:v>0.84867999999999999</c:v>
                </c:pt>
                <c:pt idx="6332">
                  <c:v>0.84904000000000002</c:v>
                </c:pt>
                <c:pt idx="6333">
                  <c:v>0.84938999999999998</c:v>
                </c:pt>
                <c:pt idx="6334">
                  <c:v>0.84975000000000001</c:v>
                </c:pt>
                <c:pt idx="6335">
                  <c:v>0.85009999999999997</c:v>
                </c:pt>
                <c:pt idx="6336">
                  <c:v>0.85045999999999999</c:v>
                </c:pt>
                <c:pt idx="6337">
                  <c:v>0.84845999999999999</c:v>
                </c:pt>
                <c:pt idx="6338">
                  <c:v>0.84645999999999999</c:v>
                </c:pt>
                <c:pt idx="6339">
                  <c:v>0.84447000000000005</c:v>
                </c:pt>
                <c:pt idx="6340">
                  <c:v>0.84484000000000004</c:v>
                </c:pt>
                <c:pt idx="6341">
                  <c:v>0.84519999999999995</c:v>
                </c:pt>
                <c:pt idx="6342">
                  <c:v>0.84519999999999995</c:v>
                </c:pt>
                <c:pt idx="6343">
                  <c:v>0.84557000000000004</c:v>
                </c:pt>
                <c:pt idx="6344">
                  <c:v>0.84592999999999996</c:v>
                </c:pt>
                <c:pt idx="6345">
                  <c:v>0.84592999999999996</c:v>
                </c:pt>
                <c:pt idx="6346">
                  <c:v>0.84628999999999999</c:v>
                </c:pt>
                <c:pt idx="6347">
                  <c:v>0.84665000000000001</c:v>
                </c:pt>
                <c:pt idx="6348">
                  <c:v>0.84701000000000004</c:v>
                </c:pt>
                <c:pt idx="6349">
                  <c:v>0.84736999999999996</c:v>
                </c:pt>
                <c:pt idx="6350">
                  <c:v>0.84772999999999998</c:v>
                </c:pt>
                <c:pt idx="6351">
                  <c:v>0.84809000000000001</c:v>
                </c:pt>
                <c:pt idx="6352">
                  <c:v>0.84845000000000004</c:v>
                </c:pt>
                <c:pt idx="6353">
                  <c:v>0.8488</c:v>
                </c:pt>
                <c:pt idx="6354">
                  <c:v>0.84916000000000003</c:v>
                </c:pt>
                <c:pt idx="6355">
                  <c:v>0.84950999999999999</c:v>
                </c:pt>
                <c:pt idx="6356">
                  <c:v>0.84987000000000001</c:v>
                </c:pt>
                <c:pt idx="6357">
                  <c:v>0.84987000000000001</c:v>
                </c:pt>
                <c:pt idx="6358">
                  <c:v>0.85021999999999998</c:v>
                </c:pt>
                <c:pt idx="6359">
                  <c:v>0.85057000000000005</c:v>
                </c:pt>
                <c:pt idx="6360">
                  <c:v>0.85092000000000001</c:v>
                </c:pt>
                <c:pt idx="6361">
                  <c:v>0.85126999999999997</c:v>
                </c:pt>
                <c:pt idx="6362">
                  <c:v>0.85162000000000004</c:v>
                </c:pt>
                <c:pt idx="6363">
                  <c:v>0.85197000000000001</c:v>
                </c:pt>
                <c:pt idx="6364">
                  <c:v>0.85231999999999997</c:v>
                </c:pt>
                <c:pt idx="6365">
                  <c:v>0.85265999999999997</c:v>
                </c:pt>
                <c:pt idx="6366">
                  <c:v>0.85265999999999997</c:v>
                </c:pt>
                <c:pt idx="6367">
                  <c:v>0.85301000000000005</c:v>
                </c:pt>
                <c:pt idx="6368">
                  <c:v>0.85301000000000005</c:v>
                </c:pt>
                <c:pt idx="6369">
                  <c:v>0.85336000000000001</c:v>
                </c:pt>
                <c:pt idx="6370">
                  <c:v>0.85336000000000001</c:v>
                </c:pt>
                <c:pt idx="6371">
                  <c:v>0.85133999999999999</c:v>
                </c:pt>
                <c:pt idx="6372">
                  <c:v>0.84933999999999998</c:v>
                </c:pt>
                <c:pt idx="6373">
                  <c:v>0.84968999999999995</c:v>
                </c:pt>
                <c:pt idx="6374">
                  <c:v>0.85004999999999997</c:v>
                </c:pt>
                <c:pt idx="6375">
                  <c:v>0.85040000000000004</c:v>
                </c:pt>
                <c:pt idx="6376">
                  <c:v>0.85075000000000001</c:v>
                </c:pt>
                <c:pt idx="6377">
                  <c:v>0.84875</c:v>
                </c:pt>
                <c:pt idx="6378">
                  <c:v>0.84911000000000003</c:v>
                </c:pt>
                <c:pt idx="6379">
                  <c:v>0.84711000000000003</c:v>
                </c:pt>
                <c:pt idx="6380">
                  <c:v>0.84746999999999995</c:v>
                </c:pt>
                <c:pt idx="6381">
                  <c:v>0.84782999999999997</c:v>
                </c:pt>
                <c:pt idx="6382">
                  <c:v>0.84584000000000004</c:v>
                </c:pt>
                <c:pt idx="6383">
                  <c:v>0.84384999999999999</c:v>
                </c:pt>
                <c:pt idx="6384">
                  <c:v>0.84421999999999997</c:v>
                </c:pt>
                <c:pt idx="6385">
                  <c:v>0.84223999999999999</c:v>
                </c:pt>
                <c:pt idx="6386">
                  <c:v>0.84260999999999997</c:v>
                </c:pt>
                <c:pt idx="6387">
                  <c:v>0.84297999999999995</c:v>
                </c:pt>
                <c:pt idx="6388">
                  <c:v>0.84335000000000004</c:v>
                </c:pt>
                <c:pt idx="6389">
                  <c:v>0.84335000000000004</c:v>
                </c:pt>
                <c:pt idx="6390">
                  <c:v>0.84372000000000003</c:v>
                </c:pt>
                <c:pt idx="6391">
                  <c:v>0.84174000000000004</c:v>
                </c:pt>
                <c:pt idx="6392">
                  <c:v>0.83975999999999995</c:v>
                </c:pt>
                <c:pt idx="6393">
                  <c:v>0.84014</c:v>
                </c:pt>
                <c:pt idx="6394">
                  <c:v>0.83816999999999997</c:v>
                </c:pt>
                <c:pt idx="6395">
                  <c:v>0.83855000000000002</c:v>
                </c:pt>
                <c:pt idx="6396">
                  <c:v>0.83658999999999994</c:v>
                </c:pt>
                <c:pt idx="6397">
                  <c:v>0.83462999999999998</c:v>
                </c:pt>
                <c:pt idx="6398">
                  <c:v>0.83267000000000002</c:v>
                </c:pt>
                <c:pt idx="6399">
                  <c:v>0.83072999999999997</c:v>
                </c:pt>
                <c:pt idx="6400">
                  <c:v>0.83111999999999997</c:v>
                </c:pt>
                <c:pt idx="6401">
                  <c:v>0.83152000000000004</c:v>
                </c:pt>
                <c:pt idx="6402">
                  <c:v>0.83191000000000004</c:v>
                </c:pt>
                <c:pt idx="6403">
                  <c:v>0.83230000000000004</c:v>
                </c:pt>
                <c:pt idx="6404">
                  <c:v>0.83230000000000004</c:v>
                </c:pt>
                <c:pt idx="6405">
                  <c:v>0.8327</c:v>
                </c:pt>
                <c:pt idx="6406">
                  <c:v>0.83074999999999999</c:v>
                </c:pt>
                <c:pt idx="6407">
                  <c:v>0.83113999999999999</c:v>
                </c:pt>
                <c:pt idx="6408">
                  <c:v>0.82920000000000005</c:v>
                </c:pt>
                <c:pt idx="6409">
                  <c:v>0.8296</c:v>
                </c:pt>
                <c:pt idx="6410">
                  <c:v>0.83</c:v>
                </c:pt>
                <c:pt idx="6411">
                  <c:v>0.83040000000000003</c:v>
                </c:pt>
                <c:pt idx="6412">
                  <c:v>0.82845999999999997</c:v>
                </c:pt>
                <c:pt idx="6413">
                  <c:v>0.82886000000000004</c:v>
                </c:pt>
                <c:pt idx="6414">
                  <c:v>0.82691999999999999</c:v>
                </c:pt>
                <c:pt idx="6415">
                  <c:v>0.82733000000000001</c:v>
                </c:pt>
                <c:pt idx="6416">
                  <c:v>0.82772999999999997</c:v>
                </c:pt>
                <c:pt idx="6417">
                  <c:v>0.82813000000000003</c:v>
                </c:pt>
                <c:pt idx="6418">
                  <c:v>0.82852999999999999</c:v>
                </c:pt>
                <c:pt idx="6419">
                  <c:v>0.82892999999999994</c:v>
                </c:pt>
                <c:pt idx="6420">
                  <c:v>0.82933000000000001</c:v>
                </c:pt>
                <c:pt idx="6421">
                  <c:v>0.82972999999999997</c:v>
                </c:pt>
                <c:pt idx="6422">
                  <c:v>0.82779999999999998</c:v>
                </c:pt>
                <c:pt idx="6423">
                  <c:v>0.82820000000000005</c:v>
                </c:pt>
                <c:pt idx="6424">
                  <c:v>0.8286</c:v>
                </c:pt>
                <c:pt idx="6425">
                  <c:v>0.82899</c:v>
                </c:pt>
                <c:pt idx="6426">
                  <c:v>0.82706999999999997</c:v>
                </c:pt>
                <c:pt idx="6427">
                  <c:v>0.82706999999999997</c:v>
                </c:pt>
                <c:pt idx="6428">
                  <c:v>0.82747000000000004</c:v>
                </c:pt>
                <c:pt idx="6429">
                  <c:v>0.82786999999999999</c:v>
                </c:pt>
                <c:pt idx="6430">
                  <c:v>0.82826999999999995</c:v>
                </c:pt>
                <c:pt idx="6431">
                  <c:v>0.82867000000000002</c:v>
                </c:pt>
                <c:pt idx="6432">
                  <c:v>0.82674999999999998</c:v>
                </c:pt>
                <c:pt idx="6433">
                  <c:v>0.82715000000000005</c:v>
                </c:pt>
                <c:pt idx="6434">
                  <c:v>0.82755000000000001</c:v>
                </c:pt>
                <c:pt idx="6435">
                  <c:v>0.82794999999999996</c:v>
                </c:pt>
                <c:pt idx="6436">
                  <c:v>0.82835000000000003</c:v>
                </c:pt>
                <c:pt idx="6437">
                  <c:v>0.82643</c:v>
                </c:pt>
                <c:pt idx="6438">
                  <c:v>0.82450999999999997</c:v>
                </c:pt>
                <c:pt idx="6439">
                  <c:v>0.82491999999999999</c:v>
                </c:pt>
                <c:pt idx="6440">
                  <c:v>0.82491999999999999</c:v>
                </c:pt>
                <c:pt idx="6441">
                  <c:v>0.82532000000000005</c:v>
                </c:pt>
                <c:pt idx="6442">
                  <c:v>0.82572999999999996</c:v>
                </c:pt>
                <c:pt idx="6443">
                  <c:v>0.82572999999999996</c:v>
                </c:pt>
                <c:pt idx="6444">
                  <c:v>0.82613999999999999</c:v>
                </c:pt>
                <c:pt idx="6445">
                  <c:v>0.82654000000000005</c:v>
                </c:pt>
                <c:pt idx="6446">
                  <c:v>0.82462000000000002</c:v>
                </c:pt>
                <c:pt idx="6447">
                  <c:v>0.82503000000000004</c:v>
                </c:pt>
                <c:pt idx="6448">
                  <c:v>0.82543</c:v>
                </c:pt>
                <c:pt idx="6449">
                  <c:v>0.82352000000000003</c:v>
                </c:pt>
                <c:pt idx="6450">
                  <c:v>0.82393000000000005</c:v>
                </c:pt>
                <c:pt idx="6451">
                  <c:v>0.82201000000000002</c:v>
                </c:pt>
                <c:pt idx="6452">
                  <c:v>0.82011000000000001</c:v>
                </c:pt>
                <c:pt idx="6453">
                  <c:v>0.82052000000000003</c:v>
                </c:pt>
                <c:pt idx="6454">
                  <c:v>0.82094</c:v>
                </c:pt>
                <c:pt idx="6455">
                  <c:v>0.82094</c:v>
                </c:pt>
                <c:pt idx="6456">
                  <c:v>0.82135000000000002</c:v>
                </c:pt>
                <c:pt idx="6457">
                  <c:v>0.82177</c:v>
                </c:pt>
                <c:pt idx="6458">
                  <c:v>0.82218000000000002</c:v>
                </c:pt>
                <c:pt idx="6459">
                  <c:v>0.8226</c:v>
                </c:pt>
                <c:pt idx="6460">
                  <c:v>0.82301000000000002</c:v>
                </c:pt>
                <c:pt idx="6461">
                  <c:v>0.82342000000000004</c:v>
                </c:pt>
                <c:pt idx="6462">
                  <c:v>0.82150999999999996</c:v>
                </c:pt>
                <c:pt idx="6463">
                  <c:v>0.82191999999999998</c:v>
                </c:pt>
                <c:pt idx="6464">
                  <c:v>0.82233999999999996</c:v>
                </c:pt>
                <c:pt idx="6465">
                  <c:v>0.82233999999999996</c:v>
                </c:pt>
                <c:pt idx="6466">
                  <c:v>0.82274999999999998</c:v>
                </c:pt>
                <c:pt idx="6467">
                  <c:v>0.82316</c:v>
                </c:pt>
                <c:pt idx="6468">
                  <c:v>0.82357000000000002</c:v>
                </c:pt>
                <c:pt idx="6469">
                  <c:v>0.82357000000000002</c:v>
                </c:pt>
                <c:pt idx="6470">
                  <c:v>0.82357000000000002</c:v>
                </c:pt>
                <c:pt idx="6471">
                  <c:v>0.82398000000000005</c:v>
                </c:pt>
                <c:pt idx="6472">
                  <c:v>0.82398000000000005</c:v>
                </c:pt>
                <c:pt idx="6473">
                  <c:v>0.82438999999999996</c:v>
                </c:pt>
                <c:pt idx="6474">
                  <c:v>0.82247000000000003</c:v>
                </c:pt>
                <c:pt idx="6475">
                  <c:v>0.82287999999999994</c:v>
                </c:pt>
                <c:pt idx="6476">
                  <c:v>0.82096999999999998</c:v>
                </c:pt>
                <c:pt idx="6477">
                  <c:v>0.81904999999999994</c:v>
                </c:pt>
                <c:pt idx="6478">
                  <c:v>0.81947999999999999</c:v>
                </c:pt>
                <c:pt idx="6479">
                  <c:v>0.81757000000000002</c:v>
                </c:pt>
                <c:pt idx="6480">
                  <c:v>0.81798999999999999</c:v>
                </c:pt>
                <c:pt idx="6481">
                  <c:v>0.81608999999999998</c:v>
                </c:pt>
                <c:pt idx="6482">
                  <c:v>0.81608999999999998</c:v>
                </c:pt>
                <c:pt idx="6483">
                  <c:v>0.81652000000000002</c:v>
                </c:pt>
                <c:pt idx="6484">
                  <c:v>0.81694999999999995</c:v>
                </c:pt>
                <c:pt idx="6485">
                  <c:v>0.81737000000000004</c:v>
                </c:pt>
                <c:pt idx="6486">
                  <c:v>0.81547000000000003</c:v>
                </c:pt>
                <c:pt idx="6487">
                  <c:v>0.81589999999999996</c:v>
                </c:pt>
                <c:pt idx="6488">
                  <c:v>0.81633</c:v>
                </c:pt>
                <c:pt idx="6489">
                  <c:v>0.81674999999999998</c:v>
                </c:pt>
                <c:pt idx="6490">
                  <c:v>0.81718000000000002</c:v>
                </c:pt>
                <c:pt idx="6491">
                  <c:v>0.81718000000000002</c:v>
                </c:pt>
                <c:pt idx="6492">
                  <c:v>0.81760999999999995</c:v>
                </c:pt>
                <c:pt idx="6493">
                  <c:v>0.81803000000000003</c:v>
                </c:pt>
                <c:pt idx="6494">
                  <c:v>0.81613000000000002</c:v>
                </c:pt>
                <c:pt idx="6495">
                  <c:v>0.81423000000000001</c:v>
                </c:pt>
                <c:pt idx="6496">
                  <c:v>0.81233999999999995</c:v>
                </c:pt>
                <c:pt idx="6497">
                  <c:v>0.81233999999999995</c:v>
                </c:pt>
                <c:pt idx="6498">
                  <c:v>0.81276999999999999</c:v>
                </c:pt>
                <c:pt idx="6499">
                  <c:v>0.81320999999999999</c:v>
                </c:pt>
                <c:pt idx="6500">
                  <c:v>0.81364000000000003</c:v>
                </c:pt>
                <c:pt idx="6501">
                  <c:v>0.81364000000000003</c:v>
                </c:pt>
                <c:pt idx="6502">
                  <c:v>0.81408000000000003</c:v>
                </c:pt>
                <c:pt idx="6503">
                  <c:v>0.81450999999999996</c:v>
                </c:pt>
                <c:pt idx="6504">
                  <c:v>0.81494</c:v>
                </c:pt>
                <c:pt idx="6505">
                  <c:v>0.81537000000000004</c:v>
                </c:pt>
                <c:pt idx="6506">
                  <c:v>0.81537000000000004</c:v>
                </c:pt>
                <c:pt idx="6507">
                  <c:v>0.81581000000000004</c:v>
                </c:pt>
                <c:pt idx="6508">
                  <c:v>0.81623999999999997</c:v>
                </c:pt>
                <c:pt idx="6509">
                  <c:v>0.81666000000000005</c:v>
                </c:pt>
                <c:pt idx="6510">
                  <c:v>0.81708999999999998</c:v>
                </c:pt>
                <c:pt idx="6511">
                  <c:v>0.81752000000000002</c:v>
                </c:pt>
                <c:pt idx="6512">
                  <c:v>0.81560999999999995</c:v>
                </c:pt>
                <c:pt idx="6513">
                  <c:v>0.81603999999999999</c:v>
                </c:pt>
                <c:pt idx="6514">
                  <c:v>0.81647000000000003</c:v>
                </c:pt>
                <c:pt idx="6515">
                  <c:v>0.81647000000000003</c:v>
                </c:pt>
                <c:pt idx="6516">
                  <c:v>0.81689999999999996</c:v>
                </c:pt>
                <c:pt idx="6517">
                  <c:v>0.81498999999999999</c:v>
                </c:pt>
                <c:pt idx="6518">
                  <c:v>0.81310000000000004</c:v>
                </c:pt>
                <c:pt idx="6519">
                  <c:v>0.81352999999999998</c:v>
                </c:pt>
                <c:pt idx="6520">
                  <c:v>0.81164000000000003</c:v>
                </c:pt>
                <c:pt idx="6521">
                  <c:v>0.81208000000000002</c:v>
                </c:pt>
                <c:pt idx="6522">
                  <c:v>0.81250999999999995</c:v>
                </c:pt>
                <c:pt idx="6523">
                  <c:v>0.81294999999999995</c:v>
                </c:pt>
                <c:pt idx="6524">
                  <c:v>0.81337999999999999</c:v>
                </c:pt>
                <c:pt idx="6525">
                  <c:v>0.81381999999999999</c:v>
                </c:pt>
                <c:pt idx="6526">
                  <c:v>0.81425000000000003</c:v>
                </c:pt>
                <c:pt idx="6527">
                  <c:v>0.81467999999999996</c:v>
                </c:pt>
                <c:pt idx="6528">
                  <c:v>0.81511</c:v>
                </c:pt>
                <c:pt idx="6529">
                  <c:v>0.81554000000000004</c:v>
                </c:pt>
                <c:pt idx="6530">
                  <c:v>0.81596999999999997</c:v>
                </c:pt>
                <c:pt idx="6531">
                  <c:v>0.81640000000000001</c:v>
                </c:pt>
                <c:pt idx="6532">
                  <c:v>0.81681999999999999</c:v>
                </c:pt>
                <c:pt idx="6533">
                  <c:v>0.81725000000000003</c:v>
                </c:pt>
                <c:pt idx="6534">
                  <c:v>0.81767000000000001</c:v>
                </c:pt>
                <c:pt idx="6535">
                  <c:v>0.81808999999999998</c:v>
                </c:pt>
                <c:pt idx="6536">
                  <c:v>0.81850999999999996</c:v>
                </c:pt>
                <c:pt idx="6537">
                  <c:v>0.81893000000000005</c:v>
                </c:pt>
                <c:pt idx="6538">
                  <c:v>0.81935000000000002</c:v>
                </c:pt>
                <c:pt idx="6539">
                  <c:v>0.81977</c:v>
                </c:pt>
                <c:pt idx="6540">
                  <c:v>0.81786999999999999</c:v>
                </c:pt>
                <c:pt idx="6541">
                  <c:v>0.81786999999999999</c:v>
                </c:pt>
                <c:pt idx="6542">
                  <c:v>0.81830000000000003</c:v>
                </c:pt>
                <c:pt idx="6543">
                  <c:v>0.81640000000000001</c:v>
                </c:pt>
                <c:pt idx="6544">
                  <c:v>0.81682999999999995</c:v>
                </c:pt>
                <c:pt idx="6545">
                  <c:v>0.81725000000000003</c:v>
                </c:pt>
                <c:pt idx="6546">
                  <c:v>0.81725000000000003</c:v>
                </c:pt>
                <c:pt idx="6547">
                  <c:v>0.81767000000000001</c:v>
                </c:pt>
                <c:pt idx="6548">
                  <c:v>0.81767000000000001</c:v>
                </c:pt>
                <c:pt idx="6549">
                  <c:v>0.81767000000000001</c:v>
                </c:pt>
                <c:pt idx="6550">
                  <c:v>0.81810000000000005</c:v>
                </c:pt>
                <c:pt idx="6551">
                  <c:v>0.81620000000000004</c:v>
                </c:pt>
                <c:pt idx="6552">
                  <c:v>0.81662000000000001</c:v>
                </c:pt>
                <c:pt idx="6553">
                  <c:v>0.81705000000000005</c:v>
                </c:pt>
                <c:pt idx="6554">
                  <c:v>0.81705000000000005</c:v>
                </c:pt>
                <c:pt idx="6555">
                  <c:v>0.81747999999999998</c:v>
                </c:pt>
                <c:pt idx="6556">
                  <c:v>0.81789999999999996</c:v>
                </c:pt>
                <c:pt idx="6557">
                  <c:v>0.81832000000000005</c:v>
                </c:pt>
                <c:pt idx="6558">
                  <c:v>0.81874999999999998</c:v>
                </c:pt>
                <c:pt idx="6559">
                  <c:v>0.81916999999999995</c:v>
                </c:pt>
                <c:pt idx="6560">
                  <c:v>0.81959000000000004</c:v>
                </c:pt>
                <c:pt idx="6561">
                  <c:v>0.82001000000000002</c:v>
                </c:pt>
                <c:pt idx="6562">
                  <c:v>0.82001000000000002</c:v>
                </c:pt>
                <c:pt idx="6563">
                  <c:v>0.82042999999999999</c:v>
                </c:pt>
                <c:pt idx="6564">
                  <c:v>0.82084000000000001</c:v>
                </c:pt>
                <c:pt idx="6565">
                  <c:v>0.81894</c:v>
                </c:pt>
                <c:pt idx="6566">
                  <c:v>0.81935999999999998</c:v>
                </c:pt>
                <c:pt idx="6567">
                  <c:v>0.81935999999999998</c:v>
                </c:pt>
                <c:pt idx="6568">
                  <c:v>0.81977999999999995</c:v>
                </c:pt>
                <c:pt idx="6569">
                  <c:v>0.81786999999999999</c:v>
                </c:pt>
                <c:pt idx="6570">
                  <c:v>0.81828999999999996</c:v>
                </c:pt>
                <c:pt idx="6571">
                  <c:v>0.81871000000000005</c:v>
                </c:pt>
                <c:pt idx="6572">
                  <c:v>0.81913999999999998</c:v>
                </c:pt>
                <c:pt idx="6573">
                  <c:v>0.81913999999999998</c:v>
                </c:pt>
                <c:pt idx="6574">
                  <c:v>0.81723000000000001</c:v>
                </c:pt>
                <c:pt idx="6575">
                  <c:v>0.81723000000000001</c:v>
                </c:pt>
                <c:pt idx="6576">
                  <c:v>0.81764999999999999</c:v>
                </c:pt>
                <c:pt idx="6577">
                  <c:v>0.81808000000000003</c:v>
                </c:pt>
                <c:pt idx="6578">
                  <c:v>0.81616999999999995</c:v>
                </c:pt>
                <c:pt idx="6579">
                  <c:v>0.81659999999999999</c:v>
                </c:pt>
                <c:pt idx="6580">
                  <c:v>0.81703000000000003</c:v>
                </c:pt>
                <c:pt idx="6581">
                  <c:v>0.81745000000000001</c:v>
                </c:pt>
                <c:pt idx="6582">
                  <c:v>0.81788000000000005</c:v>
                </c:pt>
                <c:pt idx="6583">
                  <c:v>0.81830000000000003</c:v>
                </c:pt>
                <c:pt idx="6584">
                  <c:v>0.81830000000000003</c:v>
                </c:pt>
                <c:pt idx="6585">
                  <c:v>0.81872999999999996</c:v>
                </c:pt>
                <c:pt idx="6586">
                  <c:v>0.81915000000000004</c:v>
                </c:pt>
                <c:pt idx="6587">
                  <c:v>0.81957000000000002</c:v>
                </c:pt>
                <c:pt idx="6588">
                  <c:v>0.81999</c:v>
                </c:pt>
                <c:pt idx="6589">
                  <c:v>0.82040999999999997</c:v>
                </c:pt>
                <c:pt idx="6590">
                  <c:v>0.81850000000000001</c:v>
                </c:pt>
                <c:pt idx="6591">
                  <c:v>0.81891999999999998</c:v>
                </c:pt>
                <c:pt idx="6592">
                  <c:v>0.81933999999999996</c:v>
                </c:pt>
                <c:pt idx="6593">
                  <c:v>0.81933999999999996</c:v>
                </c:pt>
                <c:pt idx="6594">
                  <c:v>0.81977</c:v>
                </c:pt>
                <c:pt idx="6595">
                  <c:v>0.82018999999999997</c:v>
                </c:pt>
                <c:pt idx="6596">
                  <c:v>0.82060999999999995</c:v>
                </c:pt>
                <c:pt idx="6597">
                  <c:v>0.82101999999999997</c:v>
                </c:pt>
                <c:pt idx="6598">
                  <c:v>0.82101999999999997</c:v>
                </c:pt>
                <c:pt idx="6599">
                  <c:v>0.82143999999999995</c:v>
                </c:pt>
                <c:pt idx="6600">
                  <c:v>0.81952000000000003</c:v>
                </c:pt>
                <c:pt idx="6601">
                  <c:v>0.81994999999999996</c:v>
                </c:pt>
                <c:pt idx="6602">
                  <c:v>0.81803000000000003</c:v>
                </c:pt>
                <c:pt idx="6603">
                  <c:v>0.81803000000000003</c:v>
                </c:pt>
                <c:pt idx="6604">
                  <c:v>0.81845999999999997</c:v>
                </c:pt>
                <c:pt idx="6605">
                  <c:v>0.81888000000000005</c:v>
                </c:pt>
                <c:pt idx="6606">
                  <c:v>0.81696999999999997</c:v>
                </c:pt>
                <c:pt idx="6607">
                  <c:v>0.81740000000000002</c:v>
                </c:pt>
                <c:pt idx="6608">
                  <c:v>0.81740000000000002</c:v>
                </c:pt>
                <c:pt idx="6609">
                  <c:v>0.81782999999999995</c:v>
                </c:pt>
                <c:pt idx="6610">
                  <c:v>0.81825000000000003</c:v>
                </c:pt>
                <c:pt idx="6611">
                  <c:v>0.81867999999999996</c:v>
                </c:pt>
                <c:pt idx="6612">
                  <c:v>0.81910000000000005</c:v>
                </c:pt>
                <c:pt idx="6613">
                  <c:v>0.81952000000000003</c:v>
                </c:pt>
                <c:pt idx="6614">
                  <c:v>0.81760999999999995</c:v>
                </c:pt>
                <c:pt idx="6615">
                  <c:v>0.81803000000000003</c:v>
                </c:pt>
                <c:pt idx="6616">
                  <c:v>0.81845999999999997</c:v>
                </c:pt>
                <c:pt idx="6617">
                  <c:v>0.81888000000000005</c:v>
                </c:pt>
                <c:pt idx="6618">
                  <c:v>0.81888000000000005</c:v>
                </c:pt>
                <c:pt idx="6619">
                  <c:v>0.81930000000000003</c:v>
                </c:pt>
                <c:pt idx="6620">
                  <c:v>0.81738999999999995</c:v>
                </c:pt>
                <c:pt idx="6621">
                  <c:v>0.81738999999999995</c:v>
                </c:pt>
                <c:pt idx="6622">
                  <c:v>0.81547999999999998</c:v>
                </c:pt>
                <c:pt idx="6623">
                  <c:v>0.81547999999999998</c:v>
                </c:pt>
                <c:pt idx="6624">
                  <c:v>0.81357000000000002</c:v>
                </c:pt>
                <c:pt idx="6625">
                  <c:v>0.81357000000000002</c:v>
                </c:pt>
                <c:pt idx="6626">
                  <c:v>0.81357000000000002</c:v>
                </c:pt>
                <c:pt idx="6627">
                  <c:v>0.81401000000000001</c:v>
                </c:pt>
                <c:pt idx="6628">
                  <c:v>0.81445000000000001</c:v>
                </c:pt>
                <c:pt idx="6629">
                  <c:v>0.81445000000000001</c:v>
                </c:pt>
                <c:pt idx="6630">
                  <c:v>0.81445000000000001</c:v>
                </c:pt>
                <c:pt idx="6631">
                  <c:v>0.81445000000000001</c:v>
                </c:pt>
                <c:pt idx="6632">
                  <c:v>0.81489</c:v>
                </c:pt>
                <c:pt idx="6633">
                  <c:v>0.81532000000000004</c:v>
                </c:pt>
                <c:pt idx="6634">
                  <c:v>0.81576000000000004</c:v>
                </c:pt>
                <c:pt idx="6635">
                  <c:v>0.81384000000000001</c:v>
                </c:pt>
                <c:pt idx="6636">
                  <c:v>0.81427000000000005</c:v>
                </c:pt>
                <c:pt idx="6637">
                  <c:v>0.81471000000000005</c:v>
                </c:pt>
                <c:pt idx="6638">
                  <c:v>0.81279000000000001</c:v>
                </c:pt>
                <c:pt idx="6639">
                  <c:v>0.81088000000000005</c:v>
                </c:pt>
                <c:pt idx="6640">
                  <c:v>0.81132000000000004</c:v>
                </c:pt>
                <c:pt idx="6641">
                  <c:v>0.81132000000000004</c:v>
                </c:pt>
                <c:pt idx="6642">
                  <c:v>0.81132000000000004</c:v>
                </c:pt>
                <c:pt idx="6643">
                  <c:v>0.81176999999999999</c:v>
                </c:pt>
                <c:pt idx="6644">
                  <c:v>0.81220999999999999</c:v>
                </c:pt>
                <c:pt idx="6645">
                  <c:v>0.81266000000000005</c:v>
                </c:pt>
                <c:pt idx="6646">
                  <c:v>0.81310000000000004</c:v>
                </c:pt>
                <c:pt idx="6647">
                  <c:v>0.81354000000000004</c:v>
                </c:pt>
                <c:pt idx="6648">
                  <c:v>0.81162000000000001</c:v>
                </c:pt>
                <c:pt idx="6649">
                  <c:v>0.81206999999999996</c:v>
                </c:pt>
                <c:pt idx="6650">
                  <c:v>0.81250999999999995</c:v>
                </c:pt>
                <c:pt idx="6651">
                  <c:v>0.81294999999999995</c:v>
                </c:pt>
                <c:pt idx="6652">
                  <c:v>0.81338999999999995</c:v>
                </c:pt>
                <c:pt idx="6653">
                  <c:v>0.81338999999999995</c:v>
                </c:pt>
                <c:pt idx="6654">
                  <c:v>0.81383000000000005</c:v>
                </c:pt>
                <c:pt idx="6655">
                  <c:v>0.81427000000000005</c:v>
                </c:pt>
                <c:pt idx="6656">
                  <c:v>0.81471000000000005</c:v>
                </c:pt>
                <c:pt idx="6657">
                  <c:v>0.81279000000000001</c:v>
                </c:pt>
                <c:pt idx="6658">
                  <c:v>0.81279000000000001</c:v>
                </c:pt>
                <c:pt idx="6659">
                  <c:v>0.81086999999999998</c:v>
                </c:pt>
                <c:pt idx="6660">
                  <c:v>0.81132000000000004</c:v>
                </c:pt>
                <c:pt idx="6661">
                  <c:v>0.81132000000000004</c:v>
                </c:pt>
                <c:pt idx="6662">
                  <c:v>0.81176000000000004</c:v>
                </c:pt>
                <c:pt idx="6663">
                  <c:v>0.80984</c:v>
                </c:pt>
                <c:pt idx="6664">
                  <c:v>0.81028999999999995</c:v>
                </c:pt>
                <c:pt idx="6665">
                  <c:v>0.81074000000000002</c:v>
                </c:pt>
                <c:pt idx="6666">
                  <c:v>0.81074000000000002</c:v>
                </c:pt>
                <c:pt idx="6667">
                  <c:v>0.81118999999999997</c:v>
                </c:pt>
                <c:pt idx="6668">
                  <c:v>0.81162999999999996</c:v>
                </c:pt>
                <c:pt idx="6669">
                  <c:v>0.81208000000000002</c:v>
                </c:pt>
                <c:pt idx="6670">
                  <c:v>0.81015999999999999</c:v>
                </c:pt>
                <c:pt idx="6671">
                  <c:v>0.81061000000000005</c:v>
                </c:pt>
                <c:pt idx="6672">
                  <c:v>0.81106</c:v>
                </c:pt>
                <c:pt idx="6673">
                  <c:v>0.8115</c:v>
                </c:pt>
                <c:pt idx="6674">
                  <c:v>0.81194999999999995</c:v>
                </c:pt>
                <c:pt idx="6675">
                  <c:v>0.81238999999999995</c:v>
                </c:pt>
                <c:pt idx="6676">
                  <c:v>0.81283000000000005</c:v>
                </c:pt>
                <c:pt idx="6677">
                  <c:v>0.81327000000000005</c:v>
                </c:pt>
                <c:pt idx="6678">
                  <c:v>0.81371000000000004</c:v>
                </c:pt>
                <c:pt idx="6679">
                  <c:v>0.81179999999999997</c:v>
                </c:pt>
                <c:pt idx="6680">
                  <c:v>0.81223999999999996</c:v>
                </c:pt>
                <c:pt idx="6681">
                  <c:v>0.81267999999999996</c:v>
                </c:pt>
                <c:pt idx="6682">
                  <c:v>0.81311999999999995</c:v>
                </c:pt>
                <c:pt idx="6683">
                  <c:v>0.81355999999999995</c:v>
                </c:pt>
                <c:pt idx="6684">
                  <c:v>0.81355999999999995</c:v>
                </c:pt>
                <c:pt idx="6685">
                  <c:v>0.81399999999999995</c:v>
                </c:pt>
                <c:pt idx="6686">
                  <c:v>0.81444000000000005</c:v>
                </c:pt>
                <c:pt idx="6687">
                  <c:v>0.81488000000000005</c:v>
                </c:pt>
                <c:pt idx="6688">
                  <c:v>0.81530999999999998</c:v>
                </c:pt>
                <c:pt idx="6689">
                  <c:v>0.81574999999999998</c:v>
                </c:pt>
                <c:pt idx="6690">
                  <c:v>0.81574999999999998</c:v>
                </c:pt>
                <c:pt idx="6691">
                  <c:v>0.81618000000000002</c:v>
                </c:pt>
                <c:pt idx="6692">
                  <c:v>0.81660999999999995</c:v>
                </c:pt>
                <c:pt idx="6693">
                  <c:v>0.81469000000000003</c:v>
                </c:pt>
                <c:pt idx="6694">
                  <c:v>0.81469000000000003</c:v>
                </c:pt>
                <c:pt idx="6695">
                  <c:v>0.81276999999999999</c:v>
                </c:pt>
                <c:pt idx="6696">
                  <c:v>0.81320999999999999</c:v>
                </c:pt>
                <c:pt idx="6697">
                  <c:v>0.81364999999999998</c:v>
                </c:pt>
                <c:pt idx="6698">
                  <c:v>0.81172999999999995</c:v>
                </c:pt>
                <c:pt idx="6699">
                  <c:v>0.81218000000000001</c:v>
                </c:pt>
                <c:pt idx="6700">
                  <c:v>0.81262000000000001</c:v>
                </c:pt>
                <c:pt idx="6701">
                  <c:v>0.81306</c:v>
                </c:pt>
                <c:pt idx="6702">
                  <c:v>0.8135</c:v>
                </c:pt>
                <c:pt idx="6703">
                  <c:v>0.8135</c:v>
                </c:pt>
                <c:pt idx="6704">
                  <c:v>0.81394</c:v>
                </c:pt>
                <c:pt idx="6705">
                  <c:v>0.81437999999999999</c:v>
                </c:pt>
                <c:pt idx="6706">
                  <c:v>0.81481999999999999</c:v>
                </c:pt>
                <c:pt idx="6707">
                  <c:v>0.81525000000000003</c:v>
                </c:pt>
                <c:pt idx="6708">
                  <c:v>0.81569000000000003</c:v>
                </c:pt>
                <c:pt idx="6709">
                  <c:v>0.81611999999999996</c:v>
                </c:pt>
                <c:pt idx="6710">
                  <c:v>0.81655</c:v>
                </c:pt>
                <c:pt idx="6711">
                  <c:v>0.81698000000000004</c:v>
                </c:pt>
                <c:pt idx="6712">
                  <c:v>0.81740999999999997</c:v>
                </c:pt>
                <c:pt idx="6713">
                  <c:v>0.81784000000000001</c:v>
                </c:pt>
                <c:pt idx="6714">
                  <c:v>0.81591999999999998</c:v>
                </c:pt>
                <c:pt idx="6715">
                  <c:v>0.81591999999999998</c:v>
                </c:pt>
                <c:pt idx="6716">
                  <c:v>0.81635999999999997</c:v>
                </c:pt>
                <c:pt idx="6717">
                  <c:v>0.81679000000000002</c:v>
                </c:pt>
                <c:pt idx="6718">
                  <c:v>0.81721999999999995</c:v>
                </c:pt>
                <c:pt idx="6719">
                  <c:v>0.81764999999999999</c:v>
                </c:pt>
                <c:pt idx="6720">
                  <c:v>0.81808000000000003</c:v>
                </c:pt>
                <c:pt idx="6721">
                  <c:v>0.81850000000000001</c:v>
                </c:pt>
                <c:pt idx="6722">
                  <c:v>0.81893000000000005</c:v>
                </c:pt>
                <c:pt idx="6723">
                  <c:v>0.81935000000000002</c:v>
                </c:pt>
                <c:pt idx="6724">
                  <c:v>0.81935000000000002</c:v>
                </c:pt>
                <c:pt idx="6725">
                  <c:v>0.81742999999999999</c:v>
                </c:pt>
                <c:pt idx="6726">
                  <c:v>0.81786000000000003</c:v>
                </c:pt>
                <c:pt idx="6727">
                  <c:v>0.81828000000000001</c:v>
                </c:pt>
                <c:pt idx="6728">
                  <c:v>0.81871000000000005</c:v>
                </c:pt>
                <c:pt idx="6729">
                  <c:v>0.81871000000000005</c:v>
                </c:pt>
                <c:pt idx="6730">
                  <c:v>0.81913999999999998</c:v>
                </c:pt>
                <c:pt idx="6731">
                  <c:v>0.81913999999999998</c:v>
                </c:pt>
                <c:pt idx="6732">
                  <c:v>0.81955999999999996</c:v>
                </c:pt>
                <c:pt idx="6733">
                  <c:v>0.81999</c:v>
                </c:pt>
                <c:pt idx="6734">
                  <c:v>0.81999</c:v>
                </c:pt>
                <c:pt idx="6735">
                  <c:v>0.81805000000000005</c:v>
                </c:pt>
                <c:pt idx="6736">
                  <c:v>0.81847999999999999</c:v>
                </c:pt>
                <c:pt idx="6737">
                  <c:v>0.81891000000000003</c:v>
                </c:pt>
                <c:pt idx="6738">
                  <c:v>0.81933999999999996</c:v>
                </c:pt>
                <c:pt idx="6739">
                  <c:v>0.81976000000000004</c:v>
                </c:pt>
                <c:pt idx="6740">
                  <c:v>0.82018999999999997</c:v>
                </c:pt>
                <c:pt idx="6741">
                  <c:v>0.82060999999999995</c:v>
                </c:pt>
                <c:pt idx="6742">
                  <c:v>0.82103000000000004</c:v>
                </c:pt>
                <c:pt idx="6743">
                  <c:v>0.82145000000000001</c:v>
                </c:pt>
                <c:pt idx="6744">
                  <c:v>0.81952000000000003</c:v>
                </c:pt>
                <c:pt idx="6745">
                  <c:v>0.81994999999999996</c:v>
                </c:pt>
                <c:pt idx="6746">
                  <c:v>0.82037000000000004</c:v>
                </c:pt>
                <c:pt idx="6747">
                  <c:v>0.82079000000000002</c:v>
                </c:pt>
                <c:pt idx="6748">
                  <c:v>0.81886000000000003</c:v>
                </c:pt>
                <c:pt idx="6749">
                  <c:v>0.81928999999999996</c:v>
                </c:pt>
                <c:pt idx="6750">
                  <c:v>0.81971000000000005</c:v>
                </c:pt>
                <c:pt idx="6751">
                  <c:v>0.81779000000000002</c:v>
                </c:pt>
                <c:pt idx="6752">
                  <c:v>0.81821999999999995</c:v>
                </c:pt>
                <c:pt idx="6753">
                  <c:v>0.81864000000000003</c:v>
                </c:pt>
                <c:pt idx="6754">
                  <c:v>0.81906999999999996</c:v>
                </c:pt>
                <c:pt idx="6755">
                  <c:v>0.81949000000000005</c:v>
                </c:pt>
                <c:pt idx="6756">
                  <c:v>0.81991999999999998</c:v>
                </c:pt>
                <c:pt idx="6757">
                  <c:v>0.82033999999999996</c:v>
                </c:pt>
                <c:pt idx="6758">
                  <c:v>0.82076000000000005</c:v>
                </c:pt>
                <c:pt idx="6759">
                  <c:v>0.82118000000000002</c:v>
                </c:pt>
                <c:pt idx="6760">
                  <c:v>0.81925999999999999</c:v>
                </c:pt>
                <c:pt idx="6761">
                  <c:v>0.81967999999999996</c:v>
                </c:pt>
                <c:pt idx="6762">
                  <c:v>0.82010000000000005</c:v>
                </c:pt>
                <c:pt idx="6763">
                  <c:v>0.82052000000000003</c:v>
                </c:pt>
                <c:pt idx="6764">
                  <c:v>0.82094</c:v>
                </c:pt>
                <c:pt idx="6765">
                  <c:v>0.81901999999999997</c:v>
                </c:pt>
                <c:pt idx="6766">
                  <c:v>0.81945000000000001</c:v>
                </c:pt>
                <c:pt idx="6767">
                  <c:v>0.81945000000000001</c:v>
                </c:pt>
                <c:pt idx="6768">
                  <c:v>0.81752999999999998</c:v>
                </c:pt>
                <c:pt idx="6769">
                  <c:v>0.81796000000000002</c:v>
                </c:pt>
                <c:pt idx="6770">
                  <c:v>0.81796000000000002</c:v>
                </c:pt>
                <c:pt idx="6771">
                  <c:v>0.81838</c:v>
                </c:pt>
                <c:pt idx="6772">
                  <c:v>0.81838</c:v>
                </c:pt>
                <c:pt idx="6773">
                  <c:v>0.81645999999999996</c:v>
                </c:pt>
                <c:pt idx="6774">
                  <c:v>0.81689000000000001</c:v>
                </c:pt>
                <c:pt idx="6775">
                  <c:v>0.81732000000000005</c:v>
                </c:pt>
                <c:pt idx="6776">
                  <c:v>0.81774999999999998</c:v>
                </c:pt>
                <c:pt idx="6777">
                  <c:v>0.81818000000000002</c:v>
                </c:pt>
                <c:pt idx="6778">
                  <c:v>0.81859999999999999</c:v>
                </c:pt>
                <c:pt idx="6779">
                  <c:v>0.81669000000000003</c:v>
                </c:pt>
                <c:pt idx="6780">
                  <c:v>0.81477999999999995</c:v>
                </c:pt>
                <c:pt idx="6781">
                  <c:v>0.81520999999999999</c:v>
                </c:pt>
                <c:pt idx="6782">
                  <c:v>0.81520999999999999</c:v>
                </c:pt>
                <c:pt idx="6783">
                  <c:v>0.81564000000000003</c:v>
                </c:pt>
                <c:pt idx="6784">
                  <c:v>0.81608000000000003</c:v>
                </c:pt>
                <c:pt idx="6785">
                  <c:v>0.81650999999999996</c:v>
                </c:pt>
                <c:pt idx="6786">
                  <c:v>0.81694</c:v>
                </c:pt>
                <c:pt idx="6787">
                  <c:v>0.81735999999999998</c:v>
                </c:pt>
                <c:pt idx="6788">
                  <c:v>0.81779000000000002</c:v>
                </c:pt>
                <c:pt idx="6789">
                  <c:v>0.81821999999999995</c:v>
                </c:pt>
                <c:pt idx="6790">
                  <c:v>0.81864000000000003</c:v>
                </c:pt>
                <c:pt idx="6791">
                  <c:v>0.81906000000000001</c:v>
                </c:pt>
                <c:pt idx="6792">
                  <c:v>0.81949000000000005</c:v>
                </c:pt>
                <c:pt idx="6793">
                  <c:v>0.81949000000000005</c:v>
                </c:pt>
                <c:pt idx="6794">
                  <c:v>0.81949000000000005</c:v>
                </c:pt>
                <c:pt idx="6795">
                  <c:v>0.81991000000000003</c:v>
                </c:pt>
                <c:pt idx="6796">
                  <c:v>0.81798999999999999</c:v>
                </c:pt>
                <c:pt idx="6797">
                  <c:v>0.81842000000000004</c:v>
                </c:pt>
                <c:pt idx="6798">
                  <c:v>0.81884000000000001</c:v>
                </c:pt>
                <c:pt idx="6799">
                  <c:v>0.81925999999999999</c:v>
                </c:pt>
                <c:pt idx="6800">
                  <c:v>0.81969000000000003</c:v>
                </c:pt>
                <c:pt idx="6801">
                  <c:v>0.82011000000000001</c:v>
                </c:pt>
                <c:pt idx="6802">
                  <c:v>0.82052999999999998</c:v>
                </c:pt>
                <c:pt idx="6803">
                  <c:v>0.82094999999999996</c:v>
                </c:pt>
                <c:pt idx="6804">
                  <c:v>0.82137000000000004</c:v>
                </c:pt>
                <c:pt idx="6805">
                  <c:v>0.82177999999999995</c:v>
                </c:pt>
                <c:pt idx="6806">
                  <c:v>0.82177999999999995</c:v>
                </c:pt>
                <c:pt idx="6807">
                  <c:v>0.82220000000000004</c:v>
                </c:pt>
                <c:pt idx="6808">
                  <c:v>0.82220000000000004</c:v>
                </c:pt>
                <c:pt idx="6809">
                  <c:v>0.82262000000000002</c:v>
                </c:pt>
                <c:pt idx="6810">
                  <c:v>0.82303000000000004</c:v>
                </c:pt>
                <c:pt idx="6811">
                  <c:v>0.82303000000000004</c:v>
                </c:pt>
                <c:pt idx="6812">
                  <c:v>0.82303000000000004</c:v>
                </c:pt>
                <c:pt idx="6813">
                  <c:v>0.82345000000000002</c:v>
                </c:pt>
                <c:pt idx="6814">
                  <c:v>0.82386000000000004</c:v>
                </c:pt>
                <c:pt idx="6815">
                  <c:v>0.82386000000000004</c:v>
                </c:pt>
                <c:pt idx="6816">
                  <c:v>0.82428000000000001</c:v>
                </c:pt>
                <c:pt idx="6817">
                  <c:v>0.82428000000000001</c:v>
                </c:pt>
                <c:pt idx="6818">
                  <c:v>0.82469000000000003</c:v>
                </c:pt>
                <c:pt idx="6819">
                  <c:v>0.82511000000000001</c:v>
                </c:pt>
                <c:pt idx="6820">
                  <c:v>0.82552000000000003</c:v>
                </c:pt>
                <c:pt idx="6821">
                  <c:v>0.82593000000000005</c:v>
                </c:pt>
                <c:pt idx="6822">
                  <c:v>0.82633999999999996</c:v>
                </c:pt>
                <c:pt idx="6823">
                  <c:v>0.82674999999999998</c:v>
                </c:pt>
                <c:pt idx="6824">
                  <c:v>0.82716000000000001</c:v>
                </c:pt>
                <c:pt idx="6825">
                  <c:v>0.82755999999999996</c:v>
                </c:pt>
                <c:pt idx="6826">
                  <c:v>0.82796999999999998</c:v>
                </c:pt>
                <c:pt idx="6827">
                  <c:v>0.82837000000000005</c:v>
                </c:pt>
                <c:pt idx="6828">
                  <c:v>0.82643</c:v>
                </c:pt>
                <c:pt idx="6829">
                  <c:v>0.82447999999999999</c:v>
                </c:pt>
                <c:pt idx="6830">
                  <c:v>0.82489999999999997</c:v>
                </c:pt>
                <c:pt idx="6831">
                  <c:v>0.82530999999999999</c:v>
                </c:pt>
                <c:pt idx="6832">
                  <c:v>0.82530999999999999</c:v>
                </c:pt>
                <c:pt idx="6833">
                  <c:v>0.82572000000000001</c:v>
                </c:pt>
                <c:pt idx="6834">
                  <c:v>0.82572000000000001</c:v>
                </c:pt>
                <c:pt idx="6835">
                  <c:v>0.82613000000000003</c:v>
                </c:pt>
                <c:pt idx="6836">
                  <c:v>0.82654000000000005</c:v>
                </c:pt>
                <c:pt idx="6837">
                  <c:v>0.82694999999999996</c:v>
                </c:pt>
                <c:pt idx="6838">
                  <c:v>0.82735000000000003</c:v>
                </c:pt>
                <c:pt idx="6839">
                  <c:v>0.82776000000000005</c:v>
                </c:pt>
                <c:pt idx="6840">
                  <c:v>0.82816000000000001</c:v>
                </c:pt>
                <c:pt idx="6841">
                  <c:v>0.82857000000000003</c:v>
                </c:pt>
                <c:pt idx="6842">
                  <c:v>0.82896999999999998</c:v>
                </c:pt>
                <c:pt idx="6843">
                  <c:v>0.82896999999999998</c:v>
                </c:pt>
                <c:pt idx="6844">
                  <c:v>0.82701999999999998</c:v>
                </c:pt>
                <c:pt idx="6845">
                  <c:v>0.82743</c:v>
                </c:pt>
                <c:pt idx="6846">
                  <c:v>0.82782999999999995</c:v>
                </c:pt>
                <c:pt idx="6847">
                  <c:v>0.82782999999999995</c:v>
                </c:pt>
                <c:pt idx="6848">
                  <c:v>0.82782999999999995</c:v>
                </c:pt>
                <c:pt idx="6849">
                  <c:v>0.82823999999999998</c:v>
                </c:pt>
                <c:pt idx="6850">
                  <c:v>0.82864000000000004</c:v>
                </c:pt>
                <c:pt idx="6851">
                  <c:v>0.82864000000000004</c:v>
                </c:pt>
                <c:pt idx="6852">
                  <c:v>0.82904999999999995</c:v>
                </c:pt>
                <c:pt idx="6853">
                  <c:v>0.82945000000000002</c:v>
                </c:pt>
                <c:pt idx="6854">
                  <c:v>0.82986000000000004</c:v>
                </c:pt>
                <c:pt idx="6855">
                  <c:v>0.82986000000000004</c:v>
                </c:pt>
                <c:pt idx="6856">
                  <c:v>0.83026</c:v>
                </c:pt>
                <c:pt idx="6857">
                  <c:v>0.83065999999999995</c:v>
                </c:pt>
                <c:pt idx="6858">
                  <c:v>0.83065999999999995</c:v>
                </c:pt>
                <c:pt idx="6859">
                  <c:v>0.82869000000000004</c:v>
                </c:pt>
                <c:pt idx="6860">
                  <c:v>0.82909999999999995</c:v>
                </c:pt>
                <c:pt idx="6861">
                  <c:v>0.82909999999999995</c:v>
                </c:pt>
                <c:pt idx="6862">
                  <c:v>0.82950000000000002</c:v>
                </c:pt>
                <c:pt idx="6863">
                  <c:v>0.82991000000000004</c:v>
                </c:pt>
                <c:pt idx="6864">
                  <c:v>0.82991000000000004</c:v>
                </c:pt>
                <c:pt idx="6865">
                  <c:v>0.83030999999999999</c:v>
                </c:pt>
                <c:pt idx="6866">
                  <c:v>0.83070999999999995</c:v>
                </c:pt>
                <c:pt idx="6867">
                  <c:v>0.83070999999999995</c:v>
                </c:pt>
                <c:pt idx="6868">
                  <c:v>0.83070999999999995</c:v>
                </c:pt>
                <c:pt idx="6869">
                  <c:v>0.83111999999999997</c:v>
                </c:pt>
                <c:pt idx="6870">
                  <c:v>0.83152000000000004</c:v>
                </c:pt>
                <c:pt idx="6871">
                  <c:v>0.83191999999999999</c:v>
                </c:pt>
                <c:pt idx="6872">
                  <c:v>0.83231999999999995</c:v>
                </c:pt>
                <c:pt idx="6873">
                  <c:v>0.83272000000000002</c:v>
                </c:pt>
                <c:pt idx="6874">
                  <c:v>0.83311999999999997</c:v>
                </c:pt>
                <c:pt idx="6875">
                  <c:v>0.83350999999999997</c:v>
                </c:pt>
                <c:pt idx="6876">
                  <c:v>0.83391000000000004</c:v>
                </c:pt>
                <c:pt idx="6877">
                  <c:v>0.83430000000000004</c:v>
                </c:pt>
                <c:pt idx="6878">
                  <c:v>0.8347</c:v>
                </c:pt>
                <c:pt idx="6879">
                  <c:v>0.83509</c:v>
                </c:pt>
                <c:pt idx="6880">
                  <c:v>0.83311000000000002</c:v>
                </c:pt>
                <c:pt idx="6881">
                  <c:v>0.83350000000000002</c:v>
                </c:pt>
                <c:pt idx="6882">
                  <c:v>0.83389999999999997</c:v>
                </c:pt>
                <c:pt idx="6883">
                  <c:v>0.83428999999999998</c:v>
                </c:pt>
                <c:pt idx="6884">
                  <c:v>0.83467999999999998</c:v>
                </c:pt>
                <c:pt idx="6885">
                  <c:v>0.83506999999999998</c:v>
                </c:pt>
                <c:pt idx="6886">
                  <c:v>0.83545999999999998</c:v>
                </c:pt>
                <c:pt idx="6887">
                  <c:v>0.83545999999999998</c:v>
                </c:pt>
                <c:pt idx="6888">
                  <c:v>0.83348</c:v>
                </c:pt>
                <c:pt idx="6889">
                  <c:v>0.83348</c:v>
                </c:pt>
                <c:pt idx="6890">
                  <c:v>0.83387999999999995</c:v>
                </c:pt>
                <c:pt idx="6891">
                  <c:v>0.83426999999999996</c:v>
                </c:pt>
                <c:pt idx="6892">
                  <c:v>0.83467000000000002</c:v>
                </c:pt>
                <c:pt idx="6893">
                  <c:v>0.83467000000000002</c:v>
                </c:pt>
                <c:pt idx="6894">
                  <c:v>0.83506000000000002</c:v>
                </c:pt>
                <c:pt idx="6895">
                  <c:v>0.83308000000000004</c:v>
                </c:pt>
                <c:pt idx="6896">
                  <c:v>0.83347000000000004</c:v>
                </c:pt>
                <c:pt idx="6897">
                  <c:v>0.83387</c:v>
                </c:pt>
                <c:pt idx="6898">
                  <c:v>0.83426</c:v>
                </c:pt>
                <c:pt idx="6899">
                  <c:v>0.83465999999999996</c:v>
                </c:pt>
                <c:pt idx="6900">
                  <c:v>0.83504999999999996</c:v>
                </c:pt>
                <c:pt idx="6901">
                  <c:v>0.83543999999999996</c:v>
                </c:pt>
                <c:pt idx="6902">
                  <c:v>0.83543999999999996</c:v>
                </c:pt>
                <c:pt idx="6903">
                  <c:v>0.83582999999999996</c:v>
                </c:pt>
                <c:pt idx="6904">
                  <c:v>0.83621999999999996</c:v>
                </c:pt>
                <c:pt idx="6905">
                  <c:v>0.83621999999999996</c:v>
                </c:pt>
                <c:pt idx="6906">
                  <c:v>0.83621999999999996</c:v>
                </c:pt>
                <c:pt idx="6907">
                  <c:v>0.83660999999999996</c:v>
                </c:pt>
                <c:pt idx="6908">
                  <c:v>0.83699999999999997</c:v>
                </c:pt>
                <c:pt idx="6909">
                  <c:v>0.83738999999999997</c:v>
                </c:pt>
                <c:pt idx="6910">
                  <c:v>0.83777000000000001</c:v>
                </c:pt>
                <c:pt idx="6911">
                  <c:v>0.83777000000000001</c:v>
                </c:pt>
                <c:pt idx="6912">
                  <c:v>0.83816000000000002</c:v>
                </c:pt>
                <c:pt idx="6913">
                  <c:v>0.83816000000000002</c:v>
                </c:pt>
                <c:pt idx="6914">
                  <c:v>0.83616000000000001</c:v>
                </c:pt>
                <c:pt idx="6915">
                  <c:v>0.83416000000000001</c:v>
                </c:pt>
                <c:pt idx="6916">
                  <c:v>0.83455999999999997</c:v>
                </c:pt>
                <c:pt idx="6917">
                  <c:v>0.83257000000000003</c:v>
                </c:pt>
                <c:pt idx="6918">
                  <c:v>0.83059000000000005</c:v>
                </c:pt>
                <c:pt idx="6919">
                  <c:v>0.83099000000000001</c:v>
                </c:pt>
                <c:pt idx="6920">
                  <c:v>0.83138999999999996</c:v>
                </c:pt>
                <c:pt idx="6921">
                  <c:v>0.83179000000000003</c:v>
                </c:pt>
                <c:pt idx="6922">
                  <c:v>0.83218999999999999</c:v>
                </c:pt>
                <c:pt idx="6923">
                  <c:v>0.83259000000000005</c:v>
                </c:pt>
                <c:pt idx="6924">
                  <c:v>0.83299000000000001</c:v>
                </c:pt>
                <c:pt idx="6925">
                  <c:v>0.83338999999999996</c:v>
                </c:pt>
                <c:pt idx="6926">
                  <c:v>0.83338999999999996</c:v>
                </c:pt>
                <c:pt idx="6927">
                  <c:v>0.83377999999999997</c:v>
                </c:pt>
                <c:pt idx="6928">
                  <c:v>0.83418000000000003</c:v>
                </c:pt>
                <c:pt idx="6929">
                  <c:v>0.83457000000000003</c:v>
                </c:pt>
                <c:pt idx="6930">
                  <c:v>0.83496999999999999</c:v>
                </c:pt>
                <c:pt idx="6931">
                  <c:v>0.83298000000000005</c:v>
                </c:pt>
                <c:pt idx="6932">
                  <c:v>0.83338000000000001</c:v>
                </c:pt>
                <c:pt idx="6933">
                  <c:v>0.83377999999999997</c:v>
                </c:pt>
                <c:pt idx="6934">
                  <c:v>0.83179999999999998</c:v>
                </c:pt>
                <c:pt idx="6935">
                  <c:v>0.83218999999999999</c:v>
                </c:pt>
                <c:pt idx="6936">
                  <c:v>0.83259000000000005</c:v>
                </c:pt>
                <c:pt idx="6937">
                  <c:v>0.83299000000000001</c:v>
                </c:pt>
                <c:pt idx="6938">
                  <c:v>0.83338999999999996</c:v>
                </c:pt>
                <c:pt idx="6939">
                  <c:v>0.83377999999999997</c:v>
                </c:pt>
                <c:pt idx="6940">
                  <c:v>0.83416999999999997</c:v>
                </c:pt>
                <c:pt idx="6941">
                  <c:v>0.83416999999999997</c:v>
                </c:pt>
                <c:pt idx="6942">
                  <c:v>0.83457000000000003</c:v>
                </c:pt>
                <c:pt idx="6943">
                  <c:v>0.83457000000000003</c:v>
                </c:pt>
                <c:pt idx="6944">
                  <c:v>0.83257999999999999</c:v>
                </c:pt>
                <c:pt idx="6945">
                  <c:v>0.83298000000000005</c:v>
                </c:pt>
                <c:pt idx="6946">
                  <c:v>0.83338000000000001</c:v>
                </c:pt>
                <c:pt idx="6947">
                  <c:v>0.83377000000000001</c:v>
                </c:pt>
                <c:pt idx="6948">
                  <c:v>0.83416999999999997</c:v>
                </c:pt>
                <c:pt idx="6949">
                  <c:v>0.83218999999999999</c:v>
                </c:pt>
                <c:pt idx="6950">
                  <c:v>0.83259000000000005</c:v>
                </c:pt>
                <c:pt idx="6951">
                  <c:v>0.83298000000000005</c:v>
                </c:pt>
                <c:pt idx="6952">
                  <c:v>0.83298000000000005</c:v>
                </c:pt>
                <c:pt idx="6953">
                  <c:v>0.83338000000000001</c:v>
                </c:pt>
                <c:pt idx="6954">
                  <c:v>0.83377999999999997</c:v>
                </c:pt>
                <c:pt idx="6955">
                  <c:v>0.83416999999999997</c:v>
                </c:pt>
                <c:pt idx="6956">
                  <c:v>0.83455999999999997</c:v>
                </c:pt>
                <c:pt idx="6957">
                  <c:v>0.83455999999999997</c:v>
                </c:pt>
                <c:pt idx="6958">
                  <c:v>0.83496000000000004</c:v>
                </c:pt>
                <c:pt idx="6959">
                  <c:v>0.83535000000000004</c:v>
                </c:pt>
                <c:pt idx="6960">
                  <c:v>0.83574000000000004</c:v>
                </c:pt>
                <c:pt idx="6961">
                  <c:v>0.83613000000000004</c:v>
                </c:pt>
                <c:pt idx="6962">
                  <c:v>0.83613000000000004</c:v>
                </c:pt>
                <c:pt idx="6963">
                  <c:v>0.83652000000000004</c:v>
                </c:pt>
                <c:pt idx="6964">
                  <c:v>0.83691000000000004</c:v>
                </c:pt>
                <c:pt idx="6965">
                  <c:v>0.83730000000000004</c:v>
                </c:pt>
                <c:pt idx="6966">
                  <c:v>0.83730000000000004</c:v>
                </c:pt>
                <c:pt idx="6967">
                  <c:v>0.83767999999999998</c:v>
                </c:pt>
                <c:pt idx="6968">
                  <c:v>0.83806999999999998</c:v>
                </c:pt>
                <c:pt idx="6969">
                  <c:v>0.83845000000000003</c:v>
                </c:pt>
                <c:pt idx="6970">
                  <c:v>0.83845000000000003</c:v>
                </c:pt>
                <c:pt idx="6971">
                  <c:v>0.83884000000000003</c:v>
                </c:pt>
                <c:pt idx="6972">
                  <c:v>0.83884000000000003</c:v>
                </c:pt>
                <c:pt idx="6973">
                  <c:v>0.83921999999999997</c:v>
                </c:pt>
                <c:pt idx="6974">
                  <c:v>0.83960999999999997</c:v>
                </c:pt>
                <c:pt idx="6975">
                  <c:v>0.83999000000000001</c:v>
                </c:pt>
                <c:pt idx="6976">
                  <c:v>0.83799000000000001</c:v>
                </c:pt>
                <c:pt idx="6977">
                  <c:v>0.83836999999999995</c:v>
                </c:pt>
                <c:pt idx="6978">
                  <c:v>0.83875999999999995</c:v>
                </c:pt>
                <c:pt idx="6979">
                  <c:v>0.83675999999999995</c:v>
                </c:pt>
                <c:pt idx="6980">
                  <c:v>0.83477000000000001</c:v>
                </c:pt>
                <c:pt idx="6981">
                  <c:v>0.83516000000000001</c:v>
                </c:pt>
                <c:pt idx="6982">
                  <c:v>0.83318000000000003</c:v>
                </c:pt>
                <c:pt idx="6983">
                  <c:v>0.83120000000000005</c:v>
                </c:pt>
                <c:pt idx="6984">
                  <c:v>0.83160000000000001</c:v>
                </c:pt>
                <c:pt idx="6985">
                  <c:v>0.83199999999999996</c:v>
                </c:pt>
                <c:pt idx="6986">
                  <c:v>0.83240000000000003</c:v>
                </c:pt>
                <c:pt idx="6987">
                  <c:v>0.83279999999999998</c:v>
                </c:pt>
                <c:pt idx="6988">
                  <c:v>0.83082</c:v>
                </c:pt>
                <c:pt idx="6989">
                  <c:v>0.83121999999999996</c:v>
                </c:pt>
                <c:pt idx="6990">
                  <c:v>0.83162000000000003</c:v>
                </c:pt>
                <c:pt idx="6991">
                  <c:v>0.83201999999999998</c:v>
                </c:pt>
                <c:pt idx="6992">
                  <c:v>0.83201999999999998</c:v>
                </c:pt>
                <c:pt idx="6993">
                  <c:v>0.83242000000000005</c:v>
                </c:pt>
                <c:pt idx="6994">
                  <c:v>0.83242000000000005</c:v>
                </c:pt>
                <c:pt idx="6995">
                  <c:v>0.83282</c:v>
                </c:pt>
                <c:pt idx="6996">
                  <c:v>0.83282</c:v>
                </c:pt>
                <c:pt idx="6997">
                  <c:v>0.83282</c:v>
                </c:pt>
                <c:pt idx="6998">
                  <c:v>0.83321999999999996</c:v>
                </c:pt>
                <c:pt idx="6999">
                  <c:v>0.83362000000000003</c:v>
                </c:pt>
                <c:pt idx="7000">
                  <c:v>0.83401000000000003</c:v>
                </c:pt>
                <c:pt idx="7001">
                  <c:v>0.83440999999999999</c:v>
                </c:pt>
                <c:pt idx="7002">
                  <c:v>0.83479999999999999</c:v>
                </c:pt>
                <c:pt idx="7003">
                  <c:v>0.83518999999999999</c:v>
                </c:pt>
                <c:pt idx="7004">
                  <c:v>0.83559000000000005</c:v>
                </c:pt>
                <c:pt idx="7005">
                  <c:v>0.83559000000000005</c:v>
                </c:pt>
                <c:pt idx="7006">
                  <c:v>0.83597999999999995</c:v>
                </c:pt>
                <c:pt idx="7007">
                  <c:v>0.83597999999999995</c:v>
                </c:pt>
                <c:pt idx="7008">
                  <c:v>0.83636999999999995</c:v>
                </c:pt>
                <c:pt idx="7009">
                  <c:v>0.83436999999999995</c:v>
                </c:pt>
                <c:pt idx="7010">
                  <c:v>0.83477000000000001</c:v>
                </c:pt>
                <c:pt idx="7011">
                  <c:v>0.83516000000000001</c:v>
                </c:pt>
                <c:pt idx="7012">
                  <c:v>0.83555999999999997</c:v>
                </c:pt>
                <c:pt idx="7013">
                  <c:v>0.83555999999999997</c:v>
                </c:pt>
                <c:pt idx="7014">
                  <c:v>0.83594999999999997</c:v>
                </c:pt>
                <c:pt idx="7015">
                  <c:v>0.83633999999999997</c:v>
                </c:pt>
                <c:pt idx="7016">
                  <c:v>0.83435000000000004</c:v>
                </c:pt>
                <c:pt idx="7017">
                  <c:v>0.83474000000000004</c:v>
                </c:pt>
                <c:pt idx="7018">
                  <c:v>0.83274999999999999</c:v>
                </c:pt>
                <c:pt idx="7019">
                  <c:v>0.83314999999999995</c:v>
                </c:pt>
                <c:pt idx="7020">
                  <c:v>0.83355000000000001</c:v>
                </c:pt>
                <c:pt idx="7021">
                  <c:v>0.83394000000000001</c:v>
                </c:pt>
                <c:pt idx="7022">
                  <c:v>0.83433999999999997</c:v>
                </c:pt>
                <c:pt idx="7023">
                  <c:v>0.83235000000000003</c:v>
                </c:pt>
                <c:pt idx="7024">
                  <c:v>0.83235000000000003</c:v>
                </c:pt>
                <c:pt idx="7025">
                  <c:v>0.83274999999999999</c:v>
                </c:pt>
                <c:pt idx="7026">
                  <c:v>0.83314999999999995</c:v>
                </c:pt>
                <c:pt idx="7027">
                  <c:v>0.83116999999999996</c:v>
                </c:pt>
                <c:pt idx="7028">
                  <c:v>0.83157000000000003</c:v>
                </c:pt>
                <c:pt idx="7029">
                  <c:v>0.83196999999999999</c:v>
                </c:pt>
                <c:pt idx="7030">
                  <c:v>0.83237000000000005</c:v>
                </c:pt>
                <c:pt idx="7031">
                  <c:v>0.83277000000000001</c:v>
                </c:pt>
                <c:pt idx="7032">
                  <c:v>0.83316999999999997</c:v>
                </c:pt>
                <c:pt idx="7033">
                  <c:v>0.83355999999999997</c:v>
                </c:pt>
                <c:pt idx="7034">
                  <c:v>0.83396000000000003</c:v>
                </c:pt>
                <c:pt idx="7035">
                  <c:v>0.83435000000000004</c:v>
                </c:pt>
                <c:pt idx="7036">
                  <c:v>0.83435000000000004</c:v>
                </c:pt>
                <c:pt idx="7037">
                  <c:v>0.83474000000000004</c:v>
                </c:pt>
                <c:pt idx="7038">
                  <c:v>0.83513999999999999</c:v>
                </c:pt>
                <c:pt idx="7039">
                  <c:v>0.83552999999999999</c:v>
                </c:pt>
                <c:pt idx="7040">
                  <c:v>0.83592</c:v>
                </c:pt>
                <c:pt idx="7041">
                  <c:v>0.83631</c:v>
                </c:pt>
                <c:pt idx="7042">
                  <c:v>0.83431999999999995</c:v>
                </c:pt>
                <c:pt idx="7043">
                  <c:v>0.83472000000000002</c:v>
                </c:pt>
                <c:pt idx="7044">
                  <c:v>0.83511000000000002</c:v>
                </c:pt>
                <c:pt idx="7045">
                  <c:v>0.83511000000000002</c:v>
                </c:pt>
                <c:pt idx="7046">
                  <c:v>0.83550000000000002</c:v>
                </c:pt>
                <c:pt idx="7047">
                  <c:v>0.83589000000000002</c:v>
                </c:pt>
                <c:pt idx="7048">
                  <c:v>0.83628000000000002</c:v>
                </c:pt>
                <c:pt idx="7049">
                  <c:v>0.83667000000000002</c:v>
                </c:pt>
                <c:pt idx="7050">
                  <c:v>0.83667000000000002</c:v>
                </c:pt>
                <c:pt idx="7051">
                  <c:v>0.83667000000000002</c:v>
                </c:pt>
                <c:pt idx="7052">
                  <c:v>0.83706000000000003</c:v>
                </c:pt>
                <c:pt idx="7053">
                  <c:v>0.83506999999999998</c:v>
                </c:pt>
                <c:pt idx="7054">
                  <c:v>0.83545999999999998</c:v>
                </c:pt>
                <c:pt idx="7055">
                  <c:v>0.83545999999999998</c:v>
                </c:pt>
                <c:pt idx="7056">
                  <c:v>0.83584999999999998</c:v>
                </c:pt>
                <c:pt idx="7057">
                  <c:v>0.83623999999999998</c:v>
                </c:pt>
                <c:pt idx="7058">
                  <c:v>0.83623999999999998</c:v>
                </c:pt>
                <c:pt idx="7059">
                  <c:v>0.83662999999999998</c:v>
                </c:pt>
                <c:pt idx="7060">
                  <c:v>0.83464000000000005</c:v>
                </c:pt>
                <c:pt idx="7061">
                  <c:v>0.83503000000000005</c:v>
                </c:pt>
                <c:pt idx="7062">
                  <c:v>0.83503000000000005</c:v>
                </c:pt>
                <c:pt idx="7063">
                  <c:v>0.83304</c:v>
                </c:pt>
                <c:pt idx="7064">
                  <c:v>0.83343999999999996</c:v>
                </c:pt>
                <c:pt idx="7065">
                  <c:v>0.83382999999999996</c:v>
                </c:pt>
                <c:pt idx="7066">
                  <c:v>0.83423000000000003</c:v>
                </c:pt>
                <c:pt idx="7067">
                  <c:v>0.83462999999999998</c:v>
                </c:pt>
                <c:pt idx="7068">
                  <c:v>0.83501999999999998</c:v>
                </c:pt>
                <c:pt idx="7069">
                  <c:v>0.83540999999999999</c:v>
                </c:pt>
                <c:pt idx="7070">
                  <c:v>0.83540999999999999</c:v>
                </c:pt>
                <c:pt idx="7071">
                  <c:v>0.83581000000000005</c:v>
                </c:pt>
                <c:pt idx="7072">
                  <c:v>0.83381000000000005</c:v>
                </c:pt>
                <c:pt idx="7073">
                  <c:v>0.83421000000000001</c:v>
                </c:pt>
                <c:pt idx="7074">
                  <c:v>0.83460000000000001</c:v>
                </c:pt>
                <c:pt idx="7075">
                  <c:v>0.83499999999999996</c:v>
                </c:pt>
                <c:pt idx="7076">
                  <c:v>0.83538999999999997</c:v>
                </c:pt>
                <c:pt idx="7077">
                  <c:v>0.83538999999999997</c:v>
                </c:pt>
                <c:pt idx="7078">
                  <c:v>0.83577999999999997</c:v>
                </c:pt>
                <c:pt idx="7079">
                  <c:v>0.83616999999999997</c:v>
                </c:pt>
                <c:pt idx="7080">
                  <c:v>0.83655999999999997</c:v>
                </c:pt>
                <c:pt idx="7081">
                  <c:v>0.83457000000000003</c:v>
                </c:pt>
                <c:pt idx="7082">
                  <c:v>0.83496999999999999</c:v>
                </c:pt>
                <c:pt idx="7083">
                  <c:v>0.83298000000000005</c:v>
                </c:pt>
                <c:pt idx="7084">
                  <c:v>0.83337000000000006</c:v>
                </c:pt>
                <c:pt idx="7085">
                  <c:v>0.83377000000000001</c:v>
                </c:pt>
                <c:pt idx="7086">
                  <c:v>0.83416999999999997</c:v>
                </c:pt>
                <c:pt idx="7087">
                  <c:v>0.83455999999999997</c:v>
                </c:pt>
                <c:pt idx="7088">
                  <c:v>0.83257999999999999</c:v>
                </c:pt>
                <c:pt idx="7089">
                  <c:v>0.83296999999999999</c:v>
                </c:pt>
                <c:pt idx="7090">
                  <c:v>0.83337000000000006</c:v>
                </c:pt>
                <c:pt idx="7091">
                  <c:v>0.83377000000000001</c:v>
                </c:pt>
                <c:pt idx="7092">
                  <c:v>0.83416000000000001</c:v>
                </c:pt>
                <c:pt idx="7093">
                  <c:v>0.83416000000000001</c:v>
                </c:pt>
                <c:pt idx="7094">
                  <c:v>0.83455999999999997</c:v>
                </c:pt>
                <c:pt idx="7095">
                  <c:v>0.83494999999999997</c:v>
                </c:pt>
                <c:pt idx="7096">
                  <c:v>0.83533999999999997</c:v>
                </c:pt>
                <c:pt idx="7097">
                  <c:v>0.83572999999999997</c:v>
                </c:pt>
                <c:pt idx="7098">
                  <c:v>0.83611999999999997</c:v>
                </c:pt>
                <c:pt idx="7099">
                  <c:v>0.83650999999999998</c:v>
                </c:pt>
                <c:pt idx="7100">
                  <c:v>0.83452999999999999</c:v>
                </c:pt>
                <c:pt idx="7101">
                  <c:v>0.83255000000000001</c:v>
                </c:pt>
                <c:pt idx="7102">
                  <c:v>0.83294999999999997</c:v>
                </c:pt>
                <c:pt idx="7103">
                  <c:v>0.83333999999999997</c:v>
                </c:pt>
                <c:pt idx="7104">
                  <c:v>0.83374000000000004</c:v>
                </c:pt>
                <c:pt idx="7105">
                  <c:v>0.83374000000000004</c:v>
                </c:pt>
                <c:pt idx="7106">
                  <c:v>0.83413000000000004</c:v>
                </c:pt>
                <c:pt idx="7107">
                  <c:v>0.83214999999999995</c:v>
                </c:pt>
                <c:pt idx="7108">
                  <c:v>0.83255000000000001</c:v>
                </c:pt>
                <c:pt idx="7109">
                  <c:v>0.83294999999999997</c:v>
                </c:pt>
                <c:pt idx="7110">
                  <c:v>0.83333999999999997</c:v>
                </c:pt>
                <c:pt idx="7111">
                  <c:v>0.83333999999999997</c:v>
                </c:pt>
                <c:pt idx="7112">
                  <c:v>0.83374000000000004</c:v>
                </c:pt>
                <c:pt idx="7113">
                  <c:v>0.83176000000000005</c:v>
                </c:pt>
                <c:pt idx="7114">
                  <c:v>0.83216000000000001</c:v>
                </c:pt>
                <c:pt idx="7115">
                  <c:v>0.83255999999999997</c:v>
                </c:pt>
                <c:pt idx="7116">
                  <c:v>0.83255999999999997</c:v>
                </c:pt>
                <c:pt idx="7117">
                  <c:v>0.83294999999999997</c:v>
                </c:pt>
                <c:pt idx="7118">
                  <c:v>0.83335000000000004</c:v>
                </c:pt>
                <c:pt idx="7119">
                  <c:v>0.83374999999999999</c:v>
                </c:pt>
                <c:pt idx="7120">
                  <c:v>0.83413999999999999</c:v>
                </c:pt>
                <c:pt idx="7121">
                  <c:v>0.83216000000000001</c:v>
                </c:pt>
                <c:pt idx="7122">
                  <c:v>0.83255999999999997</c:v>
                </c:pt>
                <c:pt idx="7123">
                  <c:v>0.83296000000000003</c:v>
                </c:pt>
                <c:pt idx="7124">
                  <c:v>0.83335000000000004</c:v>
                </c:pt>
                <c:pt idx="7125">
                  <c:v>0.83374999999999999</c:v>
                </c:pt>
                <c:pt idx="7126">
                  <c:v>0.83413999999999999</c:v>
                </c:pt>
                <c:pt idx="7127">
                  <c:v>0.83452999999999999</c:v>
                </c:pt>
                <c:pt idx="7128">
                  <c:v>0.83452999999999999</c:v>
                </c:pt>
                <c:pt idx="7129">
                  <c:v>0.83492</c:v>
                </c:pt>
                <c:pt idx="7130">
                  <c:v>0.83531999999999995</c:v>
                </c:pt>
                <c:pt idx="7131">
                  <c:v>0.83333999999999997</c:v>
                </c:pt>
                <c:pt idx="7132">
                  <c:v>0.83372999999999997</c:v>
                </c:pt>
                <c:pt idx="7133">
                  <c:v>0.83413000000000004</c:v>
                </c:pt>
                <c:pt idx="7134">
                  <c:v>0.83452000000000004</c:v>
                </c:pt>
                <c:pt idx="7135">
                  <c:v>0.83491000000000004</c:v>
                </c:pt>
                <c:pt idx="7136">
                  <c:v>0.83530000000000004</c:v>
                </c:pt>
                <c:pt idx="7137">
                  <c:v>0.83569000000000004</c:v>
                </c:pt>
                <c:pt idx="7138">
                  <c:v>0.83569000000000004</c:v>
                </c:pt>
                <c:pt idx="7139">
                  <c:v>0.83370999999999995</c:v>
                </c:pt>
                <c:pt idx="7140">
                  <c:v>0.83409999999999995</c:v>
                </c:pt>
                <c:pt idx="7141">
                  <c:v>0.83450000000000002</c:v>
                </c:pt>
                <c:pt idx="7142">
                  <c:v>0.83489000000000002</c:v>
                </c:pt>
                <c:pt idx="7143">
                  <c:v>0.83528000000000002</c:v>
                </c:pt>
                <c:pt idx="7144">
                  <c:v>0.83331</c:v>
                </c:pt>
                <c:pt idx="7145">
                  <c:v>0.8337</c:v>
                </c:pt>
                <c:pt idx="7146">
                  <c:v>0.83409</c:v>
                </c:pt>
                <c:pt idx="7147">
                  <c:v>0.83448</c:v>
                </c:pt>
                <c:pt idx="7148">
                  <c:v>0.83487</c:v>
                </c:pt>
                <c:pt idx="7149">
                  <c:v>0.83526</c:v>
                </c:pt>
                <c:pt idx="7150">
                  <c:v>0.83565</c:v>
                </c:pt>
                <c:pt idx="7151">
                  <c:v>0.83565</c:v>
                </c:pt>
                <c:pt idx="7152">
                  <c:v>0.83565</c:v>
                </c:pt>
                <c:pt idx="7153">
                  <c:v>0.83604000000000001</c:v>
                </c:pt>
                <c:pt idx="7154">
                  <c:v>0.83643000000000001</c:v>
                </c:pt>
                <c:pt idx="7155">
                  <c:v>0.83445000000000003</c:v>
                </c:pt>
                <c:pt idx="7156">
                  <c:v>0.83484000000000003</c:v>
                </c:pt>
                <c:pt idx="7157">
                  <c:v>0.83523000000000003</c:v>
                </c:pt>
                <c:pt idx="7158">
                  <c:v>0.83562000000000003</c:v>
                </c:pt>
                <c:pt idx="7159">
                  <c:v>0.83562000000000003</c:v>
                </c:pt>
                <c:pt idx="7160">
                  <c:v>0.83601000000000003</c:v>
                </c:pt>
                <c:pt idx="7161">
                  <c:v>0.83640000000000003</c:v>
                </c:pt>
                <c:pt idx="7162">
                  <c:v>0.83442000000000005</c:v>
                </c:pt>
                <c:pt idx="7163">
                  <c:v>0.83245000000000002</c:v>
                </c:pt>
                <c:pt idx="7164">
                  <c:v>0.83284999999999998</c:v>
                </c:pt>
                <c:pt idx="7165">
                  <c:v>0.83323999999999998</c:v>
                </c:pt>
                <c:pt idx="7166">
                  <c:v>0.83323999999999998</c:v>
                </c:pt>
                <c:pt idx="7167">
                  <c:v>0.83362999999999998</c:v>
                </c:pt>
                <c:pt idx="7168">
                  <c:v>0.83403000000000005</c:v>
                </c:pt>
                <c:pt idx="7169">
                  <c:v>0.83442000000000005</c:v>
                </c:pt>
                <c:pt idx="7170">
                  <c:v>0.83481000000000005</c:v>
                </c:pt>
                <c:pt idx="7171">
                  <c:v>0.83284000000000002</c:v>
                </c:pt>
                <c:pt idx="7172">
                  <c:v>0.83323000000000003</c:v>
                </c:pt>
                <c:pt idx="7173">
                  <c:v>0.83362999999999998</c:v>
                </c:pt>
                <c:pt idx="7174">
                  <c:v>0.83401999999999998</c:v>
                </c:pt>
                <c:pt idx="7175">
                  <c:v>0.83401999999999998</c:v>
                </c:pt>
                <c:pt idx="7176">
                  <c:v>0.83440999999999999</c:v>
                </c:pt>
                <c:pt idx="7177">
                  <c:v>0.83479999999999999</c:v>
                </c:pt>
                <c:pt idx="7178">
                  <c:v>0.83479999999999999</c:v>
                </c:pt>
                <c:pt idx="7179">
                  <c:v>0.83282999999999996</c:v>
                </c:pt>
                <c:pt idx="7180">
                  <c:v>0.83321999999999996</c:v>
                </c:pt>
                <c:pt idx="7181">
                  <c:v>0.83362000000000003</c:v>
                </c:pt>
                <c:pt idx="7182">
                  <c:v>0.83401000000000003</c:v>
                </c:pt>
                <c:pt idx="7183">
                  <c:v>0.83440000000000003</c:v>
                </c:pt>
                <c:pt idx="7184">
                  <c:v>0.83479000000000003</c:v>
                </c:pt>
                <c:pt idx="7185">
                  <c:v>0.83282</c:v>
                </c:pt>
                <c:pt idx="7186">
                  <c:v>0.83321999999999996</c:v>
                </c:pt>
                <c:pt idx="7187">
                  <c:v>0.83360999999999996</c:v>
                </c:pt>
                <c:pt idx="7188">
                  <c:v>0.83399999999999996</c:v>
                </c:pt>
                <c:pt idx="7189">
                  <c:v>0.83204</c:v>
                </c:pt>
                <c:pt idx="7190">
                  <c:v>0.83243</c:v>
                </c:pt>
                <c:pt idx="7191">
                  <c:v>0.83282999999999996</c:v>
                </c:pt>
                <c:pt idx="7192">
                  <c:v>0.83087</c:v>
                </c:pt>
                <c:pt idx="7193">
                  <c:v>0.83126999999999995</c:v>
                </c:pt>
                <c:pt idx="7194">
                  <c:v>0.83126999999999995</c:v>
                </c:pt>
                <c:pt idx="7195">
                  <c:v>0.83165999999999995</c:v>
                </c:pt>
                <c:pt idx="7196">
                  <c:v>0.83165999999999995</c:v>
                </c:pt>
                <c:pt idx="7197">
                  <c:v>0.83206000000000002</c:v>
                </c:pt>
                <c:pt idx="7198">
                  <c:v>0.83245999999999998</c:v>
                </c:pt>
                <c:pt idx="7199">
                  <c:v>0.83284999999999998</c:v>
                </c:pt>
                <c:pt idx="7200">
                  <c:v>0.83325000000000005</c:v>
                </c:pt>
                <c:pt idx="7201">
                  <c:v>0.83364000000000005</c:v>
                </c:pt>
                <c:pt idx="7202">
                  <c:v>0.83403000000000005</c:v>
                </c:pt>
                <c:pt idx="7203">
                  <c:v>0.83206999999999998</c:v>
                </c:pt>
                <c:pt idx="7204">
                  <c:v>0.83245999999999998</c:v>
                </c:pt>
                <c:pt idx="7205">
                  <c:v>0.83286000000000004</c:v>
                </c:pt>
                <c:pt idx="7206">
                  <c:v>0.83325000000000005</c:v>
                </c:pt>
                <c:pt idx="7207">
                  <c:v>0.83128999999999997</c:v>
                </c:pt>
                <c:pt idx="7208">
                  <c:v>0.82933999999999997</c:v>
                </c:pt>
                <c:pt idx="7209">
                  <c:v>0.82974000000000003</c:v>
                </c:pt>
                <c:pt idx="7210">
                  <c:v>0.83013999999999999</c:v>
                </c:pt>
                <c:pt idx="7211">
                  <c:v>0.83053999999999994</c:v>
                </c:pt>
                <c:pt idx="7212">
                  <c:v>0.83092999999999995</c:v>
                </c:pt>
                <c:pt idx="7213">
                  <c:v>0.83133000000000001</c:v>
                </c:pt>
                <c:pt idx="7214">
                  <c:v>0.83172999999999997</c:v>
                </c:pt>
                <c:pt idx="7215">
                  <c:v>0.83172999999999997</c:v>
                </c:pt>
                <c:pt idx="7216">
                  <c:v>0.83211999999999997</c:v>
                </c:pt>
                <c:pt idx="7217">
                  <c:v>0.83252000000000004</c:v>
                </c:pt>
                <c:pt idx="7218">
                  <c:v>0.83291000000000004</c:v>
                </c:pt>
                <c:pt idx="7219">
                  <c:v>0.83330000000000004</c:v>
                </c:pt>
                <c:pt idx="7220">
                  <c:v>0.83369000000000004</c:v>
                </c:pt>
                <c:pt idx="7221">
                  <c:v>0.83408000000000004</c:v>
                </c:pt>
                <c:pt idx="7222">
                  <c:v>0.83447000000000005</c:v>
                </c:pt>
                <c:pt idx="7223">
                  <c:v>0.83486000000000005</c:v>
                </c:pt>
                <c:pt idx="7224">
                  <c:v>0.83289999999999997</c:v>
                </c:pt>
                <c:pt idx="7225">
                  <c:v>0.83094999999999997</c:v>
                </c:pt>
                <c:pt idx="7226">
                  <c:v>0.83135000000000003</c:v>
                </c:pt>
                <c:pt idx="7227">
                  <c:v>0.83174000000000003</c:v>
                </c:pt>
                <c:pt idx="7228">
                  <c:v>0.83213999999999999</c:v>
                </c:pt>
                <c:pt idx="7229">
                  <c:v>0.83252999999999999</c:v>
                </c:pt>
                <c:pt idx="7230">
                  <c:v>0.83252999999999999</c:v>
                </c:pt>
                <c:pt idx="7231">
                  <c:v>0.83057999999999998</c:v>
                </c:pt>
                <c:pt idx="7232">
                  <c:v>0.83098000000000005</c:v>
                </c:pt>
                <c:pt idx="7233">
                  <c:v>0.83137000000000005</c:v>
                </c:pt>
                <c:pt idx="7234">
                  <c:v>0.83177000000000001</c:v>
                </c:pt>
                <c:pt idx="7235">
                  <c:v>0.83177000000000001</c:v>
                </c:pt>
                <c:pt idx="7236">
                  <c:v>0.82982</c:v>
                </c:pt>
                <c:pt idx="7237">
                  <c:v>0.83021</c:v>
                </c:pt>
                <c:pt idx="7238">
                  <c:v>0.83060999999999996</c:v>
                </c:pt>
                <c:pt idx="7239">
                  <c:v>0.83101000000000003</c:v>
                </c:pt>
                <c:pt idx="7240">
                  <c:v>0.83140999999999998</c:v>
                </c:pt>
                <c:pt idx="7241">
                  <c:v>0.83179999999999998</c:v>
                </c:pt>
                <c:pt idx="7242">
                  <c:v>0.83218999999999999</c:v>
                </c:pt>
                <c:pt idx="7243">
                  <c:v>0.83259000000000005</c:v>
                </c:pt>
                <c:pt idx="7244">
                  <c:v>0.83298000000000005</c:v>
                </c:pt>
                <c:pt idx="7245">
                  <c:v>0.83337000000000006</c:v>
                </c:pt>
                <c:pt idx="7246">
                  <c:v>0.83337000000000006</c:v>
                </c:pt>
                <c:pt idx="7247">
                  <c:v>0.83375999999999995</c:v>
                </c:pt>
                <c:pt idx="7248">
                  <c:v>0.83414999999999995</c:v>
                </c:pt>
                <c:pt idx="7249">
                  <c:v>0.83414999999999995</c:v>
                </c:pt>
                <c:pt idx="7250">
                  <c:v>0.83414999999999995</c:v>
                </c:pt>
                <c:pt idx="7251">
                  <c:v>0.83453999999999995</c:v>
                </c:pt>
                <c:pt idx="7252">
                  <c:v>0.83492999999999995</c:v>
                </c:pt>
                <c:pt idx="7253">
                  <c:v>0.83531</c:v>
                </c:pt>
                <c:pt idx="7254">
                  <c:v>0.83531</c:v>
                </c:pt>
                <c:pt idx="7255">
                  <c:v>0.8357</c:v>
                </c:pt>
                <c:pt idx="7256">
                  <c:v>0.8357</c:v>
                </c:pt>
                <c:pt idx="7257">
                  <c:v>0.8357</c:v>
                </c:pt>
                <c:pt idx="7258">
                  <c:v>0.83609</c:v>
                </c:pt>
                <c:pt idx="7259">
                  <c:v>0.83411999999999997</c:v>
                </c:pt>
                <c:pt idx="7260">
                  <c:v>0.83450999999999997</c:v>
                </c:pt>
                <c:pt idx="7261">
                  <c:v>0.83489999999999998</c:v>
                </c:pt>
                <c:pt idx="7262">
                  <c:v>0.83292999999999995</c:v>
                </c:pt>
                <c:pt idx="7263">
                  <c:v>0.83096999999999999</c:v>
                </c:pt>
                <c:pt idx="7264">
                  <c:v>0.83137000000000005</c:v>
                </c:pt>
                <c:pt idx="7265">
                  <c:v>0.83176000000000005</c:v>
                </c:pt>
                <c:pt idx="7266">
                  <c:v>0.83216000000000001</c:v>
                </c:pt>
                <c:pt idx="7267">
                  <c:v>0.83255000000000001</c:v>
                </c:pt>
                <c:pt idx="7268">
                  <c:v>0.83294999999999997</c:v>
                </c:pt>
                <c:pt idx="7269">
                  <c:v>0.83099000000000001</c:v>
                </c:pt>
                <c:pt idx="7270">
                  <c:v>0.83138999999999996</c:v>
                </c:pt>
                <c:pt idx="7271">
                  <c:v>0.83138999999999996</c:v>
                </c:pt>
                <c:pt idx="7272">
                  <c:v>0.82943</c:v>
                </c:pt>
                <c:pt idx="7273">
                  <c:v>0.82982999999999996</c:v>
                </c:pt>
                <c:pt idx="7274">
                  <c:v>0.83023000000000002</c:v>
                </c:pt>
                <c:pt idx="7275">
                  <c:v>0.83062999999999998</c:v>
                </c:pt>
                <c:pt idx="7276">
                  <c:v>0.83103000000000005</c:v>
                </c:pt>
                <c:pt idx="7277">
                  <c:v>0.82906999999999997</c:v>
                </c:pt>
                <c:pt idx="7278">
                  <c:v>0.82948</c:v>
                </c:pt>
                <c:pt idx="7279">
                  <c:v>0.82987999999999995</c:v>
                </c:pt>
                <c:pt idx="7280">
                  <c:v>0.83028000000000002</c:v>
                </c:pt>
                <c:pt idx="7281">
                  <c:v>0.83067000000000002</c:v>
                </c:pt>
                <c:pt idx="7282">
                  <c:v>0.83106999999999998</c:v>
                </c:pt>
                <c:pt idx="7283">
                  <c:v>0.82911999999999997</c:v>
                </c:pt>
                <c:pt idx="7284">
                  <c:v>0.82952000000000004</c:v>
                </c:pt>
                <c:pt idx="7285">
                  <c:v>0.82757999999999998</c:v>
                </c:pt>
                <c:pt idx="7286">
                  <c:v>0.82564000000000004</c:v>
                </c:pt>
                <c:pt idx="7287">
                  <c:v>0.82604999999999995</c:v>
                </c:pt>
                <c:pt idx="7288">
                  <c:v>0.82645999999999997</c:v>
                </c:pt>
                <c:pt idx="7289">
                  <c:v>0.82452000000000003</c:v>
                </c:pt>
                <c:pt idx="7290">
                  <c:v>0.82493000000000005</c:v>
                </c:pt>
                <c:pt idx="7291">
                  <c:v>0.82533999999999996</c:v>
                </c:pt>
                <c:pt idx="7292">
                  <c:v>0.82574999999999998</c:v>
                </c:pt>
                <c:pt idx="7293">
                  <c:v>0.82616000000000001</c:v>
                </c:pt>
                <c:pt idx="7294">
                  <c:v>0.82616000000000001</c:v>
                </c:pt>
                <c:pt idx="7295">
                  <c:v>0.82655999999999996</c:v>
                </c:pt>
                <c:pt idx="7296">
                  <c:v>0.82462999999999997</c:v>
                </c:pt>
                <c:pt idx="7297">
                  <c:v>0.82504</c:v>
                </c:pt>
                <c:pt idx="7298">
                  <c:v>0.82311000000000001</c:v>
                </c:pt>
                <c:pt idx="7299">
                  <c:v>0.82352000000000003</c:v>
                </c:pt>
                <c:pt idx="7300">
                  <c:v>0.82394000000000001</c:v>
                </c:pt>
                <c:pt idx="7301">
                  <c:v>0.82394000000000001</c:v>
                </c:pt>
                <c:pt idx="7302">
                  <c:v>0.82435000000000003</c:v>
                </c:pt>
                <c:pt idx="7303">
                  <c:v>0.82476000000000005</c:v>
                </c:pt>
                <c:pt idx="7304">
                  <c:v>0.82516999999999996</c:v>
                </c:pt>
                <c:pt idx="7305">
                  <c:v>0.82323999999999997</c:v>
                </c:pt>
                <c:pt idx="7306">
                  <c:v>0.82364999999999999</c:v>
                </c:pt>
                <c:pt idx="7307">
                  <c:v>0.82406000000000001</c:v>
                </c:pt>
                <c:pt idx="7308">
                  <c:v>0.82447999999999999</c:v>
                </c:pt>
                <c:pt idx="7309">
                  <c:v>0.82489000000000001</c:v>
                </c:pt>
                <c:pt idx="7310">
                  <c:v>0.82528999999999997</c:v>
                </c:pt>
                <c:pt idx="7311">
                  <c:v>0.82337000000000005</c:v>
                </c:pt>
                <c:pt idx="7312">
                  <c:v>0.82337000000000005</c:v>
                </c:pt>
                <c:pt idx="7313">
                  <c:v>0.82377999999999996</c:v>
                </c:pt>
                <c:pt idx="7314">
                  <c:v>0.82377999999999996</c:v>
                </c:pt>
                <c:pt idx="7315">
                  <c:v>0.82418999999999998</c:v>
                </c:pt>
                <c:pt idx="7316">
                  <c:v>0.82418999999999998</c:v>
                </c:pt>
                <c:pt idx="7317">
                  <c:v>0.82418999999999998</c:v>
                </c:pt>
                <c:pt idx="7318">
                  <c:v>0.82460999999999995</c:v>
                </c:pt>
                <c:pt idx="7319">
                  <c:v>0.82501999999999998</c:v>
                </c:pt>
                <c:pt idx="7320">
                  <c:v>0.82543</c:v>
                </c:pt>
                <c:pt idx="7321">
                  <c:v>0.82349000000000006</c:v>
                </c:pt>
                <c:pt idx="7322">
                  <c:v>0.82391000000000003</c:v>
                </c:pt>
                <c:pt idx="7323">
                  <c:v>0.82432000000000005</c:v>
                </c:pt>
                <c:pt idx="7324">
                  <c:v>0.82472999999999996</c:v>
                </c:pt>
                <c:pt idx="7325">
                  <c:v>0.82279999999999998</c:v>
                </c:pt>
                <c:pt idx="7326">
                  <c:v>0.82321</c:v>
                </c:pt>
                <c:pt idx="7327">
                  <c:v>0.82362999999999997</c:v>
                </c:pt>
                <c:pt idx="7328">
                  <c:v>0.82362999999999997</c:v>
                </c:pt>
                <c:pt idx="7329">
                  <c:v>0.82403999999999999</c:v>
                </c:pt>
                <c:pt idx="7330">
                  <c:v>0.82445000000000002</c:v>
                </c:pt>
                <c:pt idx="7331">
                  <c:v>0.82486999999999999</c:v>
                </c:pt>
                <c:pt idx="7332">
                  <c:v>0.82528000000000001</c:v>
                </c:pt>
                <c:pt idx="7333">
                  <c:v>0.82569000000000004</c:v>
                </c:pt>
                <c:pt idx="7334">
                  <c:v>0.82374999999999998</c:v>
                </c:pt>
                <c:pt idx="7335">
                  <c:v>0.82416</c:v>
                </c:pt>
                <c:pt idx="7336">
                  <c:v>0.82457999999999998</c:v>
                </c:pt>
                <c:pt idx="7337">
                  <c:v>0.82499</c:v>
                </c:pt>
                <c:pt idx="7338">
                  <c:v>0.82306000000000001</c:v>
                </c:pt>
                <c:pt idx="7339">
                  <c:v>0.82347000000000004</c:v>
                </c:pt>
                <c:pt idx="7340">
                  <c:v>0.82387999999999995</c:v>
                </c:pt>
                <c:pt idx="7341">
                  <c:v>0.82196000000000002</c:v>
                </c:pt>
                <c:pt idx="7342">
                  <c:v>0.82196000000000002</c:v>
                </c:pt>
                <c:pt idx="7343">
                  <c:v>0.82237000000000005</c:v>
                </c:pt>
                <c:pt idx="7344">
                  <c:v>0.82279000000000002</c:v>
                </c:pt>
                <c:pt idx="7345">
                  <c:v>0.82320000000000004</c:v>
                </c:pt>
                <c:pt idx="7346">
                  <c:v>0.82362000000000002</c:v>
                </c:pt>
                <c:pt idx="7347">
                  <c:v>0.82403000000000004</c:v>
                </c:pt>
                <c:pt idx="7348">
                  <c:v>0.82443999999999995</c:v>
                </c:pt>
                <c:pt idx="7349">
                  <c:v>0.82484999999999997</c:v>
                </c:pt>
                <c:pt idx="7350">
                  <c:v>0.82484999999999997</c:v>
                </c:pt>
                <c:pt idx="7351">
                  <c:v>0.82525999999999999</c:v>
                </c:pt>
                <c:pt idx="7352">
                  <c:v>0.82525999999999999</c:v>
                </c:pt>
                <c:pt idx="7353">
                  <c:v>0.82567000000000002</c:v>
                </c:pt>
                <c:pt idx="7354">
                  <c:v>0.82567000000000002</c:v>
                </c:pt>
                <c:pt idx="7355">
                  <c:v>0.82372999999999996</c:v>
                </c:pt>
                <c:pt idx="7356">
                  <c:v>0.82179999999999997</c:v>
                </c:pt>
                <c:pt idx="7357">
                  <c:v>0.82221999999999995</c:v>
                </c:pt>
                <c:pt idx="7358">
                  <c:v>0.82262999999999997</c:v>
                </c:pt>
                <c:pt idx="7359">
                  <c:v>0.82304999999999995</c:v>
                </c:pt>
                <c:pt idx="7360">
                  <c:v>0.82111999999999996</c:v>
                </c:pt>
                <c:pt idx="7361">
                  <c:v>0.82154000000000005</c:v>
                </c:pt>
                <c:pt idx="7362">
                  <c:v>0.82196000000000002</c:v>
                </c:pt>
                <c:pt idx="7363">
                  <c:v>0.82238</c:v>
                </c:pt>
                <c:pt idx="7364">
                  <c:v>0.82279000000000002</c:v>
                </c:pt>
                <c:pt idx="7365">
                  <c:v>0.82321</c:v>
                </c:pt>
                <c:pt idx="7366">
                  <c:v>0.82362000000000002</c:v>
                </c:pt>
                <c:pt idx="7367">
                  <c:v>0.82403000000000004</c:v>
                </c:pt>
                <c:pt idx="7368">
                  <c:v>0.82403000000000004</c:v>
                </c:pt>
                <c:pt idx="7369">
                  <c:v>0.82443999999999995</c:v>
                </c:pt>
                <c:pt idx="7370">
                  <c:v>0.82484999999999997</c:v>
                </c:pt>
                <c:pt idx="7371">
                  <c:v>0.82525999999999999</c:v>
                </c:pt>
                <c:pt idx="7372">
                  <c:v>0.82333000000000001</c:v>
                </c:pt>
                <c:pt idx="7373">
                  <c:v>0.82374999999999998</c:v>
                </c:pt>
                <c:pt idx="7374">
                  <c:v>0.82416</c:v>
                </c:pt>
                <c:pt idx="7375">
                  <c:v>0.82223000000000002</c:v>
                </c:pt>
                <c:pt idx="7376">
                  <c:v>0.82030999999999998</c:v>
                </c:pt>
                <c:pt idx="7377">
                  <c:v>0.81840000000000002</c:v>
                </c:pt>
                <c:pt idx="7378">
                  <c:v>0.81881999999999999</c:v>
                </c:pt>
                <c:pt idx="7379">
                  <c:v>0.81923999999999997</c:v>
                </c:pt>
                <c:pt idx="7380">
                  <c:v>0.81733</c:v>
                </c:pt>
                <c:pt idx="7381">
                  <c:v>0.81776000000000004</c:v>
                </c:pt>
                <c:pt idx="7382">
                  <c:v>0.81818000000000002</c:v>
                </c:pt>
                <c:pt idx="7383">
                  <c:v>0.81860999999999995</c:v>
                </c:pt>
                <c:pt idx="7384">
                  <c:v>0.81669999999999998</c:v>
                </c:pt>
                <c:pt idx="7385">
                  <c:v>0.81669999999999998</c:v>
                </c:pt>
                <c:pt idx="7386">
                  <c:v>0.81713000000000002</c:v>
                </c:pt>
                <c:pt idx="7387">
                  <c:v>0.81755</c:v>
                </c:pt>
                <c:pt idx="7388">
                  <c:v>0.81798000000000004</c:v>
                </c:pt>
                <c:pt idx="7389">
                  <c:v>0.81840000000000002</c:v>
                </c:pt>
                <c:pt idx="7390">
                  <c:v>0.81840000000000002</c:v>
                </c:pt>
                <c:pt idx="7391">
                  <c:v>0.81649000000000005</c:v>
                </c:pt>
                <c:pt idx="7392">
                  <c:v>0.81457999999999997</c:v>
                </c:pt>
                <c:pt idx="7393">
                  <c:v>0.81501999999999997</c:v>
                </c:pt>
                <c:pt idx="7394">
                  <c:v>0.81545000000000001</c:v>
                </c:pt>
                <c:pt idx="7395">
                  <c:v>0.81545000000000001</c:v>
                </c:pt>
                <c:pt idx="7396">
                  <c:v>0.81588000000000005</c:v>
                </c:pt>
                <c:pt idx="7397">
                  <c:v>0.81630999999999998</c:v>
                </c:pt>
                <c:pt idx="7398">
                  <c:v>0.81674000000000002</c:v>
                </c:pt>
                <c:pt idx="7399">
                  <c:v>0.81716999999999995</c:v>
                </c:pt>
                <c:pt idx="7400">
                  <c:v>0.81759000000000004</c:v>
                </c:pt>
                <c:pt idx="7401">
                  <c:v>0.81801999999999997</c:v>
                </c:pt>
                <c:pt idx="7402">
                  <c:v>0.81843999999999995</c:v>
                </c:pt>
                <c:pt idx="7403">
                  <c:v>0.81886999999999999</c:v>
                </c:pt>
                <c:pt idx="7404">
                  <c:v>0.81928999999999996</c:v>
                </c:pt>
                <c:pt idx="7405">
                  <c:v>0.81928999999999996</c:v>
                </c:pt>
                <c:pt idx="7406">
                  <c:v>0.81971000000000005</c:v>
                </c:pt>
                <c:pt idx="7407">
                  <c:v>0.82013000000000003</c:v>
                </c:pt>
                <c:pt idx="7408">
                  <c:v>0.82055</c:v>
                </c:pt>
                <c:pt idx="7409">
                  <c:v>0.81864000000000003</c:v>
                </c:pt>
                <c:pt idx="7410">
                  <c:v>0.81906000000000001</c:v>
                </c:pt>
                <c:pt idx="7411">
                  <c:v>0.81947999999999999</c:v>
                </c:pt>
                <c:pt idx="7412">
                  <c:v>0.81989999999999996</c:v>
                </c:pt>
                <c:pt idx="7413">
                  <c:v>0.82032000000000005</c:v>
                </c:pt>
                <c:pt idx="7414">
                  <c:v>0.82032000000000005</c:v>
                </c:pt>
                <c:pt idx="7415">
                  <c:v>0.82074000000000003</c:v>
                </c:pt>
                <c:pt idx="7416">
                  <c:v>0.82116</c:v>
                </c:pt>
                <c:pt idx="7417">
                  <c:v>0.82157999999999998</c:v>
                </c:pt>
                <c:pt idx="7418">
                  <c:v>0.82199</c:v>
                </c:pt>
                <c:pt idx="7419">
                  <c:v>0.82240999999999997</c:v>
                </c:pt>
                <c:pt idx="7420">
                  <c:v>0.82240999999999997</c:v>
                </c:pt>
                <c:pt idx="7421">
                  <c:v>0.82282</c:v>
                </c:pt>
                <c:pt idx="7422">
                  <c:v>0.82323999999999997</c:v>
                </c:pt>
                <c:pt idx="7423">
                  <c:v>0.82364999999999999</c:v>
                </c:pt>
                <c:pt idx="7424">
                  <c:v>0.82172999999999996</c:v>
                </c:pt>
                <c:pt idx="7425">
                  <c:v>0.81981000000000004</c:v>
                </c:pt>
                <c:pt idx="7426">
                  <c:v>0.82023000000000001</c:v>
                </c:pt>
                <c:pt idx="7427">
                  <c:v>0.82023000000000001</c:v>
                </c:pt>
                <c:pt idx="7428">
                  <c:v>0.82064999999999999</c:v>
                </c:pt>
                <c:pt idx="7429">
                  <c:v>0.82064999999999999</c:v>
                </c:pt>
                <c:pt idx="7430">
                  <c:v>0.82106999999999997</c:v>
                </c:pt>
                <c:pt idx="7431">
                  <c:v>0.82149000000000005</c:v>
                </c:pt>
                <c:pt idx="7432">
                  <c:v>0.82191000000000003</c:v>
                </c:pt>
                <c:pt idx="7433">
                  <c:v>0.82232000000000005</c:v>
                </c:pt>
                <c:pt idx="7434">
                  <c:v>0.82274000000000003</c:v>
                </c:pt>
                <c:pt idx="7435">
                  <c:v>0.82315000000000005</c:v>
                </c:pt>
                <c:pt idx="7436">
                  <c:v>0.82315000000000005</c:v>
                </c:pt>
                <c:pt idx="7437">
                  <c:v>0.82355999999999996</c:v>
                </c:pt>
                <c:pt idx="7438">
                  <c:v>0.82164000000000004</c:v>
                </c:pt>
                <c:pt idx="7439">
                  <c:v>0.82206000000000001</c:v>
                </c:pt>
                <c:pt idx="7440">
                  <c:v>0.82247000000000003</c:v>
                </c:pt>
                <c:pt idx="7441">
                  <c:v>0.82289000000000001</c:v>
                </c:pt>
                <c:pt idx="7442">
                  <c:v>0.82330000000000003</c:v>
                </c:pt>
                <c:pt idx="7443">
                  <c:v>0.82330000000000003</c:v>
                </c:pt>
                <c:pt idx="7444">
                  <c:v>0.82371000000000005</c:v>
                </c:pt>
                <c:pt idx="7445">
                  <c:v>0.82413000000000003</c:v>
                </c:pt>
                <c:pt idx="7446">
                  <c:v>0.82454000000000005</c:v>
                </c:pt>
                <c:pt idx="7447">
                  <c:v>0.82494999999999996</c:v>
                </c:pt>
                <c:pt idx="7448">
                  <c:v>0.82535000000000003</c:v>
                </c:pt>
                <c:pt idx="7449">
                  <c:v>0.82535000000000003</c:v>
                </c:pt>
                <c:pt idx="7450">
                  <c:v>0.82535000000000003</c:v>
                </c:pt>
                <c:pt idx="7451">
                  <c:v>0.82576000000000005</c:v>
                </c:pt>
                <c:pt idx="7452">
                  <c:v>0.82382999999999995</c:v>
                </c:pt>
                <c:pt idx="7453">
                  <c:v>0.82423999999999997</c:v>
                </c:pt>
                <c:pt idx="7454">
                  <c:v>0.82464999999999999</c:v>
                </c:pt>
                <c:pt idx="7455">
                  <c:v>0.82506000000000002</c:v>
                </c:pt>
                <c:pt idx="7456">
                  <c:v>0.82547000000000004</c:v>
                </c:pt>
                <c:pt idx="7457">
                  <c:v>0.82354000000000005</c:v>
                </c:pt>
                <c:pt idx="7458">
                  <c:v>0.82396000000000003</c:v>
                </c:pt>
                <c:pt idx="7459">
                  <c:v>0.82437000000000005</c:v>
                </c:pt>
                <c:pt idx="7460">
                  <c:v>0.82243999999999995</c:v>
                </c:pt>
                <c:pt idx="7461">
                  <c:v>0.82286000000000004</c:v>
                </c:pt>
                <c:pt idx="7462">
                  <c:v>0.82326999999999995</c:v>
                </c:pt>
                <c:pt idx="7463">
                  <c:v>0.82135000000000002</c:v>
                </c:pt>
                <c:pt idx="7464">
                  <c:v>0.81942999999999999</c:v>
                </c:pt>
                <c:pt idx="7465">
                  <c:v>0.81984999999999997</c:v>
                </c:pt>
                <c:pt idx="7466">
                  <c:v>0.81984999999999997</c:v>
                </c:pt>
                <c:pt idx="7467">
                  <c:v>0.82027000000000005</c:v>
                </c:pt>
                <c:pt idx="7468">
                  <c:v>0.82069000000000003</c:v>
                </c:pt>
                <c:pt idx="7469">
                  <c:v>0.82111000000000001</c:v>
                </c:pt>
                <c:pt idx="7470">
                  <c:v>0.81918999999999997</c:v>
                </c:pt>
                <c:pt idx="7471">
                  <c:v>0.81962000000000002</c:v>
                </c:pt>
                <c:pt idx="7472">
                  <c:v>0.81962000000000002</c:v>
                </c:pt>
                <c:pt idx="7473">
                  <c:v>0.81769999999999998</c:v>
                </c:pt>
                <c:pt idx="7474">
                  <c:v>0.81769999999999998</c:v>
                </c:pt>
                <c:pt idx="7475">
                  <c:v>0.81813000000000002</c:v>
                </c:pt>
                <c:pt idx="7476">
                  <c:v>0.81855</c:v>
                </c:pt>
                <c:pt idx="7477">
                  <c:v>0.81664000000000003</c:v>
                </c:pt>
                <c:pt idx="7478">
                  <c:v>0.81472999999999995</c:v>
                </c:pt>
                <c:pt idx="7479">
                  <c:v>0.81281999999999999</c:v>
                </c:pt>
                <c:pt idx="7480">
                  <c:v>0.81325999999999998</c:v>
                </c:pt>
                <c:pt idx="7481">
                  <c:v>0.81135999999999997</c:v>
                </c:pt>
                <c:pt idx="7482">
                  <c:v>0.81179999999999997</c:v>
                </c:pt>
                <c:pt idx="7483">
                  <c:v>0.80991000000000002</c:v>
                </c:pt>
                <c:pt idx="7484">
                  <c:v>0.80991000000000002</c:v>
                </c:pt>
                <c:pt idx="7485">
                  <c:v>0.80991000000000002</c:v>
                </c:pt>
                <c:pt idx="7486">
                  <c:v>0.81035000000000001</c:v>
                </c:pt>
                <c:pt idx="7487">
                  <c:v>0.80845</c:v>
                </c:pt>
                <c:pt idx="7488">
                  <c:v>0.80656000000000005</c:v>
                </c:pt>
                <c:pt idx="7489">
                  <c:v>0.80467</c:v>
                </c:pt>
                <c:pt idx="7490">
                  <c:v>0.80513000000000001</c:v>
                </c:pt>
                <c:pt idx="7491">
                  <c:v>0.80559000000000003</c:v>
                </c:pt>
                <c:pt idx="7492">
                  <c:v>0.80559000000000003</c:v>
                </c:pt>
                <c:pt idx="7493">
                  <c:v>0.80603999999999998</c:v>
                </c:pt>
                <c:pt idx="7494">
                  <c:v>0.80603999999999998</c:v>
                </c:pt>
                <c:pt idx="7495">
                  <c:v>0.80603999999999998</c:v>
                </c:pt>
                <c:pt idx="7496">
                  <c:v>0.80649999999999999</c:v>
                </c:pt>
                <c:pt idx="7497">
                  <c:v>0.80694999999999995</c:v>
                </c:pt>
                <c:pt idx="7498">
                  <c:v>0.80506</c:v>
                </c:pt>
                <c:pt idx="7499">
                  <c:v>0.80550999999999995</c:v>
                </c:pt>
                <c:pt idx="7500">
                  <c:v>0.80362</c:v>
                </c:pt>
                <c:pt idx="7501">
                  <c:v>0.80362</c:v>
                </c:pt>
                <c:pt idx="7502">
                  <c:v>0.80408000000000002</c:v>
                </c:pt>
                <c:pt idx="7503">
                  <c:v>0.80454000000000003</c:v>
                </c:pt>
                <c:pt idx="7504">
                  <c:v>0.80500000000000005</c:v>
                </c:pt>
                <c:pt idx="7505">
                  <c:v>0.80545999999999995</c:v>
                </c:pt>
                <c:pt idx="7506">
                  <c:v>0.80591999999999997</c:v>
                </c:pt>
                <c:pt idx="7507">
                  <c:v>0.80637999999999999</c:v>
                </c:pt>
                <c:pt idx="7508">
                  <c:v>0.80683000000000005</c:v>
                </c:pt>
                <c:pt idx="7509">
                  <c:v>0.80728</c:v>
                </c:pt>
                <c:pt idx="7510">
                  <c:v>0.80774000000000001</c:v>
                </c:pt>
                <c:pt idx="7511">
                  <c:v>0.80818999999999996</c:v>
                </c:pt>
                <c:pt idx="7512">
                  <c:v>0.80628999999999995</c:v>
                </c:pt>
                <c:pt idx="7513">
                  <c:v>0.80674999999999997</c:v>
                </c:pt>
                <c:pt idx="7514">
                  <c:v>0.80486000000000002</c:v>
                </c:pt>
                <c:pt idx="7515">
                  <c:v>0.80530999999999997</c:v>
                </c:pt>
                <c:pt idx="7516">
                  <c:v>0.80576999999999999</c:v>
                </c:pt>
                <c:pt idx="7517">
                  <c:v>0.80622000000000005</c:v>
                </c:pt>
                <c:pt idx="7518">
                  <c:v>0.80667999999999995</c:v>
                </c:pt>
                <c:pt idx="7519">
                  <c:v>0.80479000000000001</c:v>
                </c:pt>
                <c:pt idx="7520">
                  <c:v>0.80525000000000002</c:v>
                </c:pt>
                <c:pt idx="7521">
                  <c:v>0.80569999999999997</c:v>
                </c:pt>
                <c:pt idx="7522">
                  <c:v>0.80381999999999998</c:v>
                </c:pt>
                <c:pt idx="7523">
                  <c:v>0.80427999999999999</c:v>
                </c:pt>
                <c:pt idx="7524">
                  <c:v>0.80472999999999995</c:v>
                </c:pt>
                <c:pt idx="7525">
                  <c:v>0.80518999999999996</c:v>
                </c:pt>
                <c:pt idx="7526">
                  <c:v>0.80564000000000002</c:v>
                </c:pt>
                <c:pt idx="7527">
                  <c:v>0.80610000000000004</c:v>
                </c:pt>
                <c:pt idx="7528">
                  <c:v>0.80610000000000004</c:v>
                </c:pt>
                <c:pt idx="7529">
                  <c:v>0.80420999999999998</c:v>
                </c:pt>
                <c:pt idx="7530">
                  <c:v>0.80467</c:v>
                </c:pt>
                <c:pt idx="7531">
                  <c:v>0.80513000000000001</c:v>
                </c:pt>
                <c:pt idx="7532">
                  <c:v>0.80325000000000002</c:v>
                </c:pt>
                <c:pt idx="7533">
                  <c:v>0.80371000000000004</c:v>
                </c:pt>
                <c:pt idx="7534">
                  <c:v>0.80417000000000005</c:v>
                </c:pt>
                <c:pt idx="7535">
                  <c:v>0.80462</c:v>
                </c:pt>
                <c:pt idx="7536">
                  <c:v>0.80508000000000002</c:v>
                </c:pt>
                <c:pt idx="7537">
                  <c:v>0.80552999999999997</c:v>
                </c:pt>
                <c:pt idx="7538">
                  <c:v>0.80598000000000003</c:v>
                </c:pt>
                <c:pt idx="7539">
                  <c:v>0.80644000000000005</c:v>
                </c:pt>
                <c:pt idx="7540">
                  <c:v>0.80456000000000005</c:v>
                </c:pt>
                <c:pt idx="7541">
                  <c:v>0.80456000000000005</c:v>
                </c:pt>
                <c:pt idx="7542">
                  <c:v>0.80501</c:v>
                </c:pt>
                <c:pt idx="7543">
                  <c:v>0.80501</c:v>
                </c:pt>
                <c:pt idx="7544">
                  <c:v>0.80313000000000001</c:v>
                </c:pt>
                <c:pt idx="7545">
                  <c:v>0.80359000000000003</c:v>
                </c:pt>
                <c:pt idx="7546">
                  <c:v>0.80171999999999999</c:v>
                </c:pt>
                <c:pt idx="7547">
                  <c:v>0.80218</c:v>
                </c:pt>
                <c:pt idx="7548">
                  <c:v>0.80264000000000002</c:v>
                </c:pt>
                <c:pt idx="7549">
                  <c:v>0.80310000000000004</c:v>
                </c:pt>
                <c:pt idx="7550">
                  <c:v>0.80356000000000005</c:v>
                </c:pt>
                <c:pt idx="7551">
                  <c:v>0.80401999999999996</c:v>
                </c:pt>
                <c:pt idx="7552">
                  <c:v>0.80401999999999996</c:v>
                </c:pt>
                <c:pt idx="7553">
                  <c:v>0.80447999999999997</c:v>
                </c:pt>
                <c:pt idx="7554">
                  <c:v>0.80259999999999998</c:v>
                </c:pt>
                <c:pt idx="7555">
                  <c:v>0.80073000000000005</c:v>
                </c:pt>
                <c:pt idx="7556">
                  <c:v>0.80118999999999996</c:v>
                </c:pt>
                <c:pt idx="7557">
                  <c:v>0.80166000000000004</c:v>
                </c:pt>
                <c:pt idx="7558">
                  <c:v>0.80212000000000006</c:v>
                </c:pt>
                <c:pt idx="7559">
                  <c:v>0.80212000000000006</c:v>
                </c:pt>
                <c:pt idx="7560">
                  <c:v>0.80257999999999996</c:v>
                </c:pt>
                <c:pt idx="7561">
                  <c:v>0.80303999999999998</c:v>
                </c:pt>
                <c:pt idx="7562">
                  <c:v>0.80349999999999999</c:v>
                </c:pt>
                <c:pt idx="7563">
                  <c:v>0.80396000000000001</c:v>
                </c:pt>
                <c:pt idx="7564">
                  <c:v>0.80442000000000002</c:v>
                </c:pt>
                <c:pt idx="7565">
                  <c:v>0.80442000000000002</c:v>
                </c:pt>
                <c:pt idx="7566">
                  <c:v>0.80486999999999997</c:v>
                </c:pt>
                <c:pt idx="7567">
                  <c:v>0.80532999999999999</c:v>
                </c:pt>
                <c:pt idx="7568">
                  <c:v>0.80578000000000005</c:v>
                </c:pt>
                <c:pt idx="7569">
                  <c:v>0.80623</c:v>
                </c:pt>
                <c:pt idx="7570">
                  <c:v>0.80669000000000002</c:v>
                </c:pt>
                <c:pt idx="7571">
                  <c:v>0.80481000000000003</c:v>
                </c:pt>
                <c:pt idx="7572">
                  <c:v>0.80481000000000003</c:v>
                </c:pt>
                <c:pt idx="7573">
                  <c:v>0.80525999999999998</c:v>
                </c:pt>
                <c:pt idx="7574">
                  <c:v>0.80571999999999999</c:v>
                </c:pt>
                <c:pt idx="7575">
                  <c:v>0.80384</c:v>
                </c:pt>
                <c:pt idx="7576">
                  <c:v>0.80196000000000001</c:v>
                </c:pt>
                <c:pt idx="7577">
                  <c:v>0.80196000000000001</c:v>
                </c:pt>
                <c:pt idx="7578">
                  <c:v>0.80242000000000002</c:v>
                </c:pt>
                <c:pt idx="7579">
                  <c:v>0.80054999999999998</c:v>
                </c:pt>
                <c:pt idx="7580">
                  <c:v>0.80101999999999995</c:v>
                </c:pt>
                <c:pt idx="7581">
                  <c:v>0.80147999999999997</c:v>
                </c:pt>
                <c:pt idx="7582">
                  <c:v>0.80193999999999999</c:v>
                </c:pt>
                <c:pt idx="7583">
                  <c:v>0.80240999999999996</c:v>
                </c:pt>
                <c:pt idx="7584">
                  <c:v>0.80052999999999996</c:v>
                </c:pt>
                <c:pt idx="7585">
                  <c:v>0.80100000000000005</c:v>
                </c:pt>
                <c:pt idx="7586">
                  <c:v>0.80145999999999995</c:v>
                </c:pt>
                <c:pt idx="7587">
                  <c:v>0.80193000000000003</c:v>
                </c:pt>
                <c:pt idx="7588">
                  <c:v>0.80239000000000005</c:v>
                </c:pt>
                <c:pt idx="7589">
                  <c:v>0.80052000000000001</c:v>
                </c:pt>
                <c:pt idx="7590">
                  <c:v>0.80098000000000003</c:v>
                </c:pt>
                <c:pt idx="7591">
                  <c:v>0.80145</c:v>
                </c:pt>
                <c:pt idx="7592">
                  <c:v>0.80191000000000001</c:v>
                </c:pt>
                <c:pt idx="7593">
                  <c:v>0.80237000000000003</c:v>
                </c:pt>
                <c:pt idx="7594">
                  <c:v>0.80283000000000004</c:v>
                </c:pt>
                <c:pt idx="7595">
                  <c:v>0.80328999999999995</c:v>
                </c:pt>
                <c:pt idx="7596">
                  <c:v>0.80374000000000001</c:v>
                </c:pt>
                <c:pt idx="7597">
                  <c:v>0.80420000000000003</c:v>
                </c:pt>
                <c:pt idx="7598">
                  <c:v>0.80420000000000003</c:v>
                </c:pt>
                <c:pt idx="7599">
                  <c:v>0.80464999999999998</c:v>
                </c:pt>
                <c:pt idx="7600">
                  <c:v>0.80510999999999999</c:v>
                </c:pt>
                <c:pt idx="7601">
                  <c:v>0.80510999999999999</c:v>
                </c:pt>
                <c:pt idx="7602">
                  <c:v>0.80556000000000005</c:v>
                </c:pt>
                <c:pt idx="7603">
                  <c:v>0.80601</c:v>
                </c:pt>
                <c:pt idx="7604">
                  <c:v>0.80413999999999997</c:v>
                </c:pt>
                <c:pt idx="7605">
                  <c:v>0.80227000000000004</c:v>
                </c:pt>
                <c:pt idx="7606">
                  <c:v>0.80273000000000005</c:v>
                </c:pt>
                <c:pt idx="7607">
                  <c:v>0.80318999999999996</c:v>
                </c:pt>
                <c:pt idx="7608">
                  <c:v>0.80364000000000002</c:v>
                </c:pt>
                <c:pt idx="7609">
                  <c:v>0.80410000000000004</c:v>
                </c:pt>
                <c:pt idx="7610">
                  <c:v>0.80410000000000004</c:v>
                </c:pt>
                <c:pt idx="7611">
                  <c:v>0.80410000000000004</c:v>
                </c:pt>
                <c:pt idx="7612">
                  <c:v>0.80222000000000004</c:v>
                </c:pt>
                <c:pt idx="7613">
                  <c:v>0.80269000000000001</c:v>
                </c:pt>
                <c:pt idx="7614">
                  <c:v>0.80269000000000001</c:v>
                </c:pt>
                <c:pt idx="7615">
                  <c:v>0.80081000000000002</c:v>
                </c:pt>
                <c:pt idx="7616">
                  <c:v>0.80127999999999999</c:v>
                </c:pt>
                <c:pt idx="7617">
                  <c:v>0.79940999999999995</c:v>
                </c:pt>
                <c:pt idx="7618">
                  <c:v>0.79986999999999997</c:v>
                </c:pt>
                <c:pt idx="7619">
                  <c:v>0.80034000000000005</c:v>
                </c:pt>
                <c:pt idx="7620">
                  <c:v>0.80081000000000002</c:v>
                </c:pt>
                <c:pt idx="7621">
                  <c:v>0.79893999999999998</c:v>
                </c:pt>
                <c:pt idx="7622">
                  <c:v>0.79893999999999998</c:v>
                </c:pt>
                <c:pt idx="7623">
                  <c:v>0.79708000000000001</c:v>
                </c:pt>
                <c:pt idx="7624">
                  <c:v>0.79708000000000001</c:v>
                </c:pt>
                <c:pt idx="7625">
                  <c:v>0.79754999999999998</c:v>
                </c:pt>
                <c:pt idx="7626">
                  <c:v>0.79801999999999995</c:v>
                </c:pt>
                <c:pt idx="7627">
                  <c:v>0.79849999999999999</c:v>
                </c:pt>
                <c:pt idx="7628">
                  <c:v>0.79896999999999996</c:v>
                </c:pt>
                <c:pt idx="7629">
                  <c:v>0.79944000000000004</c:v>
                </c:pt>
                <c:pt idx="7630">
                  <c:v>0.79990000000000006</c:v>
                </c:pt>
                <c:pt idx="7631">
                  <c:v>0.80037000000000003</c:v>
                </c:pt>
                <c:pt idx="7632">
                  <c:v>0.80084</c:v>
                </c:pt>
                <c:pt idx="7633">
                  <c:v>0.80130000000000001</c:v>
                </c:pt>
                <c:pt idx="7634">
                  <c:v>0.80176000000000003</c:v>
                </c:pt>
                <c:pt idx="7635">
                  <c:v>0.80223</c:v>
                </c:pt>
                <c:pt idx="7636">
                  <c:v>0.80035999999999996</c:v>
                </c:pt>
                <c:pt idx="7637">
                  <c:v>0.80081999999999998</c:v>
                </c:pt>
                <c:pt idx="7638">
                  <c:v>0.80128999999999995</c:v>
                </c:pt>
                <c:pt idx="7639">
                  <c:v>0.80174999999999996</c:v>
                </c:pt>
                <c:pt idx="7640">
                  <c:v>0.80220999999999998</c:v>
                </c:pt>
                <c:pt idx="7641">
                  <c:v>0.80266999999999999</c:v>
                </c:pt>
                <c:pt idx="7642">
                  <c:v>0.80079999999999996</c:v>
                </c:pt>
                <c:pt idx="7643">
                  <c:v>0.80127000000000004</c:v>
                </c:pt>
                <c:pt idx="7644">
                  <c:v>0.80173000000000005</c:v>
                </c:pt>
                <c:pt idx="7645">
                  <c:v>0.80218999999999996</c:v>
                </c:pt>
                <c:pt idx="7646">
                  <c:v>0.80264999999999997</c:v>
                </c:pt>
                <c:pt idx="7647">
                  <c:v>0.80310999999999999</c:v>
                </c:pt>
                <c:pt idx="7648">
                  <c:v>0.80356000000000005</c:v>
                </c:pt>
                <c:pt idx="7649">
                  <c:v>0.80401999999999996</c:v>
                </c:pt>
                <c:pt idx="7650">
                  <c:v>0.80447000000000002</c:v>
                </c:pt>
                <c:pt idx="7651">
                  <c:v>0.80447000000000002</c:v>
                </c:pt>
                <c:pt idx="7652">
                  <c:v>0.80447000000000002</c:v>
                </c:pt>
                <c:pt idx="7653">
                  <c:v>0.80259999999999998</c:v>
                </c:pt>
                <c:pt idx="7654">
                  <c:v>0.80306</c:v>
                </c:pt>
                <c:pt idx="7655">
                  <c:v>0.80352000000000001</c:v>
                </c:pt>
                <c:pt idx="7656">
                  <c:v>0.80352000000000001</c:v>
                </c:pt>
                <c:pt idx="7657">
                  <c:v>0.80398000000000003</c:v>
                </c:pt>
                <c:pt idx="7658">
                  <c:v>0.80442999999999998</c:v>
                </c:pt>
                <c:pt idx="7659">
                  <c:v>0.80488999999999999</c:v>
                </c:pt>
                <c:pt idx="7660">
                  <c:v>0.80533999999999994</c:v>
                </c:pt>
                <c:pt idx="7661">
                  <c:v>0.80347000000000002</c:v>
                </c:pt>
                <c:pt idx="7662">
                  <c:v>0.80159999999999998</c:v>
                </c:pt>
                <c:pt idx="7663">
                  <c:v>0.80159999999999998</c:v>
                </c:pt>
                <c:pt idx="7664">
                  <c:v>0.80206</c:v>
                </c:pt>
                <c:pt idx="7665">
                  <c:v>0.80206</c:v>
                </c:pt>
                <c:pt idx="7666">
                  <c:v>0.80252000000000001</c:v>
                </c:pt>
                <c:pt idx="7667">
                  <c:v>0.80252000000000001</c:v>
                </c:pt>
                <c:pt idx="7668">
                  <c:v>0.80252000000000001</c:v>
                </c:pt>
                <c:pt idx="7669">
                  <c:v>0.80298999999999998</c:v>
                </c:pt>
                <c:pt idx="7670">
                  <c:v>0.80345</c:v>
                </c:pt>
                <c:pt idx="7671">
                  <c:v>0.80391000000000001</c:v>
                </c:pt>
                <c:pt idx="7672">
                  <c:v>0.80391000000000001</c:v>
                </c:pt>
                <c:pt idx="7673">
                  <c:v>0.80391000000000001</c:v>
                </c:pt>
                <c:pt idx="7674">
                  <c:v>0.80391000000000001</c:v>
                </c:pt>
                <c:pt idx="7675">
                  <c:v>0.80391000000000001</c:v>
                </c:pt>
                <c:pt idx="7676">
                  <c:v>0.80437000000000003</c:v>
                </c:pt>
                <c:pt idx="7677">
                  <c:v>0.80483000000000005</c:v>
                </c:pt>
                <c:pt idx="7678">
                  <c:v>0.80528999999999995</c:v>
                </c:pt>
                <c:pt idx="7679">
                  <c:v>0.80574999999999997</c:v>
                </c:pt>
                <c:pt idx="7680">
                  <c:v>0.80620999999999998</c:v>
                </c:pt>
                <c:pt idx="7681">
                  <c:v>0.80430999999999997</c:v>
                </c:pt>
                <c:pt idx="7682">
                  <c:v>0.80476999999999999</c:v>
                </c:pt>
                <c:pt idx="7683">
                  <c:v>0.80523</c:v>
                </c:pt>
                <c:pt idx="7684">
                  <c:v>0.80332999999999999</c:v>
                </c:pt>
                <c:pt idx="7685">
                  <c:v>0.80379999999999996</c:v>
                </c:pt>
                <c:pt idx="7686">
                  <c:v>0.80425999999999997</c:v>
                </c:pt>
                <c:pt idx="7687">
                  <c:v>0.80471999999999999</c:v>
                </c:pt>
                <c:pt idx="7688">
                  <c:v>0.80518000000000001</c:v>
                </c:pt>
                <c:pt idx="7689">
                  <c:v>0.80562999999999996</c:v>
                </c:pt>
                <c:pt idx="7690">
                  <c:v>0.80608999999999997</c:v>
                </c:pt>
                <c:pt idx="7691">
                  <c:v>0.80420000000000003</c:v>
                </c:pt>
                <c:pt idx="7692">
                  <c:v>0.80466000000000004</c:v>
                </c:pt>
                <c:pt idx="7693">
                  <c:v>0.80276999999999998</c:v>
                </c:pt>
                <c:pt idx="7694">
                  <c:v>0.80323</c:v>
                </c:pt>
                <c:pt idx="7695">
                  <c:v>0.80323</c:v>
                </c:pt>
                <c:pt idx="7696">
                  <c:v>0.80323</c:v>
                </c:pt>
                <c:pt idx="7697">
                  <c:v>0.80134000000000005</c:v>
                </c:pt>
                <c:pt idx="7698">
                  <c:v>0.80181000000000002</c:v>
                </c:pt>
                <c:pt idx="7699">
                  <c:v>0.80227999999999999</c:v>
                </c:pt>
                <c:pt idx="7700">
                  <c:v>0.80039000000000005</c:v>
                </c:pt>
                <c:pt idx="7701">
                  <c:v>0.80086000000000002</c:v>
                </c:pt>
                <c:pt idx="7702">
                  <c:v>0.80132999999999999</c:v>
                </c:pt>
                <c:pt idx="7703">
                  <c:v>0.80132999999999999</c:v>
                </c:pt>
                <c:pt idx="7704">
                  <c:v>0.80132999999999999</c:v>
                </c:pt>
                <c:pt idx="7705">
                  <c:v>0.79944000000000004</c:v>
                </c:pt>
                <c:pt idx="7706">
                  <c:v>0.79991000000000001</c:v>
                </c:pt>
                <c:pt idx="7707">
                  <c:v>0.80037999999999998</c:v>
                </c:pt>
                <c:pt idx="7708">
                  <c:v>0.79849999999999999</c:v>
                </c:pt>
                <c:pt idx="7709">
                  <c:v>0.79661999999999999</c:v>
                </c:pt>
                <c:pt idx="7710">
                  <c:v>0.79710000000000003</c:v>
                </c:pt>
                <c:pt idx="7711">
                  <c:v>0.79757999999999996</c:v>
                </c:pt>
                <c:pt idx="7712">
                  <c:v>0.79805000000000004</c:v>
                </c:pt>
                <c:pt idx="7713">
                  <c:v>0.79618</c:v>
                </c:pt>
                <c:pt idx="7714">
                  <c:v>0.79664999999999997</c:v>
                </c:pt>
                <c:pt idx="7715">
                  <c:v>0.79713000000000001</c:v>
                </c:pt>
                <c:pt idx="7716">
                  <c:v>0.79761000000000004</c:v>
                </c:pt>
                <c:pt idx="7717">
                  <c:v>0.79808000000000001</c:v>
                </c:pt>
                <c:pt idx="7718">
                  <c:v>0.79856000000000005</c:v>
                </c:pt>
                <c:pt idx="7719">
                  <c:v>0.79903000000000002</c:v>
                </c:pt>
                <c:pt idx="7720">
                  <c:v>0.79949999999999999</c:v>
                </c:pt>
                <c:pt idx="7721">
                  <c:v>0.79996999999999996</c:v>
                </c:pt>
                <c:pt idx="7722">
                  <c:v>0.80044000000000004</c:v>
                </c:pt>
                <c:pt idx="7723">
                  <c:v>0.80091000000000001</c:v>
                </c:pt>
                <c:pt idx="7724">
                  <c:v>0.80137000000000003</c:v>
                </c:pt>
                <c:pt idx="7725">
                  <c:v>0.80184</c:v>
                </c:pt>
                <c:pt idx="7726">
                  <c:v>0.80230000000000001</c:v>
                </c:pt>
                <c:pt idx="7727">
                  <c:v>0.80276000000000003</c:v>
                </c:pt>
                <c:pt idx="7728">
                  <c:v>0.80323</c:v>
                </c:pt>
                <c:pt idx="7729">
                  <c:v>0.80369000000000002</c:v>
                </c:pt>
                <c:pt idx="7730">
                  <c:v>0.80413999999999997</c:v>
                </c:pt>
                <c:pt idx="7731">
                  <c:v>0.80413999999999997</c:v>
                </c:pt>
                <c:pt idx="7732">
                  <c:v>0.80459999999999998</c:v>
                </c:pt>
                <c:pt idx="7733">
                  <c:v>0.80506</c:v>
                </c:pt>
                <c:pt idx="7734">
                  <c:v>0.80552000000000001</c:v>
                </c:pt>
                <c:pt idx="7735">
                  <c:v>0.80596999999999996</c:v>
                </c:pt>
                <c:pt idx="7736">
                  <c:v>0.80596999999999996</c:v>
                </c:pt>
                <c:pt idx="7737">
                  <c:v>0.80642000000000003</c:v>
                </c:pt>
                <c:pt idx="7738">
                  <c:v>0.80688000000000004</c:v>
                </c:pt>
                <c:pt idx="7739">
                  <c:v>0.80688000000000004</c:v>
                </c:pt>
                <c:pt idx="7740">
                  <c:v>0.80732999999999999</c:v>
                </c:pt>
                <c:pt idx="7741">
                  <c:v>0.80778000000000005</c:v>
                </c:pt>
                <c:pt idx="7742">
                  <c:v>0.80823</c:v>
                </c:pt>
                <c:pt idx="7743">
                  <c:v>0.80823</c:v>
                </c:pt>
                <c:pt idx="7744">
                  <c:v>0.80867999999999995</c:v>
                </c:pt>
                <c:pt idx="7745">
                  <c:v>0.80913000000000002</c:v>
                </c:pt>
                <c:pt idx="7746">
                  <c:v>0.80957999999999997</c:v>
                </c:pt>
                <c:pt idx="7747">
                  <c:v>0.81003000000000003</c:v>
                </c:pt>
                <c:pt idx="7748">
                  <c:v>0.81047000000000002</c:v>
                </c:pt>
                <c:pt idx="7749">
                  <c:v>0.80857000000000001</c:v>
                </c:pt>
                <c:pt idx="7750">
                  <c:v>0.80901999999999996</c:v>
                </c:pt>
                <c:pt idx="7751">
                  <c:v>0.80947000000000002</c:v>
                </c:pt>
                <c:pt idx="7752">
                  <c:v>0.80991000000000002</c:v>
                </c:pt>
                <c:pt idx="7753">
                  <c:v>0.81035999999999997</c:v>
                </c:pt>
                <c:pt idx="7754">
                  <c:v>0.81079999999999997</c:v>
                </c:pt>
                <c:pt idx="7755">
                  <c:v>0.80891000000000002</c:v>
                </c:pt>
                <c:pt idx="7756">
                  <c:v>0.80935000000000001</c:v>
                </c:pt>
                <c:pt idx="7757">
                  <c:v>0.80745999999999996</c:v>
                </c:pt>
                <c:pt idx="7758">
                  <c:v>0.80557999999999996</c:v>
                </c:pt>
                <c:pt idx="7759">
                  <c:v>0.80603000000000002</c:v>
                </c:pt>
                <c:pt idx="7760">
                  <c:v>0.80647999999999997</c:v>
                </c:pt>
                <c:pt idx="7761">
                  <c:v>0.80693000000000004</c:v>
                </c:pt>
                <c:pt idx="7762">
                  <c:v>0.80505000000000004</c:v>
                </c:pt>
                <c:pt idx="7763">
                  <c:v>0.80505000000000004</c:v>
                </c:pt>
                <c:pt idx="7764">
                  <c:v>0.80550999999999995</c:v>
                </c:pt>
                <c:pt idx="7765">
                  <c:v>0.80596000000000001</c:v>
                </c:pt>
                <c:pt idx="7766">
                  <c:v>0.80640999999999996</c:v>
                </c:pt>
                <c:pt idx="7767">
                  <c:v>0.80686999999999998</c:v>
                </c:pt>
                <c:pt idx="7768">
                  <c:v>0.80498000000000003</c:v>
                </c:pt>
                <c:pt idx="7769">
                  <c:v>0.80544000000000004</c:v>
                </c:pt>
                <c:pt idx="7770">
                  <c:v>0.80589</c:v>
                </c:pt>
                <c:pt idx="7771">
                  <c:v>0.80633999999999995</c:v>
                </c:pt>
                <c:pt idx="7772">
                  <c:v>0.80679999999999996</c:v>
                </c:pt>
                <c:pt idx="7773">
                  <c:v>0.80725000000000002</c:v>
                </c:pt>
                <c:pt idx="7774">
                  <c:v>0.80769000000000002</c:v>
                </c:pt>
                <c:pt idx="7775">
                  <c:v>0.80813999999999997</c:v>
                </c:pt>
                <c:pt idx="7776">
                  <c:v>0.80859000000000003</c:v>
                </c:pt>
                <c:pt idx="7777">
                  <c:v>0.80903000000000003</c:v>
                </c:pt>
                <c:pt idx="7778">
                  <c:v>0.80903000000000003</c:v>
                </c:pt>
                <c:pt idx="7779">
                  <c:v>0.80715000000000003</c:v>
                </c:pt>
                <c:pt idx="7780">
                  <c:v>0.80759999999999998</c:v>
                </c:pt>
                <c:pt idx="7781">
                  <c:v>0.80805000000000005</c:v>
                </c:pt>
                <c:pt idx="7782">
                  <c:v>0.80849000000000004</c:v>
                </c:pt>
                <c:pt idx="7783">
                  <c:v>0.80849000000000004</c:v>
                </c:pt>
                <c:pt idx="7784">
                  <c:v>0.80893999999999999</c:v>
                </c:pt>
                <c:pt idx="7785">
                  <c:v>0.80939000000000005</c:v>
                </c:pt>
                <c:pt idx="7786">
                  <c:v>0.80939000000000005</c:v>
                </c:pt>
                <c:pt idx="7787">
                  <c:v>0.80983000000000005</c:v>
                </c:pt>
                <c:pt idx="7788">
                  <c:v>0.81027000000000005</c:v>
                </c:pt>
                <c:pt idx="7789">
                  <c:v>0.81072</c:v>
                </c:pt>
                <c:pt idx="7790">
                  <c:v>0.81115999999999999</c:v>
                </c:pt>
                <c:pt idx="7791">
                  <c:v>0.81159999999999999</c:v>
                </c:pt>
                <c:pt idx="7792">
                  <c:v>0.81203999999999998</c:v>
                </c:pt>
                <c:pt idx="7793">
                  <c:v>0.81247999999999998</c:v>
                </c:pt>
                <c:pt idx="7794">
                  <c:v>0.81291000000000002</c:v>
                </c:pt>
                <c:pt idx="7795">
                  <c:v>0.81335000000000002</c:v>
                </c:pt>
                <c:pt idx="7796">
                  <c:v>0.81377999999999995</c:v>
                </c:pt>
                <c:pt idx="7797">
                  <c:v>0.81422000000000005</c:v>
                </c:pt>
                <c:pt idx="7798">
                  <c:v>0.81464999999999999</c:v>
                </c:pt>
                <c:pt idx="7799">
                  <c:v>0.81508000000000003</c:v>
                </c:pt>
                <c:pt idx="7800">
                  <c:v>0.81508000000000003</c:v>
                </c:pt>
                <c:pt idx="7801">
                  <c:v>0.81550999999999996</c:v>
                </c:pt>
                <c:pt idx="7802">
                  <c:v>0.81361000000000006</c:v>
                </c:pt>
                <c:pt idx="7803">
                  <c:v>0.81405000000000005</c:v>
                </c:pt>
                <c:pt idx="7804">
                  <c:v>0.81447999999999998</c:v>
                </c:pt>
                <c:pt idx="7805">
                  <c:v>0.81447999999999998</c:v>
                </c:pt>
                <c:pt idx="7806">
                  <c:v>0.81491000000000002</c:v>
                </c:pt>
                <c:pt idx="7807">
                  <c:v>0.81533999999999995</c:v>
                </c:pt>
                <c:pt idx="7808">
                  <c:v>0.81533999999999995</c:v>
                </c:pt>
                <c:pt idx="7809">
                  <c:v>0.81344000000000005</c:v>
                </c:pt>
                <c:pt idx="7810">
                  <c:v>0.81386999999999998</c:v>
                </c:pt>
                <c:pt idx="7811">
                  <c:v>0.81430999999999998</c:v>
                </c:pt>
                <c:pt idx="7812">
                  <c:v>0.81474000000000002</c:v>
                </c:pt>
                <c:pt idx="7813">
                  <c:v>0.81516999999999995</c:v>
                </c:pt>
                <c:pt idx="7814">
                  <c:v>0.81327000000000005</c:v>
                </c:pt>
                <c:pt idx="7815">
                  <c:v>0.81371000000000004</c:v>
                </c:pt>
                <c:pt idx="7816">
                  <c:v>0.81413999999999997</c:v>
                </c:pt>
                <c:pt idx="7817">
                  <c:v>0.81457999999999997</c:v>
                </c:pt>
                <c:pt idx="7818">
                  <c:v>0.81457999999999997</c:v>
                </c:pt>
                <c:pt idx="7819">
                  <c:v>0.81267999999999996</c:v>
                </c:pt>
                <c:pt idx="7820">
                  <c:v>0.81311</c:v>
                </c:pt>
                <c:pt idx="7821">
                  <c:v>0.81355</c:v>
                </c:pt>
                <c:pt idx="7822">
                  <c:v>0.81398000000000004</c:v>
                </c:pt>
                <c:pt idx="7823">
                  <c:v>0.81442000000000003</c:v>
                </c:pt>
                <c:pt idx="7824">
                  <c:v>0.81484999999999996</c:v>
                </c:pt>
                <c:pt idx="7825">
                  <c:v>0.81294999999999995</c:v>
                </c:pt>
                <c:pt idx="7826">
                  <c:v>0.81338999999999995</c:v>
                </c:pt>
                <c:pt idx="7827">
                  <c:v>0.81149000000000004</c:v>
                </c:pt>
                <c:pt idx="7828">
                  <c:v>0.81193000000000004</c:v>
                </c:pt>
                <c:pt idx="7829">
                  <c:v>0.81237000000000004</c:v>
                </c:pt>
                <c:pt idx="7830">
                  <c:v>0.81281000000000003</c:v>
                </c:pt>
                <c:pt idx="7831">
                  <c:v>0.81323999999999996</c:v>
                </c:pt>
                <c:pt idx="7832">
                  <c:v>0.81367</c:v>
                </c:pt>
                <c:pt idx="7833">
                  <c:v>0.81411</c:v>
                </c:pt>
                <c:pt idx="7834">
                  <c:v>0.81454000000000004</c:v>
                </c:pt>
                <c:pt idx="7835">
                  <c:v>0.81496999999999997</c:v>
                </c:pt>
                <c:pt idx="7836">
                  <c:v>0.81540000000000001</c:v>
                </c:pt>
                <c:pt idx="7837">
                  <c:v>0.81583000000000006</c:v>
                </c:pt>
                <c:pt idx="7838">
                  <c:v>0.81583000000000006</c:v>
                </c:pt>
                <c:pt idx="7839">
                  <c:v>0.81393000000000004</c:v>
                </c:pt>
                <c:pt idx="7840">
                  <c:v>0.81435999999999997</c:v>
                </c:pt>
                <c:pt idx="7841">
                  <c:v>0.81247000000000003</c:v>
                </c:pt>
                <c:pt idx="7842">
                  <c:v>0.81291000000000002</c:v>
                </c:pt>
                <c:pt idx="7843">
                  <c:v>0.81101999999999996</c:v>
                </c:pt>
                <c:pt idx="7844">
                  <c:v>0.81145999999999996</c:v>
                </c:pt>
                <c:pt idx="7845">
                  <c:v>0.81145999999999996</c:v>
                </c:pt>
                <c:pt idx="7846">
                  <c:v>0.80957999999999997</c:v>
                </c:pt>
                <c:pt idx="7847">
                  <c:v>0.80769999999999997</c:v>
                </c:pt>
                <c:pt idx="7848">
                  <c:v>0.80813999999999997</c:v>
                </c:pt>
                <c:pt idx="7849">
                  <c:v>0.80859000000000003</c:v>
                </c:pt>
                <c:pt idx="7850">
                  <c:v>0.80903000000000003</c:v>
                </c:pt>
                <c:pt idx="7851">
                  <c:v>0.80947000000000002</c:v>
                </c:pt>
                <c:pt idx="7852">
                  <c:v>0.80947000000000002</c:v>
                </c:pt>
                <c:pt idx="7853">
                  <c:v>0.80991999999999997</c:v>
                </c:pt>
                <c:pt idx="7854">
                  <c:v>0.81035999999999997</c:v>
                </c:pt>
                <c:pt idx="7855">
                  <c:v>0.81079999999999997</c:v>
                </c:pt>
                <c:pt idx="7856">
                  <c:v>0.81079999999999997</c:v>
                </c:pt>
                <c:pt idx="7857">
                  <c:v>0.81123999999999996</c:v>
                </c:pt>
                <c:pt idx="7858">
                  <c:v>0.81167999999999996</c:v>
                </c:pt>
                <c:pt idx="7859">
                  <c:v>0.81211999999999995</c:v>
                </c:pt>
                <c:pt idx="7860">
                  <c:v>0.81254999999999999</c:v>
                </c:pt>
                <c:pt idx="7861">
                  <c:v>0.81066000000000005</c:v>
                </c:pt>
                <c:pt idx="7862">
                  <c:v>0.81110000000000004</c:v>
                </c:pt>
                <c:pt idx="7863">
                  <c:v>0.81154000000000004</c:v>
                </c:pt>
                <c:pt idx="7864">
                  <c:v>0.81198000000000004</c:v>
                </c:pt>
                <c:pt idx="7865">
                  <c:v>0.81242000000000003</c:v>
                </c:pt>
                <c:pt idx="7866">
                  <c:v>0.81284999999999996</c:v>
                </c:pt>
                <c:pt idx="7867">
                  <c:v>0.81328</c:v>
                </c:pt>
                <c:pt idx="7868">
                  <c:v>0.81328</c:v>
                </c:pt>
                <c:pt idx="7869">
                  <c:v>0.81372</c:v>
                </c:pt>
                <c:pt idx="7870">
                  <c:v>0.81415000000000004</c:v>
                </c:pt>
                <c:pt idx="7871">
                  <c:v>0.81457999999999997</c:v>
                </c:pt>
                <c:pt idx="7872">
                  <c:v>0.81501000000000001</c:v>
                </c:pt>
                <c:pt idx="7873">
                  <c:v>0.81501000000000001</c:v>
                </c:pt>
                <c:pt idx="7874">
                  <c:v>0.81544000000000005</c:v>
                </c:pt>
                <c:pt idx="7875">
                  <c:v>0.81586999999999998</c:v>
                </c:pt>
                <c:pt idx="7876">
                  <c:v>0.81630000000000003</c:v>
                </c:pt>
                <c:pt idx="7877">
                  <c:v>0.81672</c:v>
                </c:pt>
                <c:pt idx="7878">
                  <c:v>0.81672</c:v>
                </c:pt>
                <c:pt idx="7879">
                  <c:v>0.81715000000000004</c:v>
                </c:pt>
                <c:pt idx="7880">
                  <c:v>0.81715000000000004</c:v>
                </c:pt>
                <c:pt idx="7881">
                  <c:v>0.81757999999999997</c:v>
                </c:pt>
                <c:pt idx="7882">
                  <c:v>0.81799999999999995</c:v>
                </c:pt>
                <c:pt idx="7883">
                  <c:v>0.81842000000000004</c:v>
                </c:pt>
                <c:pt idx="7884">
                  <c:v>0.81884999999999997</c:v>
                </c:pt>
                <c:pt idx="7885">
                  <c:v>0.81927000000000005</c:v>
                </c:pt>
                <c:pt idx="7886">
                  <c:v>0.81969000000000003</c:v>
                </c:pt>
                <c:pt idx="7887">
                  <c:v>0.82011000000000001</c:v>
                </c:pt>
                <c:pt idx="7888">
                  <c:v>0.82052999999999998</c:v>
                </c:pt>
                <c:pt idx="7889">
                  <c:v>0.82094</c:v>
                </c:pt>
                <c:pt idx="7890">
                  <c:v>0.82135999999999998</c:v>
                </c:pt>
                <c:pt idx="7891">
                  <c:v>0.82135999999999998</c:v>
                </c:pt>
                <c:pt idx="7892">
                  <c:v>0.82177</c:v>
                </c:pt>
                <c:pt idx="7893">
                  <c:v>0.82218999999999998</c:v>
                </c:pt>
                <c:pt idx="7894">
                  <c:v>0.8226</c:v>
                </c:pt>
                <c:pt idx="7895">
                  <c:v>0.82301000000000002</c:v>
                </c:pt>
                <c:pt idx="7896">
                  <c:v>0.82343</c:v>
                </c:pt>
                <c:pt idx="7897">
                  <c:v>0.82384000000000002</c:v>
                </c:pt>
                <c:pt idx="7898">
                  <c:v>0.82423999999999997</c:v>
                </c:pt>
                <c:pt idx="7899">
                  <c:v>0.82464999999999999</c:v>
                </c:pt>
                <c:pt idx="7900">
                  <c:v>0.82506000000000002</c:v>
                </c:pt>
                <c:pt idx="7901">
                  <c:v>0.82547000000000004</c:v>
                </c:pt>
                <c:pt idx="7902">
                  <c:v>0.82586999999999999</c:v>
                </c:pt>
                <c:pt idx="7903">
                  <c:v>0.82626999999999995</c:v>
                </c:pt>
                <c:pt idx="7904">
                  <c:v>0.82667999999999997</c:v>
                </c:pt>
                <c:pt idx="7905">
                  <c:v>0.82708000000000004</c:v>
                </c:pt>
                <c:pt idx="7906">
                  <c:v>0.82747999999999999</c:v>
                </c:pt>
                <c:pt idx="7907">
                  <c:v>0.82787999999999995</c:v>
                </c:pt>
                <c:pt idx="7908">
                  <c:v>0.82828000000000002</c:v>
                </c:pt>
                <c:pt idx="7909">
                  <c:v>0.82867000000000002</c:v>
                </c:pt>
                <c:pt idx="7910">
                  <c:v>0.82906999999999997</c:v>
                </c:pt>
                <c:pt idx="7911">
                  <c:v>0.82715000000000005</c:v>
                </c:pt>
                <c:pt idx="7912">
                  <c:v>0.82755000000000001</c:v>
                </c:pt>
                <c:pt idx="7913">
                  <c:v>0.82794999999999996</c:v>
                </c:pt>
                <c:pt idx="7914">
                  <c:v>0.82835000000000003</c:v>
                </c:pt>
                <c:pt idx="7915">
                  <c:v>0.82874000000000003</c:v>
                </c:pt>
                <c:pt idx="7916">
                  <c:v>0.82913999999999999</c:v>
                </c:pt>
                <c:pt idx="7917">
                  <c:v>0.82723000000000002</c:v>
                </c:pt>
                <c:pt idx="7918">
                  <c:v>0.82762000000000002</c:v>
                </c:pt>
                <c:pt idx="7919">
                  <c:v>0.82801999999999998</c:v>
                </c:pt>
                <c:pt idx="7920">
                  <c:v>0.82842000000000005</c:v>
                </c:pt>
                <c:pt idx="7921">
                  <c:v>0.82881000000000005</c:v>
                </c:pt>
                <c:pt idx="7922">
                  <c:v>0.82689999999999997</c:v>
                </c:pt>
                <c:pt idx="7923">
                  <c:v>0.82730000000000004</c:v>
                </c:pt>
                <c:pt idx="7924">
                  <c:v>0.82769999999999999</c:v>
                </c:pt>
                <c:pt idx="7925">
                  <c:v>0.82809999999999995</c:v>
                </c:pt>
                <c:pt idx="7926">
                  <c:v>0.82848999999999995</c:v>
                </c:pt>
                <c:pt idx="7927">
                  <c:v>0.82889000000000002</c:v>
                </c:pt>
                <c:pt idx="7928">
                  <c:v>0.82928000000000002</c:v>
                </c:pt>
                <c:pt idx="7929">
                  <c:v>0.82967000000000002</c:v>
                </c:pt>
                <c:pt idx="7930">
                  <c:v>0.83006999999999997</c:v>
                </c:pt>
                <c:pt idx="7931">
                  <c:v>0.83045999999999998</c:v>
                </c:pt>
                <c:pt idx="7932">
                  <c:v>0.82855000000000001</c:v>
                </c:pt>
                <c:pt idx="7933">
                  <c:v>0.82894000000000001</c:v>
                </c:pt>
                <c:pt idx="7934">
                  <c:v>0.82704</c:v>
                </c:pt>
                <c:pt idx="7935">
                  <c:v>0.82743999999999995</c:v>
                </c:pt>
                <c:pt idx="7936">
                  <c:v>0.82782999999999995</c:v>
                </c:pt>
                <c:pt idx="7937">
                  <c:v>0.82782999999999995</c:v>
                </c:pt>
                <c:pt idx="7938">
                  <c:v>0.82823000000000002</c:v>
                </c:pt>
                <c:pt idx="7939">
                  <c:v>0.82862000000000002</c:v>
                </c:pt>
                <c:pt idx="7940">
                  <c:v>0.82901999999999998</c:v>
                </c:pt>
                <c:pt idx="7941">
                  <c:v>0.82711000000000001</c:v>
                </c:pt>
                <c:pt idx="7942">
                  <c:v>0.82521</c:v>
                </c:pt>
                <c:pt idx="7943">
                  <c:v>0.82560999999999996</c:v>
                </c:pt>
                <c:pt idx="7944">
                  <c:v>0.82601000000000002</c:v>
                </c:pt>
                <c:pt idx="7945">
                  <c:v>0.82640999999999998</c:v>
                </c:pt>
                <c:pt idx="7946">
                  <c:v>0.82681000000000004</c:v>
                </c:pt>
                <c:pt idx="7947">
                  <c:v>0.82721</c:v>
                </c:pt>
                <c:pt idx="7948">
                  <c:v>0.8276</c:v>
                </c:pt>
                <c:pt idx="7949">
                  <c:v>0.82799999999999996</c:v>
                </c:pt>
                <c:pt idx="7950">
                  <c:v>0.82838999999999996</c:v>
                </c:pt>
                <c:pt idx="7951">
                  <c:v>0.82879000000000003</c:v>
                </c:pt>
                <c:pt idx="7952">
                  <c:v>0.82689000000000001</c:v>
                </c:pt>
                <c:pt idx="7953">
                  <c:v>0.82728999999999997</c:v>
                </c:pt>
                <c:pt idx="7954">
                  <c:v>0.82767999999999997</c:v>
                </c:pt>
                <c:pt idx="7955">
                  <c:v>0.82579000000000002</c:v>
                </c:pt>
                <c:pt idx="7956">
                  <c:v>0.82389999999999997</c:v>
                </c:pt>
                <c:pt idx="7957">
                  <c:v>0.82389999999999997</c:v>
                </c:pt>
                <c:pt idx="7958">
                  <c:v>0.82430000000000003</c:v>
                </c:pt>
                <c:pt idx="7959">
                  <c:v>0.82430000000000003</c:v>
                </c:pt>
                <c:pt idx="7960">
                  <c:v>0.82471000000000005</c:v>
                </c:pt>
                <c:pt idx="7961">
                  <c:v>0.82471000000000005</c:v>
                </c:pt>
                <c:pt idx="7962">
                  <c:v>0.82511000000000001</c:v>
                </c:pt>
                <c:pt idx="7963">
                  <c:v>0.82550999999999997</c:v>
                </c:pt>
                <c:pt idx="7964">
                  <c:v>0.82360999999999995</c:v>
                </c:pt>
                <c:pt idx="7965">
                  <c:v>0.82401999999999997</c:v>
                </c:pt>
                <c:pt idx="7966">
                  <c:v>0.82442000000000004</c:v>
                </c:pt>
                <c:pt idx="7967">
                  <c:v>0.82482999999999995</c:v>
                </c:pt>
                <c:pt idx="7968">
                  <c:v>0.82523000000000002</c:v>
                </c:pt>
                <c:pt idx="7969">
                  <c:v>0.82562999999999998</c:v>
                </c:pt>
                <c:pt idx="7970">
                  <c:v>0.82603000000000004</c:v>
                </c:pt>
                <c:pt idx="7971">
                  <c:v>0.82603000000000004</c:v>
                </c:pt>
                <c:pt idx="7972">
                  <c:v>0.82413000000000003</c:v>
                </c:pt>
                <c:pt idx="7973">
                  <c:v>0.82454000000000005</c:v>
                </c:pt>
                <c:pt idx="7974">
                  <c:v>0.82454000000000005</c:v>
                </c:pt>
                <c:pt idx="7975">
                  <c:v>0.82494000000000001</c:v>
                </c:pt>
                <c:pt idx="7976">
                  <c:v>0.82494000000000001</c:v>
                </c:pt>
                <c:pt idx="7977">
                  <c:v>0.82533999999999996</c:v>
                </c:pt>
                <c:pt idx="7978">
                  <c:v>0.82574000000000003</c:v>
                </c:pt>
                <c:pt idx="7979">
                  <c:v>0.82574000000000003</c:v>
                </c:pt>
                <c:pt idx="7980">
                  <c:v>0.82615000000000005</c:v>
                </c:pt>
                <c:pt idx="7981">
                  <c:v>0.82655000000000001</c:v>
                </c:pt>
                <c:pt idx="7982">
                  <c:v>0.82464000000000004</c:v>
                </c:pt>
                <c:pt idx="7983">
                  <c:v>0.82504999999999995</c:v>
                </c:pt>
                <c:pt idx="7984">
                  <c:v>0.82313999999999998</c:v>
                </c:pt>
                <c:pt idx="7985">
                  <c:v>0.82355</c:v>
                </c:pt>
                <c:pt idx="7986">
                  <c:v>0.82396000000000003</c:v>
                </c:pt>
                <c:pt idx="7987">
                  <c:v>0.82435999999999998</c:v>
                </c:pt>
                <c:pt idx="7988">
                  <c:v>0.82477</c:v>
                </c:pt>
                <c:pt idx="7989">
                  <c:v>0.82516999999999996</c:v>
                </c:pt>
                <c:pt idx="7990">
                  <c:v>0.82557000000000003</c:v>
                </c:pt>
                <c:pt idx="7991">
                  <c:v>0.82596999999999998</c:v>
                </c:pt>
                <c:pt idx="7992">
                  <c:v>0.82637000000000005</c:v>
                </c:pt>
                <c:pt idx="7993">
                  <c:v>0.82447999999999999</c:v>
                </c:pt>
                <c:pt idx="7994">
                  <c:v>0.82487999999999995</c:v>
                </c:pt>
                <c:pt idx="7995">
                  <c:v>0.82528000000000001</c:v>
                </c:pt>
                <c:pt idx="7996">
                  <c:v>0.82528000000000001</c:v>
                </c:pt>
                <c:pt idx="7997">
                  <c:v>0.82528000000000001</c:v>
                </c:pt>
                <c:pt idx="7998">
                  <c:v>0.82338</c:v>
                </c:pt>
                <c:pt idx="7999">
                  <c:v>0.82379000000000002</c:v>
                </c:pt>
                <c:pt idx="8000">
                  <c:v>0.82418999999999998</c:v>
                </c:pt>
                <c:pt idx="8001">
                  <c:v>0.82228999999999997</c:v>
                </c:pt>
                <c:pt idx="8002">
                  <c:v>0.82269999999999999</c:v>
                </c:pt>
                <c:pt idx="8003">
                  <c:v>0.82311000000000001</c:v>
                </c:pt>
                <c:pt idx="8004">
                  <c:v>0.82352000000000003</c:v>
                </c:pt>
                <c:pt idx="8005">
                  <c:v>0.82391999999999999</c:v>
                </c:pt>
                <c:pt idx="8006">
                  <c:v>0.82433000000000001</c:v>
                </c:pt>
                <c:pt idx="8007">
                  <c:v>0.82472999999999996</c:v>
                </c:pt>
                <c:pt idx="8008">
                  <c:v>0.82284000000000002</c:v>
                </c:pt>
                <c:pt idx="8009">
                  <c:v>0.82094999999999996</c:v>
                </c:pt>
                <c:pt idx="8010">
                  <c:v>0.82135999999999998</c:v>
                </c:pt>
                <c:pt idx="8011">
                  <c:v>0.81947000000000003</c:v>
                </c:pt>
                <c:pt idx="8012">
                  <c:v>0.81989000000000001</c:v>
                </c:pt>
                <c:pt idx="8013">
                  <c:v>0.82030000000000003</c:v>
                </c:pt>
                <c:pt idx="8014">
                  <c:v>0.82071000000000005</c:v>
                </c:pt>
                <c:pt idx="8015">
                  <c:v>0.82111999999999996</c:v>
                </c:pt>
                <c:pt idx="8016">
                  <c:v>0.81923999999999997</c:v>
                </c:pt>
                <c:pt idx="8017">
                  <c:v>0.81964999999999999</c:v>
                </c:pt>
                <c:pt idx="8018">
                  <c:v>0.81964999999999999</c:v>
                </c:pt>
                <c:pt idx="8019">
                  <c:v>0.81964999999999999</c:v>
                </c:pt>
                <c:pt idx="8020">
                  <c:v>0.82006999999999997</c:v>
                </c:pt>
                <c:pt idx="8021">
                  <c:v>0.82047999999999999</c:v>
                </c:pt>
                <c:pt idx="8022">
                  <c:v>0.82047999999999999</c:v>
                </c:pt>
                <c:pt idx="8023">
                  <c:v>0.82089999999999996</c:v>
                </c:pt>
                <c:pt idx="8024">
                  <c:v>0.82130999999999998</c:v>
                </c:pt>
                <c:pt idx="8025">
                  <c:v>0.81942000000000004</c:v>
                </c:pt>
                <c:pt idx="8026">
                  <c:v>0.81982999999999995</c:v>
                </c:pt>
                <c:pt idx="8027">
                  <c:v>0.82025000000000003</c:v>
                </c:pt>
                <c:pt idx="8028">
                  <c:v>0.82065999999999995</c:v>
                </c:pt>
                <c:pt idx="8029">
                  <c:v>0.82106999999999997</c:v>
                </c:pt>
                <c:pt idx="8030">
                  <c:v>0.82106999999999997</c:v>
                </c:pt>
                <c:pt idx="8031">
                  <c:v>0.81918000000000002</c:v>
                </c:pt>
                <c:pt idx="8032">
                  <c:v>0.81730000000000003</c:v>
                </c:pt>
                <c:pt idx="8033">
                  <c:v>0.81730000000000003</c:v>
                </c:pt>
                <c:pt idx="8034">
                  <c:v>0.81772</c:v>
                </c:pt>
                <c:pt idx="8035">
                  <c:v>0.81813999999999998</c:v>
                </c:pt>
                <c:pt idx="8036">
                  <c:v>0.81855999999999995</c:v>
                </c:pt>
                <c:pt idx="8037">
                  <c:v>0.81667000000000001</c:v>
                </c:pt>
                <c:pt idx="8038">
                  <c:v>0.81708999999999998</c:v>
                </c:pt>
                <c:pt idx="8039">
                  <c:v>0.81752000000000002</c:v>
                </c:pt>
                <c:pt idx="8040">
                  <c:v>0.81794</c:v>
                </c:pt>
                <c:pt idx="8041">
                  <c:v>0.81835000000000002</c:v>
                </c:pt>
                <c:pt idx="8042">
                  <c:v>0.81835000000000002</c:v>
                </c:pt>
                <c:pt idx="8043">
                  <c:v>0.81877</c:v>
                </c:pt>
                <c:pt idx="8044">
                  <c:v>0.81689000000000001</c:v>
                </c:pt>
                <c:pt idx="8045">
                  <c:v>0.81730999999999998</c:v>
                </c:pt>
                <c:pt idx="8046">
                  <c:v>0.81542999999999999</c:v>
                </c:pt>
                <c:pt idx="8047">
                  <c:v>0.81584999999999996</c:v>
                </c:pt>
                <c:pt idx="8048">
                  <c:v>0.81396999999999997</c:v>
                </c:pt>
                <c:pt idx="8049">
                  <c:v>0.81440000000000001</c:v>
                </c:pt>
                <c:pt idx="8050">
                  <c:v>0.81483000000000005</c:v>
                </c:pt>
                <c:pt idx="8051">
                  <c:v>0.81294999999999995</c:v>
                </c:pt>
                <c:pt idx="8052">
                  <c:v>0.81337999999999999</c:v>
                </c:pt>
                <c:pt idx="8053">
                  <c:v>0.81337999999999999</c:v>
                </c:pt>
                <c:pt idx="8054">
                  <c:v>0.81381000000000003</c:v>
                </c:pt>
                <c:pt idx="8055">
                  <c:v>0.81423999999999996</c:v>
                </c:pt>
                <c:pt idx="8056">
                  <c:v>0.81467000000000001</c:v>
                </c:pt>
                <c:pt idx="8057">
                  <c:v>0.81510000000000005</c:v>
                </c:pt>
                <c:pt idx="8058">
                  <c:v>0.81552000000000002</c:v>
                </c:pt>
                <c:pt idx="8059">
                  <c:v>0.81594999999999995</c:v>
                </c:pt>
                <c:pt idx="8060">
                  <c:v>0.81637000000000004</c:v>
                </c:pt>
                <c:pt idx="8061">
                  <c:v>0.81679000000000002</c:v>
                </c:pt>
                <c:pt idx="8062">
                  <c:v>0.81720999999999999</c:v>
                </c:pt>
                <c:pt idx="8063">
                  <c:v>0.81533</c:v>
                </c:pt>
                <c:pt idx="8064">
                  <c:v>0.81533</c:v>
                </c:pt>
                <c:pt idx="8065">
                  <c:v>0.81576000000000004</c:v>
                </c:pt>
                <c:pt idx="8066">
                  <c:v>0.81388000000000005</c:v>
                </c:pt>
                <c:pt idx="8067">
                  <c:v>0.81430999999999998</c:v>
                </c:pt>
                <c:pt idx="8068">
                  <c:v>0.81474000000000002</c:v>
                </c:pt>
                <c:pt idx="8069">
                  <c:v>0.81516</c:v>
                </c:pt>
                <c:pt idx="8070">
                  <c:v>0.81516</c:v>
                </c:pt>
                <c:pt idx="8071">
                  <c:v>0.81328999999999996</c:v>
                </c:pt>
                <c:pt idx="8072">
                  <c:v>0.81372</c:v>
                </c:pt>
                <c:pt idx="8073">
                  <c:v>0.81415000000000004</c:v>
                </c:pt>
                <c:pt idx="8074">
                  <c:v>0.81457000000000002</c:v>
                </c:pt>
                <c:pt idx="8075">
                  <c:v>0.81499999999999995</c:v>
                </c:pt>
                <c:pt idx="8076">
                  <c:v>0.81542000000000003</c:v>
                </c:pt>
                <c:pt idx="8077">
                  <c:v>0.81584999999999996</c:v>
                </c:pt>
                <c:pt idx="8078">
                  <c:v>0.81627000000000005</c:v>
                </c:pt>
                <c:pt idx="8079">
                  <c:v>0.81627000000000005</c:v>
                </c:pt>
                <c:pt idx="8080">
                  <c:v>0.81669000000000003</c:v>
                </c:pt>
                <c:pt idx="8081">
                  <c:v>0.81669000000000003</c:v>
                </c:pt>
                <c:pt idx="8082">
                  <c:v>0.81711999999999996</c:v>
                </c:pt>
                <c:pt idx="8083">
                  <c:v>0.81711999999999996</c:v>
                </c:pt>
                <c:pt idx="8084">
                  <c:v>0.81523000000000001</c:v>
                </c:pt>
                <c:pt idx="8085">
                  <c:v>0.81335000000000002</c:v>
                </c:pt>
                <c:pt idx="8086">
                  <c:v>0.81377999999999995</c:v>
                </c:pt>
                <c:pt idx="8087">
                  <c:v>0.81420999999999999</c:v>
                </c:pt>
                <c:pt idx="8088">
                  <c:v>0.81464000000000003</c:v>
                </c:pt>
                <c:pt idx="8089">
                  <c:v>0.81506000000000001</c:v>
                </c:pt>
                <c:pt idx="8090">
                  <c:v>0.81506000000000001</c:v>
                </c:pt>
                <c:pt idx="8091">
                  <c:v>0.81318000000000001</c:v>
                </c:pt>
                <c:pt idx="8092">
                  <c:v>0.81130000000000002</c:v>
                </c:pt>
                <c:pt idx="8093">
                  <c:v>0.81174000000000002</c:v>
                </c:pt>
                <c:pt idx="8094">
                  <c:v>0.81216999999999995</c:v>
                </c:pt>
                <c:pt idx="8095">
                  <c:v>0.81261000000000005</c:v>
                </c:pt>
                <c:pt idx="8096">
                  <c:v>0.81303999999999998</c:v>
                </c:pt>
                <c:pt idx="8097">
                  <c:v>0.81303999999999998</c:v>
                </c:pt>
                <c:pt idx="8098">
                  <c:v>0.81347000000000003</c:v>
                </c:pt>
                <c:pt idx="8099">
                  <c:v>0.81347000000000003</c:v>
                </c:pt>
                <c:pt idx="8100">
                  <c:v>0.81389999999999996</c:v>
                </c:pt>
                <c:pt idx="8101">
                  <c:v>0.81201999999999996</c:v>
                </c:pt>
                <c:pt idx="8102">
                  <c:v>0.81245999999999996</c:v>
                </c:pt>
                <c:pt idx="8103">
                  <c:v>0.81289</c:v>
                </c:pt>
                <c:pt idx="8104">
                  <c:v>0.81332000000000004</c:v>
                </c:pt>
                <c:pt idx="8105">
                  <c:v>0.81144000000000005</c:v>
                </c:pt>
                <c:pt idx="8106">
                  <c:v>0.81144000000000005</c:v>
                </c:pt>
                <c:pt idx="8107">
                  <c:v>0.80955999999999995</c:v>
                </c:pt>
                <c:pt idx="8108">
                  <c:v>0.81001000000000001</c:v>
                </c:pt>
                <c:pt idx="8109">
                  <c:v>0.80813000000000001</c:v>
                </c:pt>
                <c:pt idx="8110">
                  <c:v>0.80857999999999997</c:v>
                </c:pt>
                <c:pt idx="8111">
                  <c:v>0.80671000000000004</c:v>
                </c:pt>
                <c:pt idx="8112">
                  <c:v>0.80671000000000004</c:v>
                </c:pt>
                <c:pt idx="8113">
                  <c:v>0.80715000000000003</c:v>
                </c:pt>
                <c:pt idx="8114">
                  <c:v>0.80759999999999998</c:v>
                </c:pt>
                <c:pt idx="8115">
                  <c:v>0.80759999999999998</c:v>
                </c:pt>
                <c:pt idx="8116">
                  <c:v>0.80805000000000005</c:v>
                </c:pt>
                <c:pt idx="8117">
                  <c:v>0.80849000000000004</c:v>
                </c:pt>
                <c:pt idx="8118">
                  <c:v>0.80849000000000004</c:v>
                </c:pt>
                <c:pt idx="8119">
                  <c:v>0.80893999999999999</c:v>
                </c:pt>
                <c:pt idx="8120">
                  <c:v>0.80937999999999999</c:v>
                </c:pt>
                <c:pt idx="8121">
                  <c:v>0.80981999999999998</c:v>
                </c:pt>
                <c:pt idx="8122">
                  <c:v>0.81025999999999998</c:v>
                </c:pt>
                <c:pt idx="8123">
                  <c:v>0.81069999999999998</c:v>
                </c:pt>
                <c:pt idx="8124">
                  <c:v>0.80881999999999998</c:v>
                </c:pt>
                <c:pt idx="8125">
                  <c:v>0.80927000000000004</c:v>
                </c:pt>
                <c:pt idx="8126">
                  <c:v>0.80739000000000005</c:v>
                </c:pt>
                <c:pt idx="8127">
                  <c:v>0.80552000000000001</c:v>
                </c:pt>
                <c:pt idx="8128">
                  <c:v>0.80596999999999996</c:v>
                </c:pt>
                <c:pt idx="8129">
                  <c:v>0.80410999999999999</c:v>
                </c:pt>
                <c:pt idx="8130">
                  <c:v>0.80456000000000005</c:v>
                </c:pt>
                <c:pt idx="8131">
                  <c:v>0.80456000000000005</c:v>
                </c:pt>
                <c:pt idx="8132">
                  <c:v>0.80269999999999997</c:v>
                </c:pt>
                <c:pt idx="8133">
                  <c:v>0.80269999999999997</c:v>
                </c:pt>
                <c:pt idx="8134">
                  <c:v>0.80315999999999999</c:v>
                </c:pt>
                <c:pt idx="8135">
                  <c:v>0.80361000000000005</c:v>
                </c:pt>
                <c:pt idx="8136">
                  <c:v>0.80406999999999995</c:v>
                </c:pt>
                <c:pt idx="8137">
                  <c:v>0.80452000000000001</c:v>
                </c:pt>
                <c:pt idx="8138">
                  <c:v>0.80452000000000001</c:v>
                </c:pt>
                <c:pt idx="8139">
                  <c:v>0.80498000000000003</c:v>
                </c:pt>
                <c:pt idx="8140">
                  <c:v>0.80542999999999998</c:v>
                </c:pt>
                <c:pt idx="8141">
                  <c:v>0.80588000000000004</c:v>
                </c:pt>
                <c:pt idx="8142">
                  <c:v>0.80632999999999999</c:v>
                </c:pt>
                <c:pt idx="8143">
                  <c:v>0.80445999999999995</c:v>
                </c:pt>
                <c:pt idx="8144">
                  <c:v>0.80491000000000001</c:v>
                </c:pt>
                <c:pt idx="8145">
                  <c:v>0.80537000000000003</c:v>
                </c:pt>
                <c:pt idx="8146">
                  <c:v>0.80581999999999998</c:v>
                </c:pt>
                <c:pt idx="8147">
                  <c:v>0.80627000000000004</c:v>
                </c:pt>
                <c:pt idx="8148">
                  <c:v>0.80671999999999999</c:v>
                </c:pt>
                <c:pt idx="8149">
                  <c:v>0.80671999999999999</c:v>
                </c:pt>
                <c:pt idx="8150">
                  <c:v>0.80484</c:v>
                </c:pt>
                <c:pt idx="8151">
                  <c:v>0.80530000000000002</c:v>
                </c:pt>
                <c:pt idx="8152">
                  <c:v>0.80530000000000002</c:v>
                </c:pt>
                <c:pt idx="8153">
                  <c:v>0.80530000000000002</c:v>
                </c:pt>
                <c:pt idx="8154">
                  <c:v>0.80574999999999997</c:v>
                </c:pt>
                <c:pt idx="8155">
                  <c:v>0.80574999999999997</c:v>
                </c:pt>
                <c:pt idx="8156">
                  <c:v>0.80620000000000003</c:v>
                </c:pt>
                <c:pt idx="8157">
                  <c:v>0.80432000000000003</c:v>
                </c:pt>
                <c:pt idx="8158">
                  <c:v>0.80478000000000005</c:v>
                </c:pt>
                <c:pt idx="8159">
                  <c:v>0.80523</c:v>
                </c:pt>
                <c:pt idx="8160">
                  <c:v>0.80569000000000002</c:v>
                </c:pt>
                <c:pt idx="8161">
                  <c:v>0.80569000000000002</c:v>
                </c:pt>
                <c:pt idx="8162">
                  <c:v>0.80613999999999997</c:v>
                </c:pt>
                <c:pt idx="8163">
                  <c:v>0.80425999999999997</c:v>
                </c:pt>
                <c:pt idx="8164">
                  <c:v>0.80239000000000005</c:v>
                </c:pt>
                <c:pt idx="8165">
                  <c:v>0.80052000000000001</c:v>
                </c:pt>
                <c:pt idx="8166">
                  <c:v>0.80098000000000003</c:v>
                </c:pt>
                <c:pt idx="8167">
                  <c:v>0.80145</c:v>
                </c:pt>
                <c:pt idx="8168">
                  <c:v>0.80145</c:v>
                </c:pt>
                <c:pt idx="8169">
                  <c:v>0.80191000000000001</c:v>
                </c:pt>
                <c:pt idx="8170">
                  <c:v>0.80237000000000003</c:v>
                </c:pt>
                <c:pt idx="8171">
                  <c:v>0.80283000000000004</c:v>
                </c:pt>
                <c:pt idx="8172">
                  <c:v>0.80096000000000001</c:v>
                </c:pt>
                <c:pt idx="8173">
                  <c:v>0.80142000000000002</c:v>
                </c:pt>
                <c:pt idx="8174">
                  <c:v>0.80188999999999999</c:v>
                </c:pt>
                <c:pt idx="8175">
                  <c:v>0.80235000000000001</c:v>
                </c:pt>
                <c:pt idx="8176">
                  <c:v>0.80281000000000002</c:v>
                </c:pt>
                <c:pt idx="8177">
                  <c:v>0.80327000000000004</c:v>
                </c:pt>
                <c:pt idx="8178">
                  <c:v>0.80371999999999999</c:v>
                </c:pt>
                <c:pt idx="8179">
                  <c:v>0.80418000000000001</c:v>
                </c:pt>
                <c:pt idx="8180">
                  <c:v>0.80464000000000002</c:v>
                </c:pt>
                <c:pt idx="8181">
                  <c:v>0.80508999999999997</c:v>
                </c:pt>
                <c:pt idx="8182">
                  <c:v>0.80554000000000003</c:v>
                </c:pt>
                <c:pt idx="8183">
                  <c:v>0.80367</c:v>
                </c:pt>
                <c:pt idx="8184">
                  <c:v>0.80413000000000001</c:v>
                </c:pt>
                <c:pt idx="8185">
                  <c:v>0.80225999999999997</c:v>
                </c:pt>
                <c:pt idx="8186">
                  <c:v>0.80271999999999999</c:v>
                </c:pt>
                <c:pt idx="8187">
                  <c:v>0.80318000000000001</c:v>
                </c:pt>
                <c:pt idx="8188">
                  <c:v>0.80362999999999996</c:v>
                </c:pt>
                <c:pt idx="8189">
                  <c:v>0.80408999999999997</c:v>
                </c:pt>
                <c:pt idx="8190">
                  <c:v>0.80408999999999997</c:v>
                </c:pt>
                <c:pt idx="8191">
                  <c:v>0.80454000000000003</c:v>
                </c:pt>
                <c:pt idx="8192">
                  <c:v>0.80454000000000003</c:v>
                </c:pt>
                <c:pt idx="8193">
                  <c:v>0.80266999999999999</c:v>
                </c:pt>
                <c:pt idx="8194">
                  <c:v>0.80313000000000001</c:v>
                </c:pt>
                <c:pt idx="8195">
                  <c:v>0.80359000000000003</c:v>
                </c:pt>
                <c:pt idx="8196">
                  <c:v>0.80405000000000004</c:v>
                </c:pt>
                <c:pt idx="8197">
                  <c:v>0.80449999999999999</c:v>
                </c:pt>
                <c:pt idx="8198">
                  <c:v>0.80495000000000005</c:v>
                </c:pt>
                <c:pt idx="8199">
                  <c:v>0.80540999999999996</c:v>
                </c:pt>
                <c:pt idx="8200">
                  <c:v>0.80586000000000002</c:v>
                </c:pt>
                <c:pt idx="8201">
                  <c:v>0.80630999999999997</c:v>
                </c:pt>
                <c:pt idx="8202">
                  <c:v>0.80444000000000004</c:v>
                </c:pt>
                <c:pt idx="8203">
                  <c:v>0.80444000000000004</c:v>
                </c:pt>
                <c:pt idx="8204">
                  <c:v>0.80444000000000004</c:v>
                </c:pt>
                <c:pt idx="8205">
                  <c:v>0.80488999999999999</c:v>
                </c:pt>
                <c:pt idx="8206">
                  <c:v>0.80535000000000001</c:v>
                </c:pt>
                <c:pt idx="8207">
                  <c:v>0.80579999999999996</c:v>
                </c:pt>
                <c:pt idx="8208">
                  <c:v>0.80625000000000002</c:v>
                </c:pt>
                <c:pt idx="8209">
                  <c:v>0.80669999999999997</c:v>
                </c:pt>
                <c:pt idx="8210">
                  <c:v>0.80669999999999997</c:v>
                </c:pt>
                <c:pt idx="8211">
                  <c:v>0.80481999999999998</c:v>
                </c:pt>
                <c:pt idx="8212">
                  <c:v>0.80528</c:v>
                </c:pt>
                <c:pt idx="8213">
                  <c:v>0.80528</c:v>
                </c:pt>
                <c:pt idx="8214">
                  <c:v>0.80572999999999995</c:v>
                </c:pt>
                <c:pt idx="8215">
                  <c:v>0.80618000000000001</c:v>
                </c:pt>
                <c:pt idx="8216">
                  <c:v>0.80664000000000002</c:v>
                </c:pt>
                <c:pt idx="8217">
                  <c:v>0.80708999999999997</c:v>
                </c:pt>
                <c:pt idx="8218">
                  <c:v>0.80708999999999997</c:v>
                </c:pt>
                <c:pt idx="8219">
                  <c:v>0.80754000000000004</c:v>
                </c:pt>
                <c:pt idx="8220">
                  <c:v>0.80798999999999999</c:v>
                </c:pt>
                <c:pt idx="8221">
                  <c:v>0.80798999999999999</c:v>
                </c:pt>
                <c:pt idx="8222">
                  <c:v>0.80842999999999998</c:v>
                </c:pt>
                <c:pt idx="8223">
                  <c:v>0.80654999999999999</c:v>
                </c:pt>
                <c:pt idx="8224">
                  <c:v>0.80700000000000005</c:v>
                </c:pt>
                <c:pt idx="8225">
                  <c:v>0.80745</c:v>
                </c:pt>
                <c:pt idx="8226">
                  <c:v>0.80789999999999995</c:v>
                </c:pt>
                <c:pt idx="8227">
                  <c:v>0.80835000000000001</c:v>
                </c:pt>
                <c:pt idx="8228">
                  <c:v>0.80879000000000001</c:v>
                </c:pt>
                <c:pt idx="8229">
                  <c:v>0.80923999999999996</c:v>
                </c:pt>
                <c:pt idx="8230">
                  <c:v>0.80967999999999996</c:v>
                </c:pt>
                <c:pt idx="8231">
                  <c:v>0.81011999999999995</c:v>
                </c:pt>
                <c:pt idx="8232">
                  <c:v>0.80823999999999996</c:v>
                </c:pt>
                <c:pt idx="8233">
                  <c:v>0.80869000000000002</c:v>
                </c:pt>
                <c:pt idx="8234">
                  <c:v>0.80913000000000002</c:v>
                </c:pt>
                <c:pt idx="8235">
                  <c:v>0.80957000000000001</c:v>
                </c:pt>
                <c:pt idx="8236">
                  <c:v>0.81001999999999996</c:v>
                </c:pt>
                <c:pt idx="8237">
                  <c:v>0.80813000000000001</c:v>
                </c:pt>
                <c:pt idx="8238">
                  <c:v>0.80625999999999998</c:v>
                </c:pt>
                <c:pt idx="8239">
                  <c:v>0.80625999999999998</c:v>
                </c:pt>
                <c:pt idx="8240">
                  <c:v>0.80625999999999998</c:v>
                </c:pt>
                <c:pt idx="8241">
                  <c:v>0.80671000000000004</c:v>
                </c:pt>
                <c:pt idx="8242">
                  <c:v>0.80671000000000004</c:v>
                </c:pt>
                <c:pt idx="8243">
                  <c:v>0.80715999999999999</c:v>
                </c:pt>
                <c:pt idx="8244">
                  <c:v>0.80761000000000005</c:v>
                </c:pt>
                <c:pt idx="8245">
                  <c:v>0.80806</c:v>
                </c:pt>
                <c:pt idx="8246">
                  <c:v>0.80850999999999995</c:v>
                </c:pt>
                <c:pt idx="8247">
                  <c:v>0.80850999999999995</c:v>
                </c:pt>
                <c:pt idx="8248">
                  <c:v>0.80896000000000001</c:v>
                </c:pt>
                <c:pt idx="8249">
                  <c:v>0.80940000000000001</c:v>
                </c:pt>
                <c:pt idx="8250">
                  <c:v>0.80984999999999996</c:v>
                </c:pt>
                <c:pt idx="8251">
                  <c:v>0.80796000000000001</c:v>
                </c:pt>
                <c:pt idx="8252">
                  <c:v>0.80796000000000001</c:v>
                </c:pt>
                <c:pt idx="8253">
                  <c:v>0.80840000000000001</c:v>
                </c:pt>
                <c:pt idx="8254">
                  <c:v>0.80884999999999996</c:v>
                </c:pt>
                <c:pt idx="8255">
                  <c:v>0.80884999999999996</c:v>
                </c:pt>
                <c:pt idx="8256">
                  <c:v>0.80930000000000002</c:v>
                </c:pt>
                <c:pt idx="8257">
                  <c:v>0.80974999999999997</c:v>
                </c:pt>
                <c:pt idx="8258">
                  <c:v>0.81018999999999997</c:v>
                </c:pt>
                <c:pt idx="8259">
                  <c:v>0.80830000000000002</c:v>
                </c:pt>
                <c:pt idx="8260">
                  <c:v>0.80874999999999997</c:v>
                </c:pt>
                <c:pt idx="8261">
                  <c:v>0.80684999999999996</c:v>
                </c:pt>
                <c:pt idx="8262">
                  <c:v>0.80730999999999997</c:v>
                </c:pt>
                <c:pt idx="8263">
                  <c:v>0.80776000000000003</c:v>
                </c:pt>
                <c:pt idx="8264">
                  <c:v>0.80820000000000003</c:v>
                </c:pt>
                <c:pt idx="8265">
                  <c:v>0.80864999999999998</c:v>
                </c:pt>
                <c:pt idx="8266">
                  <c:v>0.80864999999999998</c:v>
                </c:pt>
                <c:pt idx="8267">
                  <c:v>0.80910000000000004</c:v>
                </c:pt>
                <c:pt idx="8268">
                  <c:v>0.80954999999999999</c:v>
                </c:pt>
                <c:pt idx="8269">
                  <c:v>0.80998999999999999</c:v>
                </c:pt>
                <c:pt idx="8270">
                  <c:v>0.80998999999999999</c:v>
                </c:pt>
                <c:pt idx="8271">
                  <c:v>0.81044000000000005</c:v>
                </c:pt>
                <c:pt idx="8272">
                  <c:v>0.81088000000000005</c:v>
                </c:pt>
                <c:pt idx="8273">
                  <c:v>0.81132000000000004</c:v>
                </c:pt>
                <c:pt idx="8274">
                  <c:v>0.81132000000000004</c:v>
                </c:pt>
                <c:pt idx="8275">
                  <c:v>0.81176000000000004</c:v>
                </c:pt>
                <c:pt idx="8276">
                  <c:v>0.81220999999999999</c:v>
                </c:pt>
                <c:pt idx="8277">
                  <c:v>0.81264999999999998</c:v>
                </c:pt>
                <c:pt idx="8278">
                  <c:v>0.81308000000000002</c:v>
                </c:pt>
                <c:pt idx="8279">
                  <c:v>0.81352000000000002</c:v>
                </c:pt>
                <c:pt idx="8280">
                  <c:v>0.81396000000000002</c:v>
                </c:pt>
                <c:pt idx="8281">
                  <c:v>0.81438999999999995</c:v>
                </c:pt>
                <c:pt idx="8282">
                  <c:v>0.81483000000000005</c:v>
                </c:pt>
                <c:pt idx="8283">
                  <c:v>0.81483000000000005</c:v>
                </c:pt>
                <c:pt idx="8284">
                  <c:v>0.81291999999999998</c:v>
                </c:pt>
                <c:pt idx="8285">
                  <c:v>0.81101999999999996</c:v>
                </c:pt>
                <c:pt idx="8286">
                  <c:v>0.81145999999999996</c:v>
                </c:pt>
                <c:pt idx="8287">
                  <c:v>0.81189999999999996</c:v>
                </c:pt>
                <c:pt idx="8288">
                  <c:v>0.81233999999999995</c:v>
                </c:pt>
                <c:pt idx="8289">
                  <c:v>0.81277999999999995</c:v>
                </c:pt>
                <c:pt idx="8290">
                  <c:v>0.81320999999999999</c:v>
                </c:pt>
                <c:pt idx="8291">
                  <c:v>0.81364999999999998</c:v>
                </c:pt>
                <c:pt idx="8292">
                  <c:v>0.81174999999999997</c:v>
                </c:pt>
                <c:pt idx="8293">
                  <c:v>0.81218999999999997</c:v>
                </c:pt>
                <c:pt idx="8294">
                  <c:v>0.81030000000000002</c:v>
                </c:pt>
                <c:pt idx="8295">
                  <c:v>0.81074000000000002</c:v>
                </c:pt>
                <c:pt idx="8296">
                  <c:v>0.81118000000000001</c:v>
                </c:pt>
                <c:pt idx="8297">
                  <c:v>0.81162000000000001</c:v>
                </c:pt>
                <c:pt idx="8298">
                  <c:v>0.81162000000000001</c:v>
                </c:pt>
                <c:pt idx="8299">
                  <c:v>0.81206</c:v>
                </c:pt>
                <c:pt idx="8300">
                  <c:v>0.8125</c:v>
                </c:pt>
                <c:pt idx="8301">
                  <c:v>0.8125</c:v>
                </c:pt>
                <c:pt idx="8302">
                  <c:v>0.81294</c:v>
                </c:pt>
                <c:pt idx="8303">
                  <c:v>0.81294</c:v>
                </c:pt>
                <c:pt idx="8304">
                  <c:v>0.81337000000000004</c:v>
                </c:pt>
                <c:pt idx="8305">
                  <c:v>0.81147000000000002</c:v>
                </c:pt>
                <c:pt idx="8306">
                  <c:v>0.81191000000000002</c:v>
                </c:pt>
                <c:pt idx="8307">
                  <c:v>0.81235000000000002</c:v>
                </c:pt>
                <c:pt idx="8308">
                  <c:v>0.81045</c:v>
                </c:pt>
                <c:pt idx="8309">
                  <c:v>0.81045</c:v>
                </c:pt>
                <c:pt idx="8310">
                  <c:v>0.81045</c:v>
                </c:pt>
                <c:pt idx="8311">
                  <c:v>0.80854999999999999</c:v>
                </c:pt>
                <c:pt idx="8312">
                  <c:v>0.80900000000000005</c:v>
                </c:pt>
                <c:pt idx="8313">
                  <c:v>0.80900000000000005</c:v>
                </c:pt>
                <c:pt idx="8314">
                  <c:v>0.80945</c:v>
                </c:pt>
                <c:pt idx="8315">
                  <c:v>0.80989</c:v>
                </c:pt>
                <c:pt idx="8316">
                  <c:v>0.81033999999999995</c:v>
                </c:pt>
                <c:pt idx="8317">
                  <c:v>0.80844000000000005</c:v>
                </c:pt>
                <c:pt idx="8318">
                  <c:v>0.80889</c:v>
                </c:pt>
                <c:pt idx="8319">
                  <c:v>0.80933999999999995</c:v>
                </c:pt>
                <c:pt idx="8320">
                  <c:v>0.80933999999999995</c:v>
                </c:pt>
                <c:pt idx="8321">
                  <c:v>0.80978000000000006</c:v>
                </c:pt>
                <c:pt idx="8322">
                  <c:v>0.81023000000000001</c:v>
                </c:pt>
                <c:pt idx="8323">
                  <c:v>0.81067999999999996</c:v>
                </c:pt>
                <c:pt idx="8324">
                  <c:v>0.81111999999999995</c:v>
                </c:pt>
                <c:pt idx="8325">
                  <c:v>0.81111999999999995</c:v>
                </c:pt>
                <c:pt idx="8326">
                  <c:v>0.81157000000000001</c:v>
                </c:pt>
                <c:pt idx="8327">
                  <c:v>0.80966000000000005</c:v>
                </c:pt>
                <c:pt idx="8328">
                  <c:v>0.81011</c:v>
                </c:pt>
                <c:pt idx="8329">
                  <c:v>0.80820000000000003</c:v>
                </c:pt>
                <c:pt idx="8330">
                  <c:v>0.80820000000000003</c:v>
                </c:pt>
                <c:pt idx="8331">
                  <c:v>0.80864999999999998</c:v>
                </c:pt>
                <c:pt idx="8332">
                  <c:v>0.80910000000000004</c:v>
                </c:pt>
                <c:pt idx="8333">
                  <c:v>0.80954999999999999</c:v>
                </c:pt>
                <c:pt idx="8334">
                  <c:v>0.81</c:v>
                </c:pt>
                <c:pt idx="8335">
                  <c:v>0.81045</c:v>
                </c:pt>
                <c:pt idx="8336">
                  <c:v>0.81089</c:v>
                </c:pt>
                <c:pt idx="8337">
                  <c:v>0.81133999999999995</c:v>
                </c:pt>
                <c:pt idx="8338">
                  <c:v>0.81177999999999995</c:v>
                </c:pt>
                <c:pt idx="8339">
                  <c:v>0.81222000000000005</c:v>
                </c:pt>
                <c:pt idx="8340">
                  <c:v>0.81266000000000005</c:v>
                </c:pt>
                <c:pt idx="8341">
                  <c:v>0.81266000000000005</c:v>
                </c:pt>
                <c:pt idx="8342">
                  <c:v>0.81310000000000004</c:v>
                </c:pt>
                <c:pt idx="8343">
                  <c:v>0.81310000000000004</c:v>
                </c:pt>
                <c:pt idx="8344">
                  <c:v>0.81354000000000004</c:v>
                </c:pt>
                <c:pt idx="8345">
                  <c:v>0.81162999999999996</c:v>
                </c:pt>
                <c:pt idx="8346">
                  <c:v>0.81206999999999996</c:v>
                </c:pt>
                <c:pt idx="8347">
                  <c:v>0.81250999999999995</c:v>
                </c:pt>
                <c:pt idx="8348">
                  <c:v>0.81294999999999995</c:v>
                </c:pt>
                <c:pt idx="8349">
                  <c:v>0.81338999999999995</c:v>
                </c:pt>
                <c:pt idx="8350">
                  <c:v>0.81383000000000005</c:v>
                </c:pt>
                <c:pt idx="8351">
                  <c:v>0.81427000000000005</c:v>
                </c:pt>
                <c:pt idx="8352">
                  <c:v>0.81469999999999998</c:v>
                </c:pt>
                <c:pt idx="8353">
                  <c:v>0.81513999999999998</c:v>
                </c:pt>
                <c:pt idx="8354">
                  <c:v>0.81557000000000002</c:v>
                </c:pt>
                <c:pt idx="8355">
                  <c:v>0.81366000000000005</c:v>
                </c:pt>
                <c:pt idx="8356">
                  <c:v>0.81410000000000005</c:v>
                </c:pt>
                <c:pt idx="8357">
                  <c:v>0.81452999999999998</c:v>
                </c:pt>
                <c:pt idx="8358">
                  <c:v>0.81496999999999997</c:v>
                </c:pt>
                <c:pt idx="8359">
                  <c:v>0.81540000000000001</c:v>
                </c:pt>
                <c:pt idx="8360">
                  <c:v>0.81349000000000005</c:v>
                </c:pt>
                <c:pt idx="8361">
                  <c:v>0.81393000000000004</c:v>
                </c:pt>
                <c:pt idx="8362">
                  <c:v>0.81435999999999997</c:v>
                </c:pt>
                <c:pt idx="8363">
                  <c:v>0.81479999999999997</c:v>
                </c:pt>
                <c:pt idx="8364">
                  <c:v>0.81523000000000001</c:v>
                </c:pt>
                <c:pt idx="8365">
                  <c:v>0.81566000000000005</c:v>
                </c:pt>
                <c:pt idx="8366">
                  <c:v>0.81608999999999998</c:v>
                </c:pt>
                <c:pt idx="8367">
                  <c:v>0.81652000000000002</c:v>
                </c:pt>
                <c:pt idx="8368">
                  <c:v>0.81694999999999995</c:v>
                </c:pt>
                <c:pt idx="8369">
                  <c:v>0.81738</c:v>
                </c:pt>
                <c:pt idx="8370">
                  <c:v>0.81779999999999997</c:v>
                </c:pt>
                <c:pt idx="8371">
                  <c:v>0.81823000000000001</c:v>
                </c:pt>
                <c:pt idx="8372">
                  <c:v>0.81864999999999999</c:v>
                </c:pt>
                <c:pt idx="8373">
                  <c:v>0.81906999999999996</c:v>
                </c:pt>
                <c:pt idx="8374">
                  <c:v>0.81950000000000001</c:v>
                </c:pt>
                <c:pt idx="8375">
                  <c:v>0.81950000000000001</c:v>
                </c:pt>
                <c:pt idx="8376">
                  <c:v>0.81757999999999997</c:v>
                </c:pt>
                <c:pt idx="8377">
                  <c:v>0.81757999999999997</c:v>
                </c:pt>
                <c:pt idx="8378">
                  <c:v>0.81801000000000001</c:v>
                </c:pt>
                <c:pt idx="8379">
                  <c:v>0.81842999999999999</c:v>
                </c:pt>
                <c:pt idx="8380">
                  <c:v>0.81886000000000003</c:v>
                </c:pt>
                <c:pt idx="8381">
                  <c:v>0.81928000000000001</c:v>
                </c:pt>
                <c:pt idx="8382">
                  <c:v>0.81969999999999998</c:v>
                </c:pt>
                <c:pt idx="8383">
                  <c:v>0.82011999999999996</c:v>
                </c:pt>
                <c:pt idx="8384">
                  <c:v>0.81820999999999999</c:v>
                </c:pt>
                <c:pt idx="8385">
                  <c:v>0.81864000000000003</c:v>
                </c:pt>
                <c:pt idx="8386">
                  <c:v>0.81906000000000001</c:v>
                </c:pt>
                <c:pt idx="8387">
                  <c:v>0.81947999999999999</c:v>
                </c:pt>
                <c:pt idx="8388">
                  <c:v>0.81947999999999999</c:v>
                </c:pt>
                <c:pt idx="8389">
                  <c:v>0.81947999999999999</c:v>
                </c:pt>
                <c:pt idx="8390">
                  <c:v>0.81947999999999999</c:v>
                </c:pt>
                <c:pt idx="8391">
                  <c:v>0.81947999999999999</c:v>
                </c:pt>
                <c:pt idx="8392">
                  <c:v>0.81755999999999995</c:v>
                </c:pt>
                <c:pt idx="8393">
                  <c:v>0.81798000000000004</c:v>
                </c:pt>
                <c:pt idx="8394">
                  <c:v>0.81840999999999997</c:v>
                </c:pt>
                <c:pt idx="8395">
                  <c:v>0.81884000000000001</c:v>
                </c:pt>
                <c:pt idx="8396">
                  <c:v>0.81925999999999999</c:v>
                </c:pt>
                <c:pt idx="8397">
                  <c:v>0.81967999999999996</c:v>
                </c:pt>
                <c:pt idx="8398">
                  <c:v>0.81967999999999996</c:v>
                </c:pt>
                <c:pt idx="8399">
                  <c:v>0.81967999999999996</c:v>
                </c:pt>
                <c:pt idx="8400">
                  <c:v>0.82011000000000001</c:v>
                </c:pt>
                <c:pt idx="8401">
                  <c:v>0.82052999999999998</c:v>
                </c:pt>
                <c:pt idx="8402">
                  <c:v>0.82094999999999996</c:v>
                </c:pt>
                <c:pt idx="8403">
                  <c:v>0.82138</c:v>
                </c:pt>
                <c:pt idx="8404">
                  <c:v>0.82179000000000002</c:v>
                </c:pt>
                <c:pt idx="8405">
                  <c:v>0.82221</c:v>
                </c:pt>
                <c:pt idx="8406">
                  <c:v>0.82262999999999997</c:v>
                </c:pt>
                <c:pt idx="8407">
                  <c:v>0.82304999999999995</c:v>
                </c:pt>
                <c:pt idx="8408">
                  <c:v>0.82345999999999997</c:v>
                </c:pt>
                <c:pt idx="8409">
                  <c:v>0.82345999999999997</c:v>
                </c:pt>
                <c:pt idx="8410">
                  <c:v>0.82387999999999995</c:v>
                </c:pt>
                <c:pt idx="8411">
                  <c:v>0.82194</c:v>
                </c:pt>
                <c:pt idx="8412">
                  <c:v>0.82235999999999998</c:v>
                </c:pt>
                <c:pt idx="8413">
                  <c:v>0.82277999999999996</c:v>
                </c:pt>
                <c:pt idx="8414">
                  <c:v>0.82318999999999998</c:v>
                </c:pt>
                <c:pt idx="8415">
                  <c:v>0.82360999999999995</c:v>
                </c:pt>
                <c:pt idx="8416">
                  <c:v>0.82401999999999997</c:v>
                </c:pt>
                <c:pt idx="8417">
                  <c:v>0.82443</c:v>
                </c:pt>
                <c:pt idx="8418">
                  <c:v>0.82484000000000002</c:v>
                </c:pt>
                <c:pt idx="8419">
                  <c:v>0.82484000000000002</c:v>
                </c:pt>
                <c:pt idx="8420">
                  <c:v>0.82525999999999999</c:v>
                </c:pt>
                <c:pt idx="8421">
                  <c:v>0.82567000000000002</c:v>
                </c:pt>
                <c:pt idx="8422">
                  <c:v>0.82567000000000002</c:v>
                </c:pt>
                <c:pt idx="8423">
                  <c:v>0.82567000000000002</c:v>
                </c:pt>
                <c:pt idx="8424">
                  <c:v>0.82608000000000004</c:v>
                </c:pt>
                <c:pt idx="8425">
                  <c:v>0.82648999999999995</c:v>
                </c:pt>
                <c:pt idx="8426">
                  <c:v>0.82689000000000001</c:v>
                </c:pt>
                <c:pt idx="8427">
                  <c:v>0.82730000000000004</c:v>
                </c:pt>
                <c:pt idx="8428">
                  <c:v>0.82770999999999995</c:v>
                </c:pt>
                <c:pt idx="8429">
                  <c:v>0.82811000000000001</c:v>
                </c:pt>
                <c:pt idx="8430">
                  <c:v>0.82852000000000003</c:v>
                </c:pt>
                <c:pt idx="8431">
                  <c:v>0.82891999999999999</c:v>
                </c:pt>
                <c:pt idx="8432">
                  <c:v>0.82931999999999995</c:v>
                </c:pt>
                <c:pt idx="8433">
                  <c:v>0.82972000000000001</c:v>
                </c:pt>
                <c:pt idx="8434">
                  <c:v>0.83011999999999997</c:v>
                </c:pt>
                <c:pt idx="8435">
                  <c:v>0.83052000000000004</c:v>
                </c:pt>
                <c:pt idx="8436">
                  <c:v>0.83091999999999999</c:v>
                </c:pt>
                <c:pt idx="8437">
                  <c:v>0.83130999999999999</c:v>
                </c:pt>
                <c:pt idx="8438">
                  <c:v>0.83170999999999995</c:v>
                </c:pt>
                <c:pt idx="8439">
                  <c:v>0.83170999999999995</c:v>
                </c:pt>
                <c:pt idx="8440">
                  <c:v>0.83209999999999995</c:v>
                </c:pt>
                <c:pt idx="8441">
                  <c:v>0.83250000000000002</c:v>
                </c:pt>
                <c:pt idx="8442">
                  <c:v>0.83055000000000001</c:v>
                </c:pt>
                <c:pt idx="8443">
                  <c:v>0.83094000000000001</c:v>
                </c:pt>
                <c:pt idx="8444">
                  <c:v>0.83133999999999997</c:v>
                </c:pt>
                <c:pt idx="8445">
                  <c:v>0.83172999999999997</c:v>
                </c:pt>
                <c:pt idx="8446">
                  <c:v>0.83213000000000004</c:v>
                </c:pt>
                <c:pt idx="8447">
                  <c:v>0.83252000000000004</c:v>
                </c:pt>
                <c:pt idx="8448">
                  <c:v>0.83291000000000004</c:v>
                </c:pt>
                <c:pt idx="8449">
                  <c:v>0.83331</c:v>
                </c:pt>
                <c:pt idx="8450">
                  <c:v>0.83135999999999999</c:v>
                </c:pt>
                <c:pt idx="8451">
                  <c:v>0.83174999999999999</c:v>
                </c:pt>
                <c:pt idx="8452">
                  <c:v>0.83213999999999999</c:v>
                </c:pt>
                <c:pt idx="8453">
                  <c:v>0.83253999999999995</c:v>
                </c:pt>
                <c:pt idx="8454">
                  <c:v>0.83253999999999995</c:v>
                </c:pt>
                <c:pt idx="8455">
                  <c:v>0.83292999999999995</c:v>
                </c:pt>
                <c:pt idx="8456">
                  <c:v>0.83292999999999995</c:v>
                </c:pt>
                <c:pt idx="8457">
                  <c:v>0.83331999999999995</c:v>
                </c:pt>
                <c:pt idx="8458">
                  <c:v>0.83370999999999995</c:v>
                </c:pt>
                <c:pt idx="8459">
                  <c:v>0.83409999999999995</c:v>
                </c:pt>
                <c:pt idx="8460">
                  <c:v>0.83448999999999995</c:v>
                </c:pt>
                <c:pt idx="8461">
                  <c:v>0.83487999999999996</c:v>
                </c:pt>
                <c:pt idx="8462">
                  <c:v>0.83291999999999999</c:v>
                </c:pt>
                <c:pt idx="8463">
                  <c:v>0.83331</c:v>
                </c:pt>
                <c:pt idx="8464">
                  <c:v>0.8337</c:v>
                </c:pt>
                <c:pt idx="8465">
                  <c:v>0.83409</c:v>
                </c:pt>
                <c:pt idx="8466">
                  <c:v>0.83448</c:v>
                </c:pt>
                <c:pt idx="8467">
                  <c:v>0.83487</c:v>
                </c:pt>
                <c:pt idx="8468">
                  <c:v>0.83291999999999999</c:v>
                </c:pt>
                <c:pt idx="8469">
                  <c:v>0.83331</c:v>
                </c:pt>
                <c:pt idx="8470">
                  <c:v>0.8337</c:v>
                </c:pt>
                <c:pt idx="8471">
                  <c:v>0.83408000000000004</c:v>
                </c:pt>
                <c:pt idx="8472">
                  <c:v>0.83447000000000005</c:v>
                </c:pt>
                <c:pt idx="8473">
                  <c:v>0.83252000000000004</c:v>
                </c:pt>
                <c:pt idx="8474">
                  <c:v>0.83291000000000004</c:v>
                </c:pt>
                <c:pt idx="8475">
                  <c:v>0.83330000000000004</c:v>
                </c:pt>
                <c:pt idx="8476">
                  <c:v>0.83369000000000004</c:v>
                </c:pt>
                <c:pt idx="8477">
                  <c:v>0.83408000000000004</c:v>
                </c:pt>
                <c:pt idx="8478">
                  <c:v>0.83447000000000005</c:v>
                </c:pt>
                <c:pt idx="8479">
                  <c:v>0.83447000000000005</c:v>
                </c:pt>
                <c:pt idx="8480">
                  <c:v>0.83447000000000005</c:v>
                </c:pt>
                <c:pt idx="8481">
                  <c:v>0.83447000000000005</c:v>
                </c:pt>
                <c:pt idx="8482">
                  <c:v>0.83484999999999998</c:v>
                </c:pt>
                <c:pt idx="8483">
                  <c:v>0.83523999999999998</c:v>
                </c:pt>
                <c:pt idx="8484">
                  <c:v>0.83562999999999998</c:v>
                </c:pt>
                <c:pt idx="8485">
                  <c:v>0.83601000000000003</c:v>
                </c:pt>
                <c:pt idx="8486">
                  <c:v>0.83638999999999997</c:v>
                </c:pt>
                <c:pt idx="8487">
                  <c:v>0.83677999999999997</c:v>
                </c:pt>
                <c:pt idx="8488">
                  <c:v>0.83716000000000002</c:v>
                </c:pt>
                <c:pt idx="8489">
                  <c:v>0.83753999999999995</c:v>
                </c:pt>
                <c:pt idx="8490">
                  <c:v>0.83753999999999995</c:v>
                </c:pt>
                <c:pt idx="8491">
                  <c:v>0.83792</c:v>
                </c:pt>
                <c:pt idx="8492">
                  <c:v>0.83792</c:v>
                </c:pt>
                <c:pt idx="8493">
                  <c:v>0.83830000000000005</c:v>
                </c:pt>
                <c:pt idx="8494">
                  <c:v>0.83830000000000005</c:v>
                </c:pt>
                <c:pt idx="8495">
                  <c:v>0.83867999999999998</c:v>
                </c:pt>
                <c:pt idx="8496">
                  <c:v>0.83867999999999998</c:v>
                </c:pt>
                <c:pt idx="8497">
                  <c:v>0.83906000000000003</c:v>
                </c:pt>
                <c:pt idx="8498">
                  <c:v>0.83943999999999996</c:v>
                </c:pt>
                <c:pt idx="8499">
                  <c:v>0.83980999999999995</c:v>
                </c:pt>
                <c:pt idx="8500">
                  <c:v>0.84018999999999999</c:v>
                </c:pt>
                <c:pt idx="8501">
                  <c:v>0.84055999999999997</c:v>
                </c:pt>
                <c:pt idx="8502">
                  <c:v>0.84094000000000002</c:v>
                </c:pt>
                <c:pt idx="8503">
                  <c:v>0.83896999999999999</c:v>
                </c:pt>
                <c:pt idx="8504">
                  <c:v>0.83933999999999997</c:v>
                </c:pt>
                <c:pt idx="8505">
                  <c:v>0.83972000000000002</c:v>
                </c:pt>
                <c:pt idx="8506">
                  <c:v>0.83774999999999999</c:v>
                </c:pt>
                <c:pt idx="8507">
                  <c:v>0.83813000000000004</c:v>
                </c:pt>
                <c:pt idx="8508">
                  <c:v>0.83850999999999998</c:v>
                </c:pt>
                <c:pt idx="8509">
                  <c:v>0.83850999999999998</c:v>
                </c:pt>
                <c:pt idx="8510">
                  <c:v>0.83889000000000002</c:v>
                </c:pt>
                <c:pt idx="8511">
                  <c:v>0.83926999999999996</c:v>
                </c:pt>
                <c:pt idx="8512">
                  <c:v>0.83926999999999996</c:v>
                </c:pt>
                <c:pt idx="8513">
                  <c:v>0.83965000000000001</c:v>
                </c:pt>
                <c:pt idx="8514">
                  <c:v>0.83767000000000003</c:v>
                </c:pt>
                <c:pt idx="8515">
                  <c:v>0.83767000000000003</c:v>
                </c:pt>
                <c:pt idx="8516">
                  <c:v>0.83804999999999996</c:v>
                </c:pt>
                <c:pt idx="8517">
                  <c:v>0.83843999999999996</c:v>
                </c:pt>
                <c:pt idx="8518">
                  <c:v>0.83645999999999998</c:v>
                </c:pt>
                <c:pt idx="8519">
                  <c:v>0.83684999999999998</c:v>
                </c:pt>
                <c:pt idx="8520">
                  <c:v>0.83723000000000003</c:v>
                </c:pt>
                <c:pt idx="8521">
                  <c:v>0.83760999999999997</c:v>
                </c:pt>
                <c:pt idx="8522">
                  <c:v>0.83799999999999997</c:v>
                </c:pt>
                <c:pt idx="8523">
                  <c:v>0.83838000000000001</c:v>
                </c:pt>
                <c:pt idx="8524">
                  <c:v>0.83838000000000001</c:v>
                </c:pt>
                <c:pt idx="8525">
                  <c:v>0.83875999999999995</c:v>
                </c:pt>
                <c:pt idx="8526">
                  <c:v>0.83913000000000004</c:v>
                </c:pt>
                <c:pt idx="8527">
                  <c:v>0.83950999999999998</c:v>
                </c:pt>
                <c:pt idx="8528">
                  <c:v>0.83989000000000003</c:v>
                </c:pt>
                <c:pt idx="8529">
                  <c:v>0.84026999999999996</c:v>
                </c:pt>
                <c:pt idx="8530">
                  <c:v>0.83828999999999998</c:v>
                </c:pt>
                <c:pt idx="8531">
                  <c:v>0.83633000000000002</c:v>
                </c:pt>
                <c:pt idx="8532">
                  <c:v>0.83436999999999995</c:v>
                </c:pt>
                <c:pt idx="8533">
                  <c:v>0.83436999999999995</c:v>
                </c:pt>
                <c:pt idx="8534">
                  <c:v>0.83475999999999995</c:v>
                </c:pt>
                <c:pt idx="8535">
                  <c:v>0.83475999999999995</c:v>
                </c:pt>
                <c:pt idx="8536">
                  <c:v>0.83513999999999999</c:v>
                </c:pt>
                <c:pt idx="8537">
                  <c:v>0.83552999999999999</c:v>
                </c:pt>
                <c:pt idx="8538">
                  <c:v>0.83592</c:v>
                </c:pt>
                <c:pt idx="8539">
                  <c:v>0.83592</c:v>
                </c:pt>
                <c:pt idx="8540">
                  <c:v>0.83394999999999997</c:v>
                </c:pt>
                <c:pt idx="8541">
                  <c:v>0.83433999999999997</c:v>
                </c:pt>
                <c:pt idx="8542">
                  <c:v>0.83472999999999997</c:v>
                </c:pt>
                <c:pt idx="8543">
                  <c:v>0.83511999999999997</c:v>
                </c:pt>
                <c:pt idx="8544">
                  <c:v>0.83511999999999997</c:v>
                </c:pt>
                <c:pt idx="8545">
                  <c:v>0.83550999999999997</c:v>
                </c:pt>
                <c:pt idx="8546">
                  <c:v>0.83589999999999998</c:v>
                </c:pt>
                <c:pt idx="8547">
                  <c:v>0.83628000000000002</c:v>
                </c:pt>
                <c:pt idx="8548">
                  <c:v>0.83667000000000002</c:v>
                </c:pt>
                <c:pt idx="8549">
                  <c:v>0.83704999999999996</c:v>
                </c:pt>
                <c:pt idx="8550">
                  <c:v>0.83704999999999996</c:v>
                </c:pt>
                <c:pt idx="8551">
                  <c:v>0.83743999999999996</c:v>
                </c:pt>
                <c:pt idx="8552">
                  <c:v>0.83782000000000001</c:v>
                </c:pt>
                <c:pt idx="8553">
                  <c:v>0.83819999999999995</c:v>
                </c:pt>
                <c:pt idx="8554">
                  <c:v>0.83857999999999999</c:v>
                </c:pt>
                <c:pt idx="8555">
                  <c:v>0.83857999999999999</c:v>
                </c:pt>
                <c:pt idx="8556">
                  <c:v>0.83857999999999999</c:v>
                </c:pt>
                <c:pt idx="8557">
                  <c:v>0.83857999999999999</c:v>
                </c:pt>
                <c:pt idx="8558">
                  <c:v>0.83896000000000004</c:v>
                </c:pt>
                <c:pt idx="8559">
                  <c:v>0.83933999999999997</c:v>
                </c:pt>
                <c:pt idx="8560">
                  <c:v>0.83933999999999997</c:v>
                </c:pt>
                <c:pt idx="8561">
                  <c:v>0.83933999999999997</c:v>
                </c:pt>
                <c:pt idx="8562">
                  <c:v>0.83972999999999998</c:v>
                </c:pt>
                <c:pt idx="8563">
                  <c:v>0.84011000000000002</c:v>
                </c:pt>
                <c:pt idx="8564">
                  <c:v>0.84011000000000002</c:v>
                </c:pt>
                <c:pt idx="8565">
                  <c:v>0.84048999999999996</c:v>
                </c:pt>
                <c:pt idx="8566">
                  <c:v>0.84048999999999996</c:v>
                </c:pt>
                <c:pt idx="8567">
                  <c:v>0.84087000000000001</c:v>
                </c:pt>
                <c:pt idx="8568">
                  <c:v>0.84125000000000005</c:v>
                </c:pt>
                <c:pt idx="8569">
                  <c:v>0.84162000000000003</c:v>
                </c:pt>
                <c:pt idx="8570">
                  <c:v>0.84199999999999997</c:v>
                </c:pt>
                <c:pt idx="8571">
                  <c:v>0.84</c:v>
                </c:pt>
                <c:pt idx="8572">
                  <c:v>0.84</c:v>
                </c:pt>
                <c:pt idx="8573">
                  <c:v>0.84038000000000002</c:v>
                </c:pt>
                <c:pt idx="8574">
                  <c:v>0.84075999999999995</c:v>
                </c:pt>
                <c:pt idx="8575">
                  <c:v>0.84114</c:v>
                </c:pt>
                <c:pt idx="8576">
                  <c:v>0.84152000000000005</c:v>
                </c:pt>
                <c:pt idx="8577">
                  <c:v>0.84189000000000003</c:v>
                </c:pt>
                <c:pt idx="8578">
                  <c:v>0.84226999999999996</c:v>
                </c:pt>
                <c:pt idx="8579">
                  <c:v>0.84226999999999996</c:v>
                </c:pt>
                <c:pt idx="8580">
                  <c:v>0.84226999999999996</c:v>
                </c:pt>
                <c:pt idx="8581">
                  <c:v>0.84265000000000001</c:v>
                </c:pt>
                <c:pt idx="8582">
                  <c:v>0.84265000000000001</c:v>
                </c:pt>
                <c:pt idx="8583">
                  <c:v>0.84062999999999999</c:v>
                </c:pt>
                <c:pt idx="8584">
                  <c:v>0.84101000000000004</c:v>
                </c:pt>
                <c:pt idx="8585">
                  <c:v>0.83899999999999997</c:v>
                </c:pt>
                <c:pt idx="8586">
                  <c:v>0.83938999999999997</c:v>
                </c:pt>
                <c:pt idx="8587">
                  <c:v>0.83977000000000002</c:v>
                </c:pt>
                <c:pt idx="8588">
                  <c:v>0.83977000000000002</c:v>
                </c:pt>
                <c:pt idx="8589">
                  <c:v>0.84014999999999995</c:v>
                </c:pt>
                <c:pt idx="8590">
                  <c:v>0.84053999999999995</c:v>
                </c:pt>
                <c:pt idx="8591">
                  <c:v>0.83853</c:v>
                </c:pt>
                <c:pt idx="8592">
                  <c:v>0.83891000000000004</c:v>
                </c:pt>
                <c:pt idx="8593">
                  <c:v>0.83930000000000005</c:v>
                </c:pt>
                <c:pt idx="8594">
                  <c:v>0.83930000000000005</c:v>
                </c:pt>
                <c:pt idx="8595">
                  <c:v>0.83967999999999998</c:v>
                </c:pt>
                <c:pt idx="8596">
                  <c:v>0.84006999999999998</c:v>
                </c:pt>
                <c:pt idx="8597">
                  <c:v>0.84006999999999998</c:v>
                </c:pt>
                <c:pt idx="8598">
                  <c:v>0.83806000000000003</c:v>
                </c:pt>
                <c:pt idx="8599">
                  <c:v>0.83843999999999996</c:v>
                </c:pt>
                <c:pt idx="8600">
                  <c:v>0.83882999999999996</c:v>
                </c:pt>
                <c:pt idx="8601">
                  <c:v>0.83921000000000001</c:v>
                </c:pt>
                <c:pt idx="8602">
                  <c:v>0.83960000000000001</c:v>
                </c:pt>
                <c:pt idx="8603">
                  <c:v>0.83997999999999995</c:v>
                </c:pt>
                <c:pt idx="8604">
                  <c:v>0.83997999999999995</c:v>
                </c:pt>
                <c:pt idx="8605">
                  <c:v>0.84036</c:v>
                </c:pt>
                <c:pt idx="8606">
                  <c:v>0.84075</c:v>
                </c:pt>
                <c:pt idx="8607">
                  <c:v>0.83874000000000004</c:v>
                </c:pt>
                <c:pt idx="8608">
                  <c:v>0.83911999999999998</c:v>
                </c:pt>
                <c:pt idx="8609">
                  <c:v>0.83950999999999998</c:v>
                </c:pt>
                <c:pt idx="8610">
                  <c:v>0.83989000000000003</c:v>
                </c:pt>
                <c:pt idx="8611">
                  <c:v>0.84026999999999996</c:v>
                </c:pt>
                <c:pt idx="8612">
                  <c:v>0.84065000000000001</c:v>
                </c:pt>
                <c:pt idx="8613">
                  <c:v>0.84103000000000006</c:v>
                </c:pt>
                <c:pt idx="8614">
                  <c:v>0.84140999999999999</c:v>
                </c:pt>
                <c:pt idx="8615">
                  <c:v>0.84179000000000004</c:v>
                </c:pt>
                <c:pt idx="8616">
                  <c:v>0.84216999999999997</c:v>
                </c:pt>
                <c:pt idx="8617">
                  <c:v>0.84016000000000002</c:v>
                </c:pt>
                <c:pt idx="8618">
                  <c:v>0.84053999999999995</c:v>
                </c:pt>
                <c:pt idx="8619">
                  <c:v>0.84092</c:v>
                </c:pt>
                <c:pt idx="8620">
                  <c:v>0.84130000000000005</c:v>
                </c:pt>
                <c:pt idx="8621">
                  <c:v>0.83930000000000005</c:v>
                </c:pt>
                <c:pt idx="8622">
                  <c:v>0.83930000000000005</c:v>
                </c:pt>
                <c:pt idx="8623">
                  <c:v>0.83967999999999998</c:v>
                </c:pt>
                <c:pt idx="8624">
                  <c:v>0.84006000000000003</c:v>
                </c:pt>
                <c:pt idx="8625">
                  <c:v>0.84043999999999996</c:v>
                </c:pt>
                <c:pt idx="8626">
                  <c:v>0.84082000000000001</c:v>
                </c:pt>
                <c:pt idx="8627">
                  <c:v>0.84082000000000001</c:v>
                </c:pt>
                <c:pt idx="8628">
                  <c:v>0.84119999999999995</c:v>
                </c:pt>
                <c:pt idx="8629">
                  <c:v>0.84157999999999999</c:v>
                </c:pt>
                <c:pt idx="8630">
                  <c:v>0.84157999999999999</c:v>
                </c:pt>
                <c:pt idx="8631">
                  <c:v>0.83957000000000004</c:v>
                </c:pt>
                <c:pt idx="8632">
                  <c:v>0.83757000000000004</c:v>
                </c:pt>
                <c:pt idx="8633">
                  <c:v>0.83757000000000004</c:v>
                </c:pt>
                <c:pt idx="8634">
                  <c:v>0.83557000000000003</c:v>
                </c:pt>
                <c:pt idx="8635">
                  <c:v>0.83596000000000004</c:v>
                </c:pt>
                <c:pt idx="8636">
                  <c:v>0.83596000000000004</c:v>
                </c:pt>
                <c:pt idx="8637">
                  <c:v>0.83596000000000004</c:v>
                </c:pt>
                <c:pt idx="8638">
                  <c:v>0.83596000000000004</c:v>
                </c:pt>
                <c:pt idx="8639">
                  <c:v>0.83396000000000003</c:v>
                </c:pt>
                <c:pt idx="8640">
                  <c:v>0.83435000000000004</c:v>
                </c:pt>
                <c:pt idx="8641">
                  <c:v>0.83474999999999999</c:v>
                </c:pt>
                <c:pt idx="8642">
                  <c:v>0.83514999999999995</c:v>
                </c:pt>
                <c:pt idx="8643">
                  <c:v>0.83553999999999995</c:v>
                </c:pt>
                <c:pt idx="8644">
                  <c:v>0.83594000000000002</c:v>
                </c:pt>
                <c:pt idx="8645">
                  <c:v>0.83392999999999995</c:v>
                </c:pt>
                <c:pt idx="8646">
                  <c:v>0.83433000000000002</c:v>
                </c:pt>
                <c:pt idx="8647">
                  <c:v>0.83433000000000002</c:v>
                </c:pt>
                <c:pt idx="8648">
                  <c:v>0.83472999999999997</c:v>
                </c:pt>
                <c:pt idx="8649">
                  <c:v>0.83513000000000004</c:v>
                </c:pt>
                <c:pt idx="8650">
                  <c:v>0.83513000000000004</c:v>
                </c:pt>
                <c:pt idx="8651">
                  <c:v>0.83311999999999997</c:v>
                </c:pt>
                <c:pt idx="8652">
                  <c:v>0.83352000000000004</c:v>
                </c:pt>
                <c:pt idx="8653">
                  <c:v>0.83352000000000004</c:v>
                </c:pt>
                <c:pt idx="8654">
                  <c:v>0.83391999999999999</c:v>
                </c:pt>
                <c:pt idx="8655">
                  <c:v>0.83431999999999995</c:v>
                </c:pt>
                <c:pt idx="8656">
                  <c:v>0.83472000000000002</c:v>
                </c:pt>
                <c:pt idx="8657">
                  <c:v>0.83511999999999997</c:v>
                </c:pt>
                <c:pt idx="8658">
                  <c:v>0.83550999999999997</c:v>
                </c:pt>
                <c:pt idx="8659">
                  <c:v>0.83550999999999997</c:v>
                </c:pt>
                <c:pt idx="8660">
                  <c:v>0.83591000000000004</c:v>
                </c:pt>
                <c:pt idx="8661">
                  <c:v>0.83389999999999997</c:v>
                </c:pt>
                <c:pt idx="8662">
                  <c:v>0.83189000000000002</c:v>
                </c:pt>
                <c:pt idx="8663">
                  <c:v>0.83230000000000004</c:v>
                </c:pt>
                <c:pt idx="8664">
                  <c:v>0.8327</c:v>
                </c:pt>
                <c:pt idx="8665">
                  <c:v>0.83309999999999995</c:v>
                </c:pt>
                <c:pt idx="8666">
                  <c:v>0.83350000000000002</c:v>
                </c:pt>
                <c:pt idx="8667">
                  <c:v>0.83389999999999997</c:v>
                </c:pt>
                <c:pt idx="8668">
                  <c:v>0.83430000000000004</c:v>
                </c:pt>
                <c:pt idx="8669">
                  <c:v>0.83230000000000004</c:v>
                </c:pt>
                <c:pt idx="8670">
                  <c:v>0.8327</c:v>
                </c:pt>
                <c:pt idx="8671">
                  <c:v>0.83309999999999995</c:v>
                </c:pt>
                <c:pt idx="8672">
                  <c:v>0.83309999999999995</c:v>
                </c:pt>
                <c:pt idx="8673">
                  <c:v>0.83350000000000002</c:v>
                </c:pt>
                <c:pt idx="8674">
                  <c:v>0.83350000000000002</c:v>
                </c:pt>
                <c:pt idx="8675">
                  <c:v>0.83389999999999997</c:v>
                </c:pt>
                <c:pt idx="8676">
                  <c:v>0.83430000000000004</c:v>
                </c:pt>
                <c:pt idx="8677">
                  <c:v>0.83430000000000004</c:v>
                </c:pt>
                <c:pt idx="8678">
                  <c:v>0.83230000000000004</c:v>
                </c:pt>
                <c:pt idx="8679">
                  <c:v>0.8327</c:v>
                </c:pt>
                <c:pt idx="8680">
                  <c:v>0.83309999999999995</c:v>
                </c:pt>
                <c:pt idx="8681">
                  <c:v>0.83350000000000002</c:v>
                </c:pt>
                <c:pt idx="8682">
                  <c:v>0.83389999999999997</c:v>
                </c:pt>
                <c:pt idx="8683">
                  <c:v>0.83430000000000004</c:v>
                </c:pt>
                <c:pt idx="8684">
                  <c:v>0.8347</c:v>
                </c:pt>
                <c:pt idx="8685">
                  <c:v>0.83509</c:v>
                </c:pt>
                <c:pt idx="8686">
                  <c:v>0.83548999999999995</c:v>
                </c:pt>
                <c:pt idx="8687">
                  <c:v>0.83587999999999996</c:v>
                </c:pt>
                <c:pt idx="8688">
                  <c:v>0.83387999999999995</c:v>
                </c:pt>
                <c:pt idx="8689">
                  <c:v>0.83428000000000002</c:v>
                </c:pt>
                <c:pt idx="8690">
                  <c:v>0.83467999999999998</c:v>
                </c:pt>
                <c:pt idx="8691">
                  <c:v>0.83506999999999998</c:v>
                </c:pt>
                <c:pt idx="8692">
                  <c:v>0.83545999999999998</c:v>
                </c:pt>
                <c:pt idx="8693">
                  <c:v>0.83586000000000005</c:v>
                </c:pt>
                <c:pt idx="8694">
                  <c:v>0.83625000000000005</c:v>
                </c:pt>
                <c:pt idx="8695">
                  <c:v>0.83664000000000005</c:v>
                </c:pt>
                <c:pt idx="8696">
                  <c:v>0.83703000000000005</c:v>
                </c:pt>
                <c:pt idx="8697">
                  <c:v>0.83703000000000005</c:v>
                </c:pt>
                <c:pt idx="8698">
                  <c:v>0.83742000000000005</c:v>
                </c:pt>
                <c:pt idx="8699">
                  <c:v>0.83781000000000005</c:v>
                </c:pt>
                <c:pt idx="8700">
                  <c:v>0.83819999999999995</c:v>
                </c:pt>
                <c:pt idx="8701">
                  <c:v>0.83620000000000005</c:v>
                </c:pt>
                <c:pt idx="8702">
                  <c:v>0.83420000000000005</c:v>
                </c:pt>
                <c:pt idx="8703">
                  <c:v>0.83221000000000001</c:v>
                </c:pt>
                <c:pt idx="8704">
                  <c:v>0.83260999999999996</c:v>
                </c:pt>
                <c:pt idx="8705">
                  <c:v>0.83301000000000003</c:v>
                </c:pt>
                <c:pt idx="8706">
                  <c:v>0.83340999999999998</c:v>
                </c:pt>
                <c:pt idx="8707">
                  <c:v>0.83379999999999999</c:v>
                </c:pt>
                <c:pt idx="8708">
                  <c:v>0.83379999999999999</c:v>
                </c:pt>
                <c:pt idx="8709">
                  <c:v>0.83420000000000005</c:v>
                </c:pt>
                <c:pt idx="8710">
                  <c:v>0.83459000000000005</c:v>
                </c:pt>
                <c:pt idx="8711">
                  <c:v>0.83260000000000001</c:v>
                </c:pt>
                <c:pt idx="8712">
                  <c:v>0.83299999999999996</c:v>
                </c:pt>
                <c:pt idx="8713">
                  <c:v>0.83340000000000003</c:v>
                </c:pt>
                <c:pt idx="8714">
                  <c:v>0.83379999999999999</c:v>
                </c:pt>
                <c:pt idx="8715">
                  <c:v>0.83418999999999999</c:v>
                </c:pt>
                <c:pt idx="8716">
                  <c:v>0.83459000000000005</c:v>
                </c:pt>
                <c:pt idx="8717">
                  <c:v>0.83260000000000001</c:v>
                </c:pt>
                <c:pt idx="8718">
                  <c:v>0.83299999999999996</c:v>
                </c:pt>
                <c:pt idx="8719">
                  <c:v>0.83340000000000003</c:v>
                </c:pt>
                <c:pt idx="8720">
                  <c:v>0.83379000000000003</c:v>
                </c:pt>
                <c:pt idx="8721">
                  <c:v>0.83181000000000005</c:v>
                </c:pt>
                <c:pt idx="8722">
                  <c:v>0.83221000000000001</c:v>
                </c:pt>
                <c:pt idx="8723">
                  <c:v>0.83221000000000001</c:v>
                </c:pt>
                <c:pt idx="8724">
                  <c:v>0.83260999999999996</c:v>
                </c:pt>
                <c:pt idx="8725">
                  <c:v>0.83301000000000003</c:v>
                </c:pt>
                <c:pt idx="8726">
                  <c:v>0.83340999999999998</c:v>
                </c:pt>
                <c:pt idx="8727">
                  <c:v>0.83143</c:v>
                </c:pt>
                <c:pt idx="8728">
                  <c:v>0.83143</c:v>
                </c:pt>
                <c:pt idx="8729">
                  <c:v>0.83182999999999996</c:v>
                </c:pt>
                <c:pt idx="8730">
                  <c:v>0.83223000000000003</c:v>
                </c:pt>
                <c:pt idx="8731">
                  <c:v>0.83262999999999998</c:v>
                </c:pt>
                <c:pt idx="8732">
                  <c:v>0.83301999999999998</c:v>
                </c:pt>
                <c:pt idx="8733">
                  <c:v>0.83342000000000005</c:v>
                </c:pt>
                <c:pt idx="8734">
                  <c:v>0.83382000000000001</c:v>
                </c:pt>
                <c:pt idx="8735">
                  <c:v>0.83421000000000001</c:v>
                </c:pt>
                <c:pt idx="8736">
                  <c:v>0.83223000000000003</c:v>
                </c:pt>
                <c:pt idx="8737">
                  <c:v>0.83262999999999998</c:v>
                </c:pt>
                <c:pt idx="8738">
                  <c:v>0.83065999999999995</c:v>
                </c:pt>
                <c:pt idx="8739">
                  <c:v>0.83106000000000002</c:v>
                </c:pt>
                <c:pt idx="8740">
                  <c:v>0.83145999999999998</c:v>
                </c:pt>
                <c:pt idx="8741">
                  <c:v>0.83186000000000004</c:v>
                </c:pt>
                <c:pt idx="8742">
                  <c:v>0.83225000000000005</c:v>
                </c:pt>
                <c:pt idx="8743">
                  <c:v>0.83225000000000005</c:v>
                </c:pt>
                <c:pt idx="8744">
                  <c:v>0.83265</c:v>
                </c:pt>
                <c:pt idx="8745">
                  <c:v>0.83304999999999996</c:v>
                </c:pt>
                <c:pt idx="8746">
                  <c:v>0.83106999999999998</c:v>
                </c:pt>
                <c:pt idx="8747">
                  <c:v>0.83147000000000004</c:v>
                </c:pt>
                <c:pt idx="8748">
                  <c:v>0.83187</c:v>
                </c:pt>
                <c:pt idx="8749">
                  <c:v>0.82989999999999997</c:v>
                </c:pt>
                <c:pt idx="8750">
                  <c:v>0.83030999999999999</c:v>
                </c:pt>
                <c:pt idx="8751">
                  <c:v>0.83030999999999999</c:v>
                </c:pt>
                <c:pt idx="8752">
                  <c:v>0.83070999999999995</c:v>
                </c:pt>
                <c:pt idx="8753">
                  <c:v>0.82874000000000003</c:v>
                </c:pt>
                <c:pt idx="8754">
                  <c:v>0.82915000000000005</c:v>
                </c:pt>
                <c:pt idx="8755">
                  <c:v>0.82955000000000001</c:v>
                </c:pt>
                <c:pt idx="8756">
                  <c:v>0.82994999999999997</c:v>
                </c:pt>
                <c:pt idx="8757">
                  <c:v>0.83035999999999999</c:v>
                </c:pt>
                <c:pt idx="8758">
                  <c:v>0.82838999999999996</c:v>
                </c:pt>
                <c:pt idx="8759">
                  <c:v>0.82879999999999998</c:v>
                </c:pt>
                <c:pt idx="8760">
                  <c:v>0.82920000000000005</c:v>
                </c:pt>
                <c:pt idx="8761">
                  <c:v>0.82723999999999998</c:v>
                </c:pt>
                <c:pt idx="8762">
                  <c:v>0.82765</c:v>
                </c:pt>
                <c:pt idx="8763">
                  <c:v>0.82806000000000002</c:v>
                </c:pt>
                <c:pt idx="8764">
                  <c:v>0.82806000000000002</c:v>
                </c:pt>
                <c:pt idx="8765">
                  <c:v>0.82806000000000002</c:v>
                </c:pt>
                <c:pt idx="8766">
                  <c:v>0.82806000000000002</c:v>
                </c:pt>
                <c:pt idx="8767">
                  <c:v>0.82847000000000004</c:v>
                </c:pt>
                <c:pt idx="8768">
                  <c:v>0.82887</c:v>
                </c:pt>
                <c:pt idx="8769">
                  <c:v>0.82928000000000002</c:v>
                </c:pt>
                <c:pt idx="8770">
                  <c:v>0.82969000000000004</c:v>
                </c:pt>
                <c:pt idx="8771">
                  <c:v>0.83008999999999999</c:v>
                </c:pt>
                <c:pt idx="8772">
                  <c:v>0.82811999999999997</c:v>
                </c:pt>
                <c:pt idx="8773">
                  <c:v>0.82852999999999999</c:v>
                </c:pt>
                <c:pt idx="8774">
                  <c:v>0.82892999999999994</c:v>
                </c:pt>
                <c:pt idx="8775">
                  <c:v>0.82933999999999997</c:v>
                </c:pt>
                <c:pt idx="8776">
                  <c:v>0.82974000000000003</c:v>
                </c:pt>
                <c:pt idx="8777">
                  <c:v>0.83015000000000005</c:v>
                </c:pt>
                <c:pt idx="8778">
                  <c:v>0.83015000000000005</c:v>
                </c:pt>
                <c:pt idx="8779">
                  <c:v>0.83055000000000001</c:v>
                </c:pt>
                <c:pt idx="8780">
                  <c:v>0.82857999999999998</c:v>
                </c:pt>
                <c:pt idx="8781">
                  <c:v>0.82899</c:v>
                </c:pt>
                <c:pt idx="8782">
                  <c:v>0.82938999999999996</c:v>
                </c:pt>
                <c:pt idx="8783">
                  <c:v>0.82979999999999998</c:v>
                </c:pt>
                <c:pt idx="8784">
                  <c:v>0.82782999999999995</c:v>
                </c:pt>
                <c:pt idx="8785">
                  <c:v>0.82823999999999998</c:v>
                </c:pt>
                <c:pt idx="8786">
                  <c:v>0.82628000000000001</c:v>
                </c:pt>
                <c:pt idx="8787">
                  <c:v>0.82669000000000004</c:v>
                </c:pt>
                <c:pt idx="8788">
                  <c:v>0.82474000000000003</c:v>
                </c:pt>
                <c:pt idx="8789">
                  <c:v>0.82279000000000002</c:v>
                </c:pt>
                <c:pt idx="8790">
                  <c:v>0.82321</c:v>
                </c:pt>
                <c:pt idx="8791">
                  <c:v>0.82362999999999997</c:v>
                </c:pt>
                <c:pt idx="8792">
                  <c:v>0.82169000000000003</c:v>
                </c:pt>
                <c:pt idx="8793">
                  <c:v>0.81974999999999998</c:v>
                </c:pt>
                <c:pt idx="8794">
                  <c:v>0.81974999999999998</c:v>
                </c:pt>
                <c:pt idx="8795">
                  <c:v>0.82018000000000002</c:v>
                </c:pt>
                <c:pt idx="8796">
                  <c:v>0.82018000000000002</c:v>
                </c:pt>
                <c:pt idx="8797">
                  <c:v>0.81823999999999997</c:v>
                </c:pt>
                <c:pt idx="8798">
                  <c:v>0.81867000000000001</c:v>
                </c:pt>
                <c:pt idx="8799">
                  <c:v>0.81908999999999998</c:v>
                </c:pt>
                <c:pt idx="8800">
                  <c:v>0.81908999999999998</c:v>
                </c:pt>
                <c:pt idx="8801">
                  <c:v>0.81715000000000004</c:v>
                </c:pt>
                <c:pt idx="8802">
                  <c:v>0.81521999999999994</c:v>
                </c:pt>
                <c:pt idx="8803">
                  <c:v>0.81521999999999994</c:v>
                </c:pt>
                <c:pt idx="8804">
                  <c:v>0.81566000000000005</c:v>
                </c:pt>
                <c:pt idx="8805">
                  <c:v>0.81566000000000005</c:v>
                </c:pt>
                <c:pt idx="8806">
                  <c:v>0.81610000000000005</c:v>
                </c:pt>
                <c:pt idx="8807">
                  <c:v>0.81652999999999998</c:v>
                </c:pt>
                <c:pt idx="8808">
                  <c:v>0.81652999999999998</c:v>
                </c:pt>
                <c:pt idx="8809">
                  <c:v>0.81696999999999997</c:v>
                </c:pt>
                <c:pt idx="8810">
                  <c:v>0.81740000000000002</c:v>
                </c:pt>
                <c:pt idx="8811">
                  <c:v>0.81784000000000001</c:v>
                </c:pt>
                <c:pt idx="8812">
                  <c:v>0.81827000000000005</c:v>
                </c:pt>
                <c:pt idx="8813">
                  <c:v>0.81633</c:v>
                </c:pt>
                <c:pt idx="8814">
                  <c:v>0.81676000000000004</c:v>
                </c:pt>
                <c:pt idx="8815">
                  <c:v>0.81720000000000004</c:v>
                </c:pt>
                <c:pt idx="8816">
                  <c:v>0.81762999999999997</c:v>
                </c:pt>
                <c:pt idx="8817">
                  <c:v>0.81762999999999997</c:v>
                </c:pt>
                <c:pt idx="8818">
                  <c:v>0.81806000000000001</c:v>
                </c:pt>
                <c:pt idx="8819">
                  <c:v>0.81850000000000001</c:v>
                </c:pt>
                <c:pt idx="8820">
                  <c:v>0.81893000000000005</c:v>
                </c:pt>
                <c:pt idx="8821">
                  <c:v>0.81893000000000005</c:v>
                </c:pt>
                <c:pt idx="8822">
                  <c:v>0.81935999999999998</c:v>
                </c:pt>
                <c:pt idx="8823">
                  <c:v>0.81935999999999998</c:v>
                </c:pt>
                <c:pt idx="8824">
                  <c:v>0.81979000000000002</c:v>
                </c:pt>
                <c:pt idx="8825">
                  <c:v>0.81784000000000001</c:v>
                </c:pt>
                <c:pt idx="8826">
                  <c:v>0.81827000000000005</c:v>
                </c:pt>
                <c:pt idx="8827">
                  <c:v>0.81827000000000005</c:v>
                </c:pt>
                <c:pt idx="8828">
                  <c:v>0.81869999999999998</c:v>
                </c:pt>
                <c:pt idx="8829">
                  <c:v>0.81913999999999998</c:v>
                </c:pt>
                <c:pt idx="8830">
                  <c:v>0.81957000000000002</c:v>
                </c:pt>
                <c:pt idx="8831">
                  <c:v>0.82</c:v>
                </c:pt>
                <c:pt idx="8832">
                  <c:v>0.82042000000000004</c:v>
                </c:pt>
                <c:pt idx="8833">
                  <c:v>0.82042000000000004</c:v>
                </c:pt>
                <c:pt idx="8834">
                  <c:v>0.82084999999999997</c:v>
                </c:pt>
                <c:pt idx="8835">
                  <c:v>0.82128000000000001</c:v>
                </c:pt>
                <c:pt idx="8836">
                  <c:v>0.82169999999999999</c:v>
                </c:pt>
                <c:pt idx="8837">
                  <c:v>0.82213000000000003</c:v>
                </c:pt>
                <c:pt idx="8838">
                  <c:v>0.82255</c:v>
                </c:pt>
                <c:pt idx="8839">
                  <c:v>0.82296999999999998</c:v>
                </c:pt>
                <c:pt idx="8840">
                  <c:v>0.82338999999999996</c:v>
                </c:pt>
                <c:pt idx="8841">
                  <c:v>0.82143999999999995</c:v>
                </c:pt>
                <c:pt idx="8842">
                  <c:v>0.82186000000000003</c:v>
                </c:pt>
                <c:pt idx="8843">
                  <c:v>0.82228000000000001</c:v>
                </c:pt>
                <c:pt idx="8844">
                  <c:v>0.82271000000000005</c:v>
                </c:pt>
                <c:pt idx="8845">
                  <c:v>0.82313000000000003</c:v>
                </c:pt>
                <c:pt idx="8846">
                  <c:v>0.82116999999999996</c:v>
                </c:pt>
                <c:pt idx="8847">
                  <c:v>0.82116999999999996</c:v>
                </c:pt>
                <c:pt idx="8848">
                  <c:v>0.8216</c:v>
                </c:pt>
                <c:pt idx="8849">
                  <c:v>0.81964999999999999</c:v>
                </c:pt>
                <c:pt idx="8850">
                  <c:v>0.82008000000000003</c:v>
                </c:pt>
                <c:pt idx="8851">
                  <c:v>0.82008000000000003</c:v>
                </c:pt>
                <c:pt idx="8852">
                  <c:v>0.82050000000000001</c:v>
                </c:pt>
                <c:pt idx="8853">
                  <c:v>0.82093000000000005</c:v>
                </c:pt>
                <c:pt idx="8854">
                  <c:v>0.82135999999999998</c:v>
                </c:pt>
                <c:pt idx="8855">
                  <c:v>0.82177999999999995</c:v>
                </c:pt>
                <c:pt idx="8856">
                  <c:v>0.82220000000000004</c:v>
                </c:pt>
                <c:pt idx="8857">
                  <c:v>0.82262999999999997</c:v>
                </c:pt>
                <c:pt idx="8858">
                  <c:v>0.82304999999999995</c:v>
                </c:pt>
                <c:pt idx="8859">
                  <c:v>0.82347000000000004</c:v>
                </c:pt>
                <c:pt idx="8860">
                  <c:v>0.82389000000000001</c:v>
                </c:pt>
                <c:pt idx="8861">
                  <c:v>0.82430000000000003</c:v>
                </c:pt>
                <c:pt idx="8862">
                  <c:v>0.82472000000000001</c:v>
                </c:pt>
                <c:pt idx="8863">
                  <c:v>0.82513000000000003</c:v>
                </c:pt>
                <c:pt idx="8864">
                  <c:v>0.82555000000000001</c:v>
                </c:pt>
                <c:pt idx="8865">
                  <c:v>0.82596000000000003</c:v>
                </c:pt>
                <c:pt idx="8866">
                  <c:v>0.82637000000000005</c:v>
                </c:pt>
                <c:pt idx="8867">
                  <c:v>0.82677999999999996</c:v>
                </c:pt>
                <c:pt idx="8868">
                  <c:v>0.82482999999999995</c:v>
                </c:pt>
                <c:pt idx="8869">
                  <c:v>0.82523999999999997</c:v>
                </c:pt>
                <c:pt idx="8870">
                  <c:v>0.82565999999999995</c:v>
                </c:pt>
                <c:pt idx="8871">
                  <c:v>0.82606999999999997</c:v>
                </c:pt>
                <c:pt idx="8872">
                  <c:v>0.82606999999999997</c:v>
                </c:pt>
                <c:pt idx="8873">
                  <c:v>0.82647999999999999</c:v>
                </c:pt>
                <c:pt idx="8874">
                  <c:v>0.82689000000000001</c:v>
                </c:pt>
                <c:pt idx="8875">
                  <c:v>0.82730000000000004</c:v>
                </c:pt>
                <c:pt idx="8876">
                  <c:v>0.82730000000000004</c:v>
                </c:pt>
                <c:pt idx="8877">
                  <c:v>0.82730000000000004</c:v>
                </c:pt>
                <c:pt idx="8878">
                  <c:v>0.82770999999999995</c:v>
                </c:pt>
                <c:pt idx="8879">
                  <c:v>0.82811999999999997</c:v>
                </c:pt>
                <c:pt idx="8880">
                  <c:v>0.82852000000000003</c:v>
                </c:pt>
                <c:pt idx="8881">
                  <c:v>0.82892999999999994</c:v>
                </c:pt>
                <c:pt idx="8882">
                  <c:v>0.82892999999999994</c:v>
                </c:pt>
                <c:pt idx="8883">
                  <c:v>0.82933999999999997</c:v>
                </c:pt>
                <c:pt idx="8884">
                  <c:v>0.82933999999999997</c:v>
                </c:pt>
                <c:pt idx="8885">
                  <c:v>0.82974000000000003</c:v>
                </c:pt>
                <c:pt idx="8886">
                  <c:v>0.82974000000000003</c:v>
                </c:pt>
                <c:pt idx="8887">
                  <c:v>0.83015000000000005</c:v>
                </c:pt>
                <c:pt idx="8888">
                  <c:v>0.83055000000000001</c:v>
                </c:pt>
                <c:pt idx="8889">
                  <c:v>0.83055000000000001</c:v>
                </c:pt>
                <c:pt idx="8890">
                  <c:v>0.83096000000000003</c:v>
                </c:pt>
                <c:pt idx="8891">
                  <c:v>0.83096000000000003</c:v>
                </c:pt>
                <c:pt idx="8892">
                  <c:v>0.83135999999999999</c:v>
                </c:pt>
                <c:pt idx="8893">
                  <c:v>0.83176000000000005</c:v>
                </c:pt>
                <c:pt idx="8894">
                  <c:v>0.83216000000000001</c:v>
                </c:pt>
                <c:pt idx="8895">
                  <c:v>0.83255999999999997</c:v>
                </c:pt>
                <c:pt idx="8896">
                  <c:v>0.83057999999999998</c:v>
                </c:pt>
                <c:pt idx="8897">
                  <c:v>0.83057999999999998</c:v>
                </c:pt>
                <c:pt idx="8898">
                  <c:v>0.83057999999999998</c:v>
                </c:pt>
                <c:pt idx="8899">
                  <c:v>0.82859000000000005</c:v>
                </c:pt>
                <c:pt idx="8900">
                  <c:v>0.82859000000000005</c:v>
                </c:pt>
                <c:pt idx="8901">
                  <c:v>0.82899999999999996</c:v>
                </c:pt>
                <c:pt idx="8902">
                  <c:v>0.82940999999999998</c:v>
                </c:pt>
                <c:pt idx="8903">
                  <c:v>0.82743</c:v>
                </c:pt>
                <c:pt idx="8904">
                  <c:v>0.82784000000000002</c:v>
                </c:pt>
                <c:pt idx="8905">
                  <c:v>0.82825000000000004</c:v>
                </c:pt>
                <c:pt idx="8906">
                  <c:v>0.82825000000000004</c:v>
                </c:pt>
                <c:pt idx="8907">
                  <c:v>0.82865999999999995</c:v>
                </c:pt>
                <c:pt idx="8908">
                  <c:v>0.82906999999999997</c:v>
                </c:pt>
                <c:pt idx="8909">
                  <c:v>0.82948</c:v>
                </c:pt>
                <c:pt idx="8910">
                  <c:v>0.82989000000000002</c:v>
                </c:pt>
                <c:pt idx="8911">
                  <c:v>0.83030000000000004</c:v>
                </c:pt>
                <c:pt idx="8912">
                  <c:v>0.82830999999999999</c:v>
                </c:pt>
                <c:pt idx="8913">
                  <c:v>0.82872000000000001</c:v>
                </c:pt>
                <c:pt idx="8914">
                  <c:v>0.82913000000000003</c:v>
                </c:pt>
                <c:pt idx="8915">
                  <c:v>0.82954000000000006</c:v>
                </c:pt>
                <c:pt idx="8916">
                  <c:v>0.82954000000000006</c:v>
                </c:pt>
                <c:pt idx="8917">
                  <c:v>0.82994999999999997</c:v>
                </c:pt>
                <c:pt idx="8918">
                  <c:v>0.83035000000000003</c:v>
                </c:pt>
                <c:pt idx="8919">
                  <c:v>0.83076000000000005</c:v>
                </c:pt>
                <c:pt idx="8920">
                  <c:v>0.83116000000000001</c:v>
                </c:pt>
                <c:pt idx="8921">
                  <c:v>0.83157000000000003</c:v>
                </c:pt>
                <c:pt idx="8922">
                  <c:v>0.83196999999999999</c:v>
                </c:pt>
                <c:pt idx="8923">
                  <c:v>0.83237000000000005</c:v>
                </c:pt>
                <c:pt idx="8924">
                  <c:v>0.83277000000000001</c:v>
                </c:pt>
                <c:pt idx="8925">
                  <c:v>0.83316999999999997</c:v>
                </c:pt>
                <c:pt idx="8926">
                  <c:v>0.83357000000000003</c:v>
                </c:pt>
                <c:pt idx="8927">
                  <c:v>0.83157999999999999</c:v>
                </c:pt>
                <c:pt idx="8928">
                  <c:v>0.8296</c:v>
                </c:pt>
                <c:pt idx="8929">
                  <c:v>0.83001000000000003</c:v>
                </c:pt>
                <c:pt idx="8930">
                  <c:v>0.83040999999999998</c:v>
                </c:pt>
                <c:pt idx="8931">
                  <c:v>0.83081000000000005</c:v>
                </c:pt>
                <c:pt idx="8932">
                  <c:v>0.83121999999999996</c:v>
                </c:pt>
                <c:pt idx="8933">
                  <c:v>0.83121999999999996</c:v>
                </c:pt>
                <c:pt idx="8934">
                  <c:v>0.83162000000000003</c:v>
                </c:pt>
                <c:pt idx="8935">
                  <c:v>0.82964000000000004</c:v>
                </c:pt>
                <c:pt idx="8936">
                  <c:v>0.83004</c:v>
                </c:pt>
                <c:pt idx="8937">
                  <c:v>0.82806999999999997</c:v>
                </c:pt>
                <c:pt idx="8938">
                  <c:v>0.82847999999999999</c:v>
                </c:pt>
                <c:pt idx="8939">
                  <c:v>0.82887999999999995</c:v>
                </c:pt>
                <c:pt idx="8940">
                  <c:v>0.82928999999999997</c:v>
                </c:pt>
                <c:pt idx="8941">
                  <c:v>0.82969999999999999</c:v>
                </c:pt>
                <c:pt idx="8942">
                  <c:v>0.83009999999999995</c:v>
                </c:pt>
                <c:pt idx="8943">
                  <c:v>0.83009999999999995</c:v>
                </c:pt>
                <c:pt idx="8944">
                  <c:v>0.83050999999999997</c:v>
                </c:pt>
                <c:pt idx="8945">
                  <c:v>0.82852999999999999</c:v>
                </c:pt>
                <c:pt idx="8946">
                  <c:v>0.82852999999999999</c:v>
                </c:pt>
                <c:pt idx="8947">
                  <c:v>0.82894000000000001</c:v>
                </c:pt>
                <c:pt idx="8948">
                  <c:v>0.82935000000000003</c:v>
                </c:pt>
                <c:pt idx="8949">
                  <c:v>0.82974999999999999</c:v>
                </c:pt>
                <c:pt idx="8950">
                  <c:v>0.82777999999999996</c:v>
                </c:pt>
                <c:pt idx="8951">
                  <c:v>0.82777999999999996</c:v>
                </c:pt>
                <c:pt idx="8952">
                  <c:v>0.82818999999999998</c:v>
                </c:pt>
                <c:pt idx="8953">
                  <c:v>0.82818999999999998</c:v>
                </c:pt>
                <c:pt idx="8954">
                  <c:v>0.8286</c:v>
                </c:pt>
                <c:pt idx="8955">
                  <c:v>0.82901000000000002</c:v>
                </c:pt>
                <c:pt idx="8956">
                  <c:v>0.82942000000000005</c:v>
                </c:pt>
                <c:pt idx="8957">
                  <c:v>0.82982</c:v>
                </c:pt>
                <c:pt idx="8958">
                  <c:v>0.82982</c:v>
                </c:pt>
                <c:pt idx="8959">
                  <c:v>0.82982</c:v>
                </c:pt>
                <c:pt idx="8960">
                  <c:v>0.83023000000000002</c:v>
                </c:pt>
                <c:pt idx="8961">
                  <c:v>0.82823999999999998</c:v>
                </c:pt>
                <c:pt idx="8962">
                  <c:v>0.82625999999999999</c:v>
                </c:pt>
                <c:pt idx="8963">
                  <c:v>0.82667999999999997</c:v>
                </c:pt>
                <c:pt idx="8964">
                  <c:v>0.82708999999999999</c:v>
                </c:pt>
                <c:pt idx="8965">
                  <c:v>0.82708999999999999</c:v>
                </c:pt>
                <c:pt idx="8966">
                  <c:v>0.82750999999999997</c:v>
                </c:pt>
                <c:pt idx="8967">
                  <c:v>0.82791999999999999</c:v>
                </c:pt>
                <c:pt idx="8968">
                  <c:v>0.82833000000000001</c:v>
                </c:pt>
                <c:pt idx="8969">
                  <c:v>0.82874000000000003</c:v>
                </c:pt>
                <c:pt idx="8970">
                  <c:v>0.82915000000000005</c:v>
                </c:pt>
                <c:pt idx="8971">
                  <c:v>0.82955999999999996</c:v>
                </c:pt>
                <c:pt idx="8972">
                  <c:v>0.82996000000000003</c:v>
                </c:pt>
                <c:pt idx="8973">
                  <c:v>0.83037000000000005</c:v>
                </c:pt>
                <c:pt idx="8974">
                  <c:v>0.82838999999999996</c:v>
                </c:pt>
                <c:pt idx="8975">
                  <c:v>0.82879999999999998</c:v>
                </c:pt>
                <c:pt idx="8976">
                  <c:v>0.82921</c:v>
                </c:pt>
                <c:pt idx="8977">
                  <c:v>0.82960999999999996</c:v>
                </c:pt>
                <c:pt idx="8978">
                  <c:v>0.82960999999999996</c:v>
                </c:pt>
                <c:pt idx="8979">
                  <c:v>0.83001999999999998</c:v>
                </c:pt>
                <c:pt idx="8980">
                  <c:v>0.83043</c:v>
                </c:pt>
                <c:pt idx="8981">
                  <c:v>0.83043</c:v>
                </c:pt>
                <c:pt idx="8982">
                  <c:v>0.83082999999999996</c:v>
                </c:pt>
                <c:pt idx="8983">
                  <c:v>0.83123999999999998</c:v>
                </c:pt>
                <c:pt idx="8984">
                  <c:v>0.83123999999999998</c:v>
                </c:pt>
                <c:pt idx="8985">
                  <c:v>0.83164000000000005</c:v>
                </c:pt>
                <c:pt idx="8986">
                  <c:v>0.83204</c:v>
                </c:pt>
                <c:pt idx="8987">
                  <c:v>0.83243999999999996</c:v>
                </c:pt>
                <c:pt idx="8988">
                  <c:v>0.83284000000000002</c:v>
                </c:pt>
                <c:pt idx="8989">
                  <c:v>0.83323999999999998</c:v>
                </c:pt>
                <c:pt idx="8990">
                  <c:v>0.83125000000000004</c:v>
                </c:pt>
                <c:pt idx="8991">
                  <c:v>0.83165999999999995</c:v>
                </c:pt>
                <c:pt idx="8992">
                  <c:v>0.83165999999999995</c:v>
                </c:pt>
                <c:pt idx="8993">
                  <c:v>0.83206000000000002</c:v>
                </c:pt>
                <c:pt idx="8994">
                  <c:v>0.83245999999999998</c:v>
                </c:pt>
                <c:pt idx="8995">
                  <c:v>0.83286000000000004</c:v>
                </c:pt>
                <c:pt idx="8996">
                  <c:v>0.83326</c:v>
                </c:pt>
                <c:pt idx="8997">
                  <c:v>0.83365999999999996</c:v>
                </c:pt>
                <c:pt idx="8998">
                  <c:v>0.83365999999999996</c:v>
                </c:pt>
                <c:pt idx="8999">
                  <c:v>0.83406000000000002</c:v>
                </c:pt>
                <c:pt idx="9000">
                  <c:v>0.83445000000000003</c:v>
                </c:pt>
                <c:pt idx="9001">
                  <c:v>0.83484999999999998</c:v>
                </c:pt>
                <c:pt idx="9002">
                  <c:v>0.83523999999999998</c:v>
                </c:pt>
                <c:pt idx="9003">
                  <c:v>0.83325000000000005</c:v>
                </c:pt>
                <c:pt idx="9004">
                  <c:v>0.83365</c:v>
                </c:pt>
                <c:pt idx="9005">
                  <c:v>0</c:v>
                </c:pt>
                <c:pt idx="9006">
                  <c:v>0.80610000000000004</c:v>
                </c:pt>
                <c:pt idx="9007">
                  <c:v>0.80657999999999996</c:v>
                </c:pt>
                <c:pt idx="9008">
                  <c:v>0.80657999999999996</c:v>
                </c:pt>
                <c:pt idx="9009">
                  <c:v>0.80705000000000005</c:v>
                </c:pt>
                <c:pt idx="9010">
                  <c:v>0.80508000000000002</c:v>
                </c:pt>
                <c:pt idx="9011">
                  <c:v>0.80554999999999999</c:v>
                </c:pt>
                <c:pt idx="9012">
                  <c:v>0.80603000000000002</c:v>
                </c:pt>
                <c:pt idx="9013">
                  <c:v>0.80649999999999999</c:v>
                </c:pt>
                <c:pt idx="9014">
                  <c:v>0.80696999999999997</c:v>
                </c:pt>
                <c:pt idx="9015">
                  <c:v>0.80744000000000005</c:v>
                </c:pt>
                <c:pt idx="9016">
                  <c:v>0.80744000000000005</c:v>
                </c:pt>
                <c:pt idx="9017">
                  <c:v>0.80791000000000002</c:v>
                </c:pt>
                <c:pt idx="9018">
                  <c:v>0.80837999999999999</c:v>
                </c:pt>
                <c:pt idx="9019">
                  <c:v>0.80884999999999996</c:v>
                </c:pt>
                <c:pt idx="9020">
                  <c:v>0.80932000000000004</c:v>
                </c:pt>
                <c:pt idx="9021">
                  <c:v>0.80978000000000006</c:v>
                </c:pt>
                <c:pt idx="9022">
                  <c:v>0.81023999999999996</c:v>
                </c:pt>
                <c:pt idx="9023">
                  <c:v>0.80827000000000004</c:v>
                </c:pt>
                <c:pt idx="9024">
                  <c:v>0.80874000000000001</c:v>
                </c:pt>
                <c:pt idx="9025">
                  <c:v>0.80920000000000003</c:v>
                </c:pt>
                <c:pt idx="9026">
                  <c:v>0.80967</c:v>
                </c:pt>
                <c:pt idx="9027">
                  <c:v>0.81013000000000002</c:v>
                </c:pt>
                <c:pt idx="9028">
                  <c:v>0.81059000000000003</c:v>
                </c:pt>
                <c:pt idx="9029">
                  <c:v>0.81105000000000005</c:v>
                </c:pt>
                <c:pt idx="9030">
                  <c:v>0.81150999999999995</c:v>
                </c:pt>
                <c:pt idx="9031">
                  <c:v>0.81196999999999997</c:v>
                </c:pt>
                <c:pt idx="9032">
                  <c:v>0.81242000000000003</c:v>
                </c:pt>
                <c:pt idx="9033">
                  <c:v>0.81045</c:v>
                </c:pt>
                <c:pt idx="9034">
                  <c:v>0.81091000000000002</c:v>
                </c:pt>
                <c:pt idx="9035">
                  <c:v>0.81137000000000004</c:v>
                </c:pt>
                <c:pt idx="9036">
                  <c:v>0.81183000000000005</c:v>
                </c:pt>
                <c:pt idx="9037">
                  <c:v>0.81228</c:v>
                </c:pt>
                <c:pt idx="9038">
                  <c:v>0.81228</c:v>
                </c:pt>
                <c:pt idx="9039">
                  <c:v>0.81274000000000002</c:v>
                </c:pt>
                <c:pt idx="9040">
                  <c:v>0.81076999999999999</c:v>
                </c:pt>
                <c:pt idx="9041">
                  <c:v>0.81123000000000001</c:v>
                </c:pt>
                <c:pt idx="9042">
                  <c:v>0.81167999999999996</c:v>
                </c:pt>
                <c:pt idx="9043">
                  <c:v>0.81213999999999997</c:v>
                </c:pt>
                <c:pt idx="9044">
                  <c:v>0.81259000000000003</c:v>
                </c:pt>
                <c:pt idx="9045">
                  <c:v>0.81305000000000005</c:v>
                </c:pt>
                <c:pt idx="9046">
                  <c:v>0.8135</c:v>
                </c:pt>
                <c:pt idx="9047">
                  <c:v>0.81152999999999997</c:v>
                </c:pt>
                <c:pt idx="9048">
                  <c:v>0.81152999999999997</c:v>
                </c:pt>
                <c:pt idx="9049">
                  <c:v>0.81152999999999997</c:v>
                </c:pt>
                <c:pt idx="9050">
                  <c:v>0.81198999999999999</c:v>
                </c:pt>
                <c:pt idx="9051">
                  <c:v>0.81245000000000001</c:v>
                </c:pt>
                <c:pt idx="9052">
                  <c:v>0.81289999999999996</c:v>
                </c:pt>
                <c:pt idx="9053">
                  <c:v>0.81335000000000002</c:v>
                </c:pt>
                <c:pt idx="9054">
                  <c:v>0.81379999999999997</c:v>
                </c:pt>
                <c:pt idx="9055">
                  <c:v>0.81425999999999998</c:v>
                </c:pt>
                <c:pt idx="9056">
                  <c:v>0.81425999999999998</c:v>
                </c:pt>
                <c:pt idx="9057">
                  <c:v>0.81228</c:v>
                </c:pt>
                <c:pt idx="9058">
                  <c:v>0.81274000000000002</c:v>
                </c:pt>
                <c:pt idx="9059">
                  <c:v>0.81318999999999997</c:v>
                </c:pt>
                <c:pt idx="9060">
                  <c:v>0.81364000000000003</c:v>
                </c:pt>
                <c:pt idx="9061">
                  <c:v>0.81408999999999998</c:v>
                </c:pt>
                <c:pt idx="9062">
                  <c:v>0.81454000000000004</c:v>
                </c:pt>
                <c:pt idx="9063">
                  <c:v>0.81257000000000001</c:v>
                </c:pt>
                <c:pt idx="9064">
                  <c:v>0.81303000000000003</c:v>
                </c:pt>
                <c:pt idx="9065">
                  <c:v>0.81347999999999998</c:v>
                </c:pt>
                <c:pt idx="9066">
                  <c:v>0.81393000000000004</c:v>
                </c:pt>
                <c:pt idx="9067">
                  <c:v>0.81437999999999999</c:v>
                </c:pt>
                <c:pt idx="9068">
                  <c:v>0.81483000000000005</c:v>
                </c:pt>
                <c:pt idx="9069">
                  <c:v>0.81527000000000005</c:v>
                </c:pt>
                <c:pt idx="9070">
                  <c:v>0.81572</c:v>
                </c:pt>
                <c:pt idx="9071">
                  <c:v>0.81616</c:v>
                </c:pt>
                <c:pt idx="9072">
                  <c:v>0.81616</c:v>
                </c:pt>
                <c:pt idx="9073">
                  <c:v>0.81659999999999999</c:v>
                </c:pt>
                <c:pt idx="9074">
                  <c:v>0.81705000000000005</c:v>
                </c:pt>
                <c:pt idx="9075">
                  <c:v>0.81749000000000005</c:v>
                </c:pt>
                <c:pt idx="9076">
                  <c:v>0.81793000000000005</c:v>
                </c:pt>
                <c:pt idx="9077">
                  <c:v>0.81837000000000004</c:v>
                </c:pt>
                <c:pt idx="9078">
                  <c:v>0.81879999999999997</c:v>
                </c:pt>
                <c:pt idx="9079">
                  <c:v>0.81923999999999997</c:v>
                </c:pt>
                <c:pt idx="9080">
                  <c:v>0.81967000000000001</c:v>
                </c:pt>
                <c:pt idx="9081">
                  <c:v>0.82011000000000001</c:v>
                </c:pt>
                <c:pt idx="9082">
                  <c:v>0.82054000000000005</c:v>
                </c:pt>
                <c:pt idx="9083">
                  <c:v>0.82096999999999998</c:v>
                </c:pt>
                <c:pt idx="9084">
                  <c:v>0.82140000000000002</c:v>
                </c:pt>
                <c:pt idx="9085">
                  <c:v>0.82182999999999995</c:v>
                </c:pt>
                <c:pt idx="9086">
                  <c:v>0.82225999999999999</c:v>
                </c:pt>
                <c:pt idx="9087">
                  <c:v>0.82269000000000003</c:v>
                </c:pt>
                <c:pt idx="9088">
                  <c:v>0.82311000000000001</c:v>
                </c:pt>
                <c:pt idx="9089">
                  <c:v>0.82352999999999998</c:v>
                </c:pt>
                <c:pt idx="9090">
                  <c:v>0.82352999999999998</c:v>
                </c:pt>
                <c:pt idx="9091">
                  <c:v>0.82352999999999998</c:v>
                </c:pt>
                <c:pt idx="9092">
                  <c:v>0.82396000000000003</c:v>
                </c:pt>
                <c:pt idx="9093">
                  <c:v>0.82198000000000004</c:v>
                </c:pt>
                <c:pt idx="9094">
                  <c:v>0.82240999999999997</c:v>
                </c:pt>
                <c:pt idx="9095">
                  <c:v>0.82240999999999997</c:v>
                </c:pt>
                <c:pt idx="9096">
                  <c:v>0.82282999999999995</c:v>
                </c:pt>
                <c:pt idx="9097">
                  <c:v>0.82325999999999999</c:v>
                </c:pt>
                <c:pt idx="9098">
                  <c:v>0.82367999999999997</c:v>
                </c:pt>
                <c:pt idx="9099">
                  <c:v>0.82411000000000001</c:v>
                </c:pt>
                <c:pt idx="9100">
                  <c:v>0.82213000000000003</c:v>
                </c:pt>
                <c:pt idx="9101">
                  <c:v>0.82255999999999996</c:v>
                </c:pt>
                <c:pt idx="9102">
                  <c:v>0.82298000000000004</c:v>
                </c:pt>
                <c:pt idx="9103">
                  <c:v>0.82340999999999998</c:v>
                </c:pt>
                <c:pt idx="9104">
                  <c:v>0.82382999999999995</c:v>
                </c:pt>
                <c:pt idx="9105">
                  <c:v>0.82425000000000004</c:v>
                </c:pt>
                <c:pt idx="9106">
                  <c:v>0.82467000000000001</c:v>
                </c:pt>
                <c:pt idx="9107">
                  <c:v>0.82508999999999999</c:v>
                </c:pt>
                <c:pt idx="9108">
                  <c:v>0.82550999999999997</c:v>
                </c:pt>
                <c:pt idx="9109">
                  <c:v>0.82593000000000005</c:v>
                </c:pt>
                <c:pt idx="9110">
                  <c:v>0.82635000000000003</c:v>
                </c:pt>
                <c:pt idx="9111">
                  <c:v>0.82437000000000005</c:v>
                </c:pt>
                <c:pt idx="9112">
                  <c:v>0.82479000000000002</c:v>
                </c:pt>
                <c:pt idx="9113">
                  <c:v>0.82521</c:v>
                </c:pt>
                <c:pt idx="9114">
                  <c:v>0.82562999999999998</c:v>
                </c:pt>
                <c:pt idx="9115">
                  <c:v>0.82604</c:v>
                </c:pt>
                <c:pt idx="9116">
                  <c:v>0.82645999999999997</c:v>
                </c:pt>
                <c:pt idx="9117">
                  <c:v>0.82448999999999995</c:v>
                </c:pt>
                <c:pt idx="9118">
                  <c:v>0.82491000000000003</c:v>
                </c:pt>
                <c:pt idx="9119">
                  <c:v>0.82532000000000005</c:v>
                </c:pt>
                <c:pt idx="9120">
                  <c:v>0.82574000000000003</c:v>
                </c:pt>
                <c:pt idx="9121">
                  <c:v>0.82616000000000001</c:v>
                </c:pt>
                <c:pt idx="9122">
                  <c:v>0.82657000000000003</c:v>
                </c:pt>
                <c:pt idx="9123">
                  <c:v>0.82698000000000005</c:v>
                </c:pt>
                <c:pt idx="9124">
                  <c:v>0.82738999999999996</c:v>
                </c:pt>
                <c:pt idx="9125">
                  <c:v>0.82781000000000005</c:v>
                </c:pt>
                <c:pt idx="9126">
                  <c:v>0.82821999999999996</c:v>
                </c:pt>
                <c:pt idx="9127">
                  <c:v>0.82862000000000002</c:v>
                </c:pt>
                <c:pt idx="9128">
                  <c:v>0.82862000000000002</c:v>
                </c:pt>
                <c:pt idx="9129">
                  <c:v>0.82903000000000004</c:v>
                </c:pt>
                <c:pt idx="9130">
                  <c:v>0.82943999999999996</c:v>
                </c:pt>
                <c:pt idx="9131">
                  <c:v>0.82984999999999998</c:v>
                </c:pt>
                <c:pt idx="9132">
                  <c:v>0.82984999999999998</c:v>
                </c:pt>
                <c:pt idx="9133">
                  <c:v>0.83025000000000004</c:v>
                </c:pt>
                <c:pt idx="9134">
                  <c:v>0.83065999999999995</c:v>
                </c:pt>
                <c:pt idx="9135">
                  <c:v>0.83106000000000002</c:v>
                </c:pt>
                <c:pt idx="9136">
                  <c:v>0.83106000000000002</c:v>
                </c:pt>
                <c:pt idx="9137">
                  <c:v>0.83145999999999998</c:v>
                </c:pt>
                <c:pt idx="9138">
                  <c:v>0.83186000000000004</c:v>
                </c:pt>
                <c:pt idx="9139">
                  <c:v>0.83226999999999995</c:v>
                </c:pt>
                <c:pt idx="9140">
                  <c:v>0.83267000000000002</c:v>
                </c:pt>
                <c:pt idx="9141">
                  <c:v>0.83306000000000002</c:v>
                </c:pt>
                <c:pt idx="9142">
                  <c:v>0.83345999999999998</c:v>
                </c:pt>
                <c:pt idx="9143">
                  <c:v>0.83148</c:v>
                </c:pt>
                <c:pt idx="9144">
                  <c:v>0.83187999999999995</c:v>
                </c:pt>
                <c:pt idx="9145">
                  <c:v>0.83228000000000002</c:v>
                </c:pt>
                <c:pt idx="9146">
                  <c:v>0.83228000000000002</c:v>
                </c:pt>
                <c:pt idx="9147">
                  <c:v>0.83228000000000002</c:v>
                </c:pt>
                <c:pt idx="9148">
                  <c:v>0.83267999999999998</c:v>
                </c:pt>
                <c:pt idx="9149">
                  <c:v>0.83308000000000004</c:v>
                </c:pt>
                <c:pt idx="9150">
                  <c:v>0.83348</c:v>
                </c:pt>
                <c:pt idx="9151">
                  <c:v>0.83348</c:v>
                </c:pt>
                <c:pt idx="9152">
                  <c:v>0.83348</c:v>
                </c:pt>
                <c:pt idx="9153">
                  <c:v>0.83348</c:v>
                </c:pt>
                <c:pt idx="9154">
                  <c:v>0.83148</c:v>
                </c:pt>
                <c:pt idx="9155">
                  <c:v>0.83187999999999995</c:v>
                </c:pt>
                <c:pt idx="9156">
                  <c:v>0.83187999999999995</c:v>
                </c:pt>
                <c:pt idx="9157">
                  <c:v>0.83228000000000002</c:v>
                </c:pt>
                <c:pt idx="9158">
                  <c:v>0.83028999999999997</c:v>
                </c:pt>
                <c:pt idx="9159">
                  <c:v>0.83069000000000004</c:v>
                </c:pt>
                <c:pt idx="9160">
                  <c:v>0.83109999999999995</c:v>
                </c:pt>
                <c:pt idx="9161">
                  <c:v>0.83150000000000002</c:v>
                </c:pt>
                <c:pt idx="9162">
                  <c:v>0.82950999999999997</c:v>
                </c:pt>
                <c:pt idx="9163">
                  <c:v>0.82991999999999999</c:v>
                </c:pt>
                <c:pt idx="9164">
                  <c:v>0.83033000000000001</c:v>
                </c:pt>
                <c:pt idx="9165">
                  <c:v>0.83072999999999997</c:v>
                </c:pt>
                <c:pt idx="9166">
                  <c:v>0.83113999999999999</c:v>
                </c:pt>
                <c:pt idx="9167">
                  <c:v>0.83153999999999995</c:v>
                </c:pt>
                <c:pt idx="9168">
                  <c:v>0.83194999999999997</c:v>
                </c:pt>
                <c:pt idx="9169">
                  <c:v>0.83235000000000003</c:v>
                </c:pt>
                <c:pt idx="9170">
                  <c:v>0.83235000000000003</c:v>
                </c:pt>
                <c:pt idx="9171">
                  <c:v>0.83035000000000003</c:v>
                </c:pt>
                <c:pt idx="9172">
                  <c:v>0.83076000000000005</c:v>
                </c:pt>
                <c:pt idx="9173">
                  <c:v>0.83116999999999996</c:v>
                </c:pt>
                <c:pt idx="9174">
                  <c:v>0.83157000000000003</c:v>
                </c:pt>
                <c:pt idx="9175">
                  <c:v>0.83196999999999999</c:v>
                </c:pt>
                <c:pt idx="9176">
                  <c:v>0.83237000000000005</c:v>
                </c:pt>
                <c:pt idx="9177">
                  <c:v>0.83277000000000001</c:v>
                </c:pt>
                <c:pt idx="9178">
                  <c:v>0.83316999999999997</c:v>
                </c:pt>
                <c:pt idx="9179">
                  <c:v>0.83118000000000003</c:v>
                </c:pt>
                <c:pt idx="9180">
                  <c:v>0.83159000000000005</c:v>
                </c:pt>
                <c:pt idx="9181">
                  <c:v>0.83199000000000001</c:v>
                </c:pt>
                <c:pt idx="9182">
                  <c:v>0.83238999999999996</c:v>
                </c:pt>
                <c:pt idx="9183">
                  <c:v>0.83238999999999996</c:v>
                </c:pt>
                <c:pt idx="9184">
                  <c:v>0.83279000000000003</c:v>
                </c:pt>
                <c:pt idx="9185">
                  <c:v>0.83279000000000003</c:v>
                </c:pt>
                <c:pt idx="9186">
                  <c:v>0.83279000000000003</c:v>
                </c:pt>
                <c:pt idx="9187">
                  <c:v>0.83079000000000003</c:v>
                </c:pt>
                <c:pt idx="9188">
                  <c:v>0.83120000000000005</c:v>
                </c:pt>
                <c:pt idx="9189">
                  <c:v>0.83160000000000001</c:v>
                </c:pt>
                <c:pt idx="9190">
                  <c:v>0.83201000000000003</c:v>
                </c:pt>
                <c:pt idx="9191">
                  <c:v>0.83240999999999998</c:v>
                </c:pt>
                <c:pt idx="9192">
                  <c:v>0.83042000000000005</c:v>
                </c:pt>
                <c:pt idx="9193">
                  <c:v>0.83082</c:v>
                </c:pt>
                <c:pt idx="9194">
                  <c:v>0.83123000000000002</c:v>
                </c:pt>
                <c:pt idx="9195">
                  <c:v>0.83162999999999998</c:v>
                </c:pt>
                <c:pt idx="9196">
                  <c:v>0.82964000000000004</c:v>
                </c:pt>
                <c:pt idx="9197">
                  <c:v>0.83004999999999995</c:v>
                </c:pt>
                <c:pt idx="9198">
                  <c:v>0.83045999999999998</c:v>
                </c:pt>
                <c:pt idx="9199">
                  <c:v>0.83086000000000004</c:v>
                </c:pt>
                <c:pt idx="9200">
                  <c:v>0.83126</c:v>
                </c:pt>
                <c:pt idx="9201">
                  <c:v>0.83167000000000002</c:v>
                </c:pt>
                <c:pt idx="9202">
                  <c:v>0.83206999999999998</c:v>
                </c:pt>
                <c:pt idx="9203">
                  <c:v>0.83247000000000004</c:v>
                </c:pt>
                <c:pt idx="9204">
                  <c:v>0.83247000000000004</c:v>
                </c:pt>
                <c:pt idx="9205">
                  <c:v>0.83048</c:v>
                </c:pt>
                <c:pt idx="9206">
                  <c:v>0.83089000000000002</c:v>
                </c:pt>
                <c:pt idx="9207">
                  <c:v>0.82889999999999997</c:v>
                </c:pt>
                <c:pt idx="9208">
                  <c:v>0.82693000000000005</c:v>
                </c:pt>
                <c:pt idx="9209">
                  <c:v>0.82496000000000003</c:v>
                </c:pt>
                <c:pt idx="9210">
                  <c:v>0.82538</c:v>
                </c:pt>
                <c:pt idx="9211">
                  <c:v>0.82579000000000002</c:v>
                </c:pt>
                <c:pt idx="9212">
                  <c:v>0.82621</c:v>
                </c:pt>
                <c:pt idx="9213">
                  <c:v>0.82662000000000002</c:v>
                </c:pt>
                <c:pt idx="9214">
                  <c:v>0.82662000000000002</c:v>
                </c:pt>
                <c:pt idx="9215">
                  <c:v>0.82703000000000004</c:v>
                </c:pt>
                <c:pt idx="9216">
                  <c:v>0.82703000000000004</c:v>
                </c:pt>
                <c:pt idx="9217">
                  <c:v>0.82745000000000002</c:v>
                </c:pt>
                <c:pt idx="9218">
                  <c:v>0.82745000000000002</c:v>
                </c:pt>
                <c:pt idx="9219">
                  <c:v>0.82547000000000004</c:v>
                </c:pt>
                <c:pt idx="9220">
                  <c:v>0.82587999999999995</c:v>
                </c:pt>
                <c:pt idx="9221">
                  <c:v>0.82630000000000003</c:v>
                </c:pt>
                <c:pt idx="9222">
                  <c:v>0.82672000000000001</c:v>
                </c:pt>
                <c:pt idx="9223">
                  <c:v>0.82713000000000003</c:v>
                </c:pt>
                <c:pt idx="9224">
                  <c:v>0.82754000000000005</c:v>
                </c:pt>
                <c:pt idx="9225">
                  <c:v>0.82794999999999996</c:v>
                </c:pt>
                <c:pt idx="9226">
                  <c:v>0.82835999999999999</c:v>
                </c:pt>
                <c:pt idx="9227">
                  <c:v>0.82877000000000001</c:v>
                </c:pt>
                <c:pt idx="9228">
                  <c:v>0.82679999999999998</c:v>
                </c:pt>
                <c:pt idx="9229">
                  <c:v>0.82679999999999998</c:v>
                </c:pt>
                <c:pt idx="9230">
                  <c:v>0.82721</c:v>
                </c:pt>
                <c:pt idx="9231">
                  <c:v>0.82721</c:v>
                </c:pt>
                <c:pt idx="9232">
                  <c:v>0.82762000000000002</c:v>
                </c:pt>
                <c:pt idx="9233">
                  <c:v>0.82804</c:v>
                </c:pt>
                <c:pt idx="9234">
                  <c:v>0.82606000000000002</c:v>
                </c:pt>
                <c:pt idx="9235">
                  <c:v>0.82647000000000004</c:v>
                </c:pt>
                <c:pt idx="9236">
                  <c:v>0.82689000000000001</c:v>
                </c:pt>
                <c:pt idx="9237">
                  <c:v>0.82730000000000004</c:v>
                </c:pt>
                <c:pt idx="9238">
                  <c:v>0.82770999999999995</c:v>
                </c:pt>
                <c:pt idx="9239">
                  <c:v>0.82770999999999995</c:v>
                </c:pt>
                <c:pt idx="9240">
                  <c:v>0.82811999999999997</c:v>
                </c:pt>
                <c:pt idx="9241">
                  <c:v>0.82852999999999999</c:v>
                </c:pt>
                <c:pt idx="9242">
                  <c:v>0.82894000000000001</c:v>
                </c:pt>
                <c:pt idx="9243">
                  <c:v>0.82935000000000003</c:v>
                </c:pt>
                <c:pt idx="9244">
                  <c:v>0.82976000000000005</c:v>
                </c:pt>
                <c:pt idx="9245">
                  <c:v>0.82777999999999996</c:v>
                </c:pt>
                <c:pt idx="9246">
                  <c:v>0.82777999999999996</c:v>
                </c:pt>
                <c:pt idx="9247">
                  <c:v>0.82818999999999998</c:v>
                </c:pt>
                <c:pt idx="9248">
                  <c:v>0.8286</c:v>
                </c:pt>
                <c:pt idx="9249">
                  <c:v>0.82901000000000002</c:v>
                </c:pt>
                <c:pt idx="9250">
                  <c:v>0.82942000000000005</c:v>
                </c:pt>
                <c:pt idx="9251">
                  <c:v>0.82982</c:v>
                </c:pt>
                <c:pt idx="9252">
                  <c:v>0.83023000000000002</c:v>
                </c:pt>
                <c:pt idx="9253">
                  <c:v>0.83062999999999998</c:v>
                </c:pt>
                <c:pt idx="9254">
                  <c:v>0.83104</c:v>
                </c:pt>
                <c:pt idx="9255">
                  <c:v>0.83143999999999996</c:v>
                </c:pt>
                <c:pt idx="9256">
                  <c:v>0.82945999999999998</c:v>
                </c:pt>
                <c:pt idx="9257">
                  <c:v>0.82987</c:v>
                </c:pt>
                <c:pt idx="9258">
                  <c:v>0.82789000000000001</c:v>
                </c:pt>
                <c:pt idx="9259">
                  <c:v>0.82789000000000001</c:v>
                </c:pt>
                <c:pt idx="9260">
                  <c:v>0.82830000000000004</c:v>
                </c:pt>
                <c:pt idx="9261">
                  <c:v>0.82870999999999995</c:v>
                </c:pt>
                <c:pt idx="9262">
                  <c:v>0.82911999999999997</c:v>
                </c:pt>
                <c:pt idx="9263">
                  <c:v>0.82715000000000005</c:v>
                </c:pt>
                <c:pt idx="9264">
                  <c:v>0.82518000000000002</c:v>
                </c:pt>
                <c:pt idx="9265">
                  <c:v>0.8256</c:v>
                </c:pt>
                <c:pt idx="9266">
                  <c:v>0.82601000000000002</c:v>
                </c:pt>
                <c:pt idx="9267">
                  <c:v>0.82643</c:v>
                </c:pt>
                <c:pt idx="9268">
                  <c:v>0.82684000000000002</c:v>
                </c:pt>
                <c:pt idx="9269">
                  <c:v>0.82725000000000004</c:v>
                </c:pt>
                <c:pt idx="9270">
                  <c:v>0.82765999999999995</c:v>
                </c:pt>
                <c:pt idx="9271">
                  <c:v>0.82765999999999995</c:v>
                </c:pt>
                <c:pt idx="9272">
                  <c:v>0.82806999999999997</c:v>
                </c:pt>
                <c:pt idx="9273">
                  <c:v>0.82806999999999997</c:v>
                </c:pt>
                <c:pt idx="9274">
                  <c:v>0.82847999999999999</c:v>
                </c:pt>
                <c:pt idx="9275">
                  <c:v>0.82887999999999995</c:v>
                </c:pt>
                <c:pt idx="9276">
                  <c:v>0.82928999999999997</c:v>
                </c:pt>
                <c:pt idx="9277">
                  <c:v>0.82969999999999999</c:v>
                </c:pt>
                <c:pt idx="9278">
                  <c:v>0.83009999999999995</c:v>
                </c:pt>
                <c:pt idx="9279">
                  <c:v>0.83050999999999997</c:v>
                </c:pt>
                <c:pt idx="9280">
                  <c:v>0.83091000000000004</c:v>
                </c:pt>
                <c:pt idx="9281">
                  <c:v>0.83130999999999999</c:v>
                </c:pt>
                <c:pt idx="9282">
                  <c:v>0.82933999999999997</c:v>
                </c:pt>
                <c:pt idx="9283">
                  <c:v>0.82974000000000003</c:v>
                </c:pt>
                <c:pt idx="9284">
                  <c:v>0.82974000000000003</c:v>
                </c:pt>
                <c:pt idx="9285">
                  <c:v>0.83015000000000005</c:v>
                </c:pt>
                <c:pt idx="9286">
                  <c:v>0.83055000000000001</c:v>
                </c:pt>
                <c:pt idx="9287">
                  <c:v>0.83094999999999997</c:v>
                </c:pt>
                <c:pt idx="9288">
                  <c:v>0.83135000000000003</c:v>
                </c:pt>
                <c:pt idx="9289">
                  <c:v>0.83174999999999999</c:v>
                </c:pt>
                <c:pt idx="9290">
                  <c:v>0.83214999999999995</c:v>
                </c:pt>
                <c:pt idx="9291">
                  <c:v>0.83255000000000001</c:v>
                </c:pt>
                <c:pt idx="9292">
                  <c:v>0.83294999999999997</c:v>
                </c:pt>
                <c:pt idx="9293">
                  <c:v>0.83333999999999997</c:v>
                </c:pt>
                <c:pt idx="9294">
                  <c:v>0.83333999999999997</c:v>
                </c:pt>
                <c:pt idx="9295">
                  <c:v>0.83374000000000004</c:v>
                </c:pt>
                <c:pt idx="9296">
                  <c:v>0.83413000000000004</c:v>
                </c:pt>
                <c:pt idx="9297">
                  <c:v>0.83413000000000004</c:v>
                </c:pt>
                <c:pt idx="9298">
                  <c:v>0.83413000000000004</c:v>
                </c:pt>
                <c:pt idx="9299">
                  <c:v>0.83214999999999995</c:v>
                </c:pt>
                <c:pt idx="9300">
                  <c:v>0.83255000000000001</c:v>
                </c:pt>
                <c:pt idx="9301">
                  <c:v>0.83057000000000003</c:v>
                </c:pt>
                <c:pt idx="9302">
                  <c:v>0.83096999999999999</c:v>
                </c:pt>
                <c:pt idx="9303">
                  <c:v>0.83137000000000005</c:v>
                </c:pt>
                <c:pt idx="9304">
                  <c:v>0.82940000000000003</c:v>
                </c:pt>
                <c:pt idx="9305">
                  <c:v>0.82979999999999998</c:v>
                </c:pt>
                <c:pt idx="9306">
                  <c:v>0.83020000000000005</c:v>
                </c:pt>
                <c:pt idx="9307">
                  <c:v>0.82823000000000002</c:v>
                </c:pt>
                <c:pt idx="9308">
                  <c:v>0.82864000000000004</c:v>
                </c:pt>
                <c:pt idx="9309">
                  <c:v>0.82904999999999995</c:v>
                </c:pt>
                <c:pt idx="9310">
                  <c:v>0.82945000000000002</c:v>
                </c:pt>
                <c:pt idx="9311">
                  <c:v>0.82986000000000004</c:v>
                </c:pt>
                <c:pt idx="9312">
                  <c:v>0.82789000000000001</c:v>
                </c:pt>
                <c:pt idx="9313">
                  <c:v>0.82830000000000004</c:v>
                </c:pt>
                <c:pt idx="9314">
                  <c:v>0.82870999999999995</c:v>
                </c:pt>
                <c:pt idx="9315">
                  <c:v>0.82911000000000001</c:v>
                </c:pt>
                <c:pt idx="9316">
                  <c:v>0.82952000000000004</c:v>
                </c:pt>
                <c:pt idx="9317">
                  <c:v>0.82991999999999999</c:v>
                </c:pt>
                <c:pt idx="9318">
                  <c:v>0.82796000000000003</c:v>
                </c:pt>
                <c:pt idx="9319">
                  <c:v>0.82835999999999999</c:v>
                </c:pt>
                <c:pt idx="9320">
                  <c:v>0.82877000000000001</c:v>
                </c:pt>
                <c:pt idx="9321">
                  <c:v>0.82916999999999996</c:v>
                </c:pt>
                <c:pt idx="9322">
                  <c:v>0.82957999999999998</c:v>
                </c:pt>
                <c:pt idx="9323">
                  <c:v>0.82998000000000005</c:v>
                </c:pt>
                <c:pt idx="9324">
                  <c:v>0.83038000000000001</c:v>
                </c:pt>
                <c:pt idx="9325">
                  <c:v>0.83077999999999996</c:v>
                </c:pt>
                <c:pt idx="9326">
                  <c:v>0.83118000000000003</c:v>
                </c:pt>
                <c:pt idx="9327">
                  <c:v>0.83157999999999999</c:v>
                </c:pt>
                <c:pt idx="9328">
                  <c:v>0.83157999999999999</c:v>
                </c:pt>
                <c:pt idx="9329">
                  <c:v>0.83196999999999999</c:v>
                </c:pt>
                <c:pt idx="9330">
                  <c:v>0.83237000000000005</c:v>
                </c:pt>
                <c:pt idx="9331">
                  <c:v>0.83275999999999994</c:v>
                </c:pt>
                <c:pt idx="9332">
                  <c:v>0.83079999999999998</c:v>
                </c:pt>
                <c:pt idx="9333">
                  <c:v>0.83120000000000005</c:v>
                </c:pt>
                <c:pt idx="9334">
                  <c:v>0.83160000000000001</c:v>
                </c:pt>
                <c:pt idx="9335">
                  <c:v>0.83199000000000001</c:v>
                </c:pt>
                <c:pt idx="9336">
                  <c:v>0.83238999999999996</c:v>
                </c:pt>
                <c:pt idx="9337">
                  <c:v>0.83277999999999996</c:v>
                </c:pt>
                <c:pt idx="9338">
                  <c:v>0.83318000000000003</c:v>
                </c:pt>
                <c:pt idx="9339">
                  <c:v>0.83121999999999996</c:v>
                </c:pt>
                <c:pt idx="9340">
                  <c:v>0.82926</c:v>
                </c:pt>
                <c:pt idx="9341">
                  <c:v>0.82732000000000006</c:v>
                </c:pt>
                <c:pt idx="9342">
                  <c:v>0.82772000000000001</c:v>
                </c:pt>
                <c:pt idx="9343">
                  <c:v>0.82813000000000003</c:v>
                </c:pt>
                <c:pt idx="9344">
                  <c:v>0.82813000000000003</c:v>
                </c:pt>
                <c:pt idx="9345">
                  <c:v>0.82852999999999999</c:v>
                </c:pt>
                <c:pt idx="9346">
                  <c:v>0.82892999999999994</c:v>
                </c:pt>
                <c:pt idx="9347">
                  <c:v>0.82892999999999994</c:v>
                </c:pt>
                <c:pt idx="9348">
                  <c:v>0.82933999999999997</c:v>
                </c:pt>
                <c:pt idx="9349">
                  <c:v>0.82974000000000003</c:v>
                </c:pt>
                <c:pt idx="9350">
                  <c:v>0.83013999999999999</c:v>
                </c:pt>
                <c:pt idx="9351">
                  <c:v>0.83053999999999994</c:v>
                </c:pt>
                <c:pt idx="9352">
                  <c:v>0.83094000000000001</c:v>
                </c:pt>
                <c:pt idx="9353">
                  <c:v>0.83133000000000001</c:v>
                </c:pt>
                <c:pt idx="9354">
                  <c:v>0.83172999999999997</c:v>
                </c:pt>
                <c:pt idx="9355">
                  <c:v>0.83213000000000004</c:v>
                </c:pt>
                <c:pt idx="9356">
                  <c:v>0.83252000000000004</c:v>
                </c:pt>
                <c:pt idx="9357">
                  <c:v>0.83291000000000004</c:v>
                </c:pt>
                <c:pt idx="9358">
                  <c:v>0.83331</c:v>
                </c:pt>
                <c:pt idx="9359">
                  <c:v>0.83331</c:v>
                </c:pt>
                <c:pt idx="9360">
                  <c:v>0.8337</c:v>
                </c:pt>
                <c:pt idx="9361">
                  <c:v>0.83409</c:v>
                </c:pt>
                <c:pt idx="9362">
                  <c:v>0.83448</c:v>
                </c:pt>
                <c:pt idx="9363">
                  <c:v>0.83487</c:v>
                </c:pt>
                <c:pt idx="9364">
                  <c:v>0.83525000000000005</c:v>
                </c:pt>
                <c:pt idx="9365">
                  <c:v>0.83564000000000005</c:v>
                </c:pt>
                <c:pt idx="9366">
                  <c:v>0.83603000000000005</c:v>
                </c:pt>
                <c:pt idx="9367">
                  <c:v>0.83640999999999999</c:v>
                </c:pt>
                <c:pt idx="9368">
                  <c:v>0.83640999999999999</c:v>
                </c:pt>
                <c:pt idx="9369">
                  <c:v>0.83679000000000003</c:v>
                </c:pt>
                <c:pt idx="9370">
                  <c:v>0.83679000000000003</c:v>
                </c:pt>
                <c:pt idx="9371">
                  <c:v>0.83718000000000004</c:v>
                </c:pt>
                <c:pt idx="9372">
                  <c:v>0.83718000000000004</c:v>
                </c:pt>
                <c:pt idx="9373">
                  <c:v>0.83521000000000001</c:v>
                </c:pt>
                <c:pt idx="9374">
                  <c:v>0.83323999999999998</c:v>
                </c:pt>
                <c:pt idx="9375">
                  <c:v>0.83362999999999998</c:v>
                </c:pt>
                <c:pt idx="9376">
                  <c:v>0.83401999999999998</c:v>
                </c:pt>
                <c:pt idx="9377">
                  <c:v>0.83440999999999999</c:v>
                </c:pt>
                <c:pt idx="9378">
                  <c:v>0.83479999999999999</c:v>
                </c:pt>
                <c:pt idx="9379">
                  <c:v>0.83518999999999999</c:v>
                </c:pt>
                <c:pt idx="9380">
                  <c:v>0.83557999999999999</c:v>
                </c:pt>
                <c:pt idx="9381">
                  <c:v>0.83362000000000003</c:v>
                </c:pt>
                <c:pt idx="9382">
                  <c:v>0.83401000000000003</c:v>
                </c:pt>
                <c:pt idx="9383">
                  <c:v>0.83440000000000003</c:v>
                </c:pt>
                <c:pt idx="9384">
                  <c:v>0.83243999999999996</c:v>
                </c:pt>
                <c:pt idx="9385">
                  <c:v>0.83048</c:v>
                </c:pt>
                <c:pt idx="9386">
                  <c:v>0.83087999999999995</c:v>
                </c:pt>
                <c:pt idx="9387">
                  <c:v>0.83128000000000002</c:v>
                </c:pt>
                <c:pt idx="9388">
                  <c:v>0.83167000000000002</c:v>
                </c:pt>
                <c:pt idx="9389">
                  <c:v>0.83206999999999998</c:v>
                </c:pt>
                <c:pt idx="9390">
                  <c:v>0.83245999999999998</c:v>
                </c:pt>
                <c:pt idx="9391">
                  <c:v>0.83245999999999998</c:v>
                </c:pt>
                <c:pt idx="9392">
                  <c:v>0.83284999999999998</c:v>
                </c:pt>
                <c:pt idx="9393">
                  <c:v>0.83089999999999997</c:v>
                </c:pt>
                <c:pt idx="9394">
                  <c:v>0.82894999999999996</c:v>
                </c:pt>
                <c:pt idx="9395">
                  <c:v>0.82935000000000003</c:v>
                </c:pt>
                <c:pt idx="9396">
                  <c:v>0.82974999999999999</c:v>
                </c:pt>
                <c:pt idx="9397">
                  <c:v>0.83015000000000005</c:v>
                </c:pt>
                <c:pt idx="9398">
                  <c:v>0.82821</c:v>
                </c:pt>
                <c:pt idx="9399">
                  <c:v>0.82626999999999995</c:v>
                </c:pt>
                <c:pt idx="9400">
                  <c:v>0.82433999999999996</c:v>
                </c:pt>
                <c:pt idx="9401">
                  <c:v>0.82240999999999997</c:v>
                </c:pt>
                <c:pt idx="9402">
                  <c:v>0.82282</c:v>
                </c:pt>
                <c:pt idx="9403">
                  <c:v>0.82323999999999997</c:v>
                </c:pt>
                <c:pt idx="9404">
                  <c:v>0.82364999999999999</c:v>
                </c:pt>
                <c:pt idx="9405">
                  <c:v>0.82406000000000001</c:v>
                </c:pt>
                <c:pt idx="9406">
                  <c:v>0.82406000000000001</c:v>
                </c:pt>
                <c:pt idx="9407">
                  <c:v>0.82447000000000004</c:v>
                </c:pt>
                <c:pt idx="9408">
                  <c:v>0.82255</c:v>
                </c:pt>
                <c:pt idx="9409">
                  <c:v>0.82296000000000002</c:v>
                </c:pt>
                <c:pt idx="9410">
                  <c:v>0.82103999999999999</c:v>
                </c:pt>
                <c:pt idx="9411">
                  <c:v>0.82145999999999997</c:v>
                </c:pt>
                <c:pt idx="9412">
                  <c:v>0.82186999999999999</c:v>
                </c:pt>
                <c:pt idx="9413">
                  <c:v>0.82228999999999997</c:v>
                </c:pt>
                <c:pt idx="9414">
                  <c:v>0.82037000000000004</c:v>
                </c:pt>
                <c:pt idx="9415">
                  <c:v>0.82079000000000002</c:v>
                </c:pt>
                <c:pt idx="9416">
                  <c:v>0.81886999999999999</c:v>
                </c:pt>
                <c:pt idx="9417">
                  <c:v>0.81930000000000003</c:v>
                </c:pt>
                <c:pt idx="9418">
                  <c:v>0.81972</c:v>
                </c:pt>
                <c:pt idx="9419">
                  <c:v>0.82013999999999998</c:v>
                </c:pt>
                <c:pt idx="9420">
                  <c:v>0.82055999999999996</c:v>
                </c:pt>
                <c:pt idx="9421">
                  <c:v>0.82096999999999998</c:v>
                </c:pt>
                <c:pt idx="9422">
                  <c:v>0.82138999999999995</c:v>
                </c:pt>
                <c:pt idx="9423">
                  <c:v>0.82181000000000004</c:v>
                </c:pt>
                <c:pt idx="9424">
                  <c:v>0.81989999999999996</c:v>
                </c:pt>
                <c:pt idx="9425">
                  <c:v>0.82030999999999998</c:v>
                </c:pt>
                <c:pt idx="9426">
                  <c:v>0.82072999999999996</c:v>
                </c:pt>
                <c:pt idx="9427">
                  <c:v>0.82115000000000005</c:v>
                </c:pt>
                <c:pt idx="9428">
                  <c:v>0.81923999999999997</c:v>
                </c:pt>
                <c:pt idx="9429">
                  <c:v>0.81923999999999997</c:v>
                </c:pt>
                <c:pt idx="9430">
                  <c:v>0.81966000000000006</c:v>
                </c:pt>
                <c:pt idx="9431">
                  <c:v>0.82008000000000003</c:v>
                </c:pt>
                <c:pt idx="9432">
                  <c:v>0.82050000000000001</c:v>
                </c:pt>
                <c:pt idx="9433">
                  <c:v>0.82091999999999998</c:v>
                </c:pt>
                <c:pt idx="9434">
                  <c:v>0.81901000000000002</c:v>
                </c:pt>
                <c:pt idx="9435">
                  <c:v>0.81942999999999999</c:v>
                </c:pt>
                <c:pt idx="9436">
                  <c:v>0.81984999999999997</c:v>
                </c:pt>
                <c:pt idx="9437">
                  <c:v>0.82027000000000005</c:v>
                </c:pt>
                <c:pt idx="9438">
                  <c:v>0.82067999999999997</c:v>
                </c:pt>
                <c:pt idx="9439">
                  <c:v>0.81877999999999995</c:v>
                </c:pt>
                <c:pt idx="9440">
                  <c:v>0.81688000000000005</c:v>
                </c:pt>
                <c:pt idx="9441">
                  <c:v>0.81730000000000003</c:v>
                </c:pt>
                <c:pt idx="9442">
                  <c:v>0.81730000000000003</c:v>
                </c:pt>
                <c:pt idx="9443">
                  <c:v>0.81772999999999996</c:v>
                </c:pt>
                <c:pt idx="9444">
                  <c:v>0.81815000000000004</c:v>
                </c:pt>
                <c:pt idx="9445">
                  <c:v>0.81815000000000004</c:v>
                </c:pt>
                <c:pt idx="9446">
                  <c:v>0.81857999999999997</c:v>
                </c:pt>
                <c:pt idx="9447">
                  <c:v>0.81899999999999995</c:v>
                </c:pt>
                <c:pt idx="9448">
                  <c:v>0.81942000000000004</c:v>
                </c:pt>
                <c:pt idx="9449">
                  <c:v>0.81984000000000001</c:v>
                </c:pt>
                <c:pt idx="9450">
                  <c:v>0.82025999999999999</c:v>
                </c:pt>
                <c:pt idx="9451">
                  <c:v>0.81835000000000002</c:v>
                </c:pt>
                <c:pt idx="9452">
                  <c:v>0.81877</c:v>
                </c:pt>
                <c:pt idx="9453">
                  <c:v>0.81686999999999999</c:v>
                </c:pt>
                <c:pt idx="9454">
                  <c:v>0.81498000000000004</c:v>
                </c:pt>
                <c:pt idx="9455">
                  <c:v>0.81540999999999997</c:v>
                </c:pt>
                <c:pt idx="9456">
                  <c:v>0.81583000000000006</c:v>
                </c:pt>
                <c:pt idx="9457">
                  <c:v>0.81583000000000006</c:v>
                </c:pt>
                <c:pt idx="9458">
                  <c:v>0.81625999999999999</c:v>
                </c:pt>
                <c:pt idx="9459">
                  <c:v>0.81669000000000003</c:v>
                </c:pt>
                <c:pt idx="9460">
                  <c:v>0.81711</c:v>
                </c:pt>
                <c:pt idx="9461">
                  <c:v>0.81754000000000004</c:v>
                </c:pt>
                <c:pt idx="9462">
                  <c:v>0.81796000000000002</c:v>
                </c:pt>
                <c:pt idx="9463">
                  <c:v>0.81838</c:v>
                </c:pt>
                <c:pt idx="9464">
                  <c:v>0.81649000000000005</c:v>
                </c:pt>
                <c:pt idx="9465">
                  <c:v>0.81691000000000003</c:v>
                </c:pt>
                <c:pt idx="9466">
                  <c:v>0.81733999999999996</c:v>
                </c:pt>
                <c:pt idx="9467">
                  <c:v>0.81733999999999996</c:v>
                </c:pt>
                <c:pt idx="9468">
                  <c:v>0.81776000000000004</c:v>
                </c:pt>
                <c:pt idx="9469">
                  <c:v>0.81818000000000002</c:v>
                </c:pt>
                <c:pt idx="9470">
                  <c:v>0.81859999999999999</c:v>
                </c:pt>
                <c:pt idx="9471">
                  <c:v>0.81859999999999999</c:v>
                </c:pt>
                <c:pt idx="9472">
                  <c:v>0.81859999999999999</c:v>
                </c:pt>
                <c:pt idx="9473">
                  <c:v>0.81903000000000004</c:v>
                </c:pt>
                <c:pt idx="9474">
                  <c:v>0.81903000000000004</c:v>
                </c:pt>
                <c:pt idx="9475">
                  <c:v>0.81945000000000001</c:v>
                </c:pt>
                <c:pt idx="9476">
                  <c:v>0.81754000000000004</c:v>
                </c:pt>
                <c:pt idx="9477">
                  <c:v>0.81796000000000002</c:v>
                </c:pt>
                <c:pt idx="9478">
                  <c:v>0.81606000000000001</c:v>
                </c:pt>
                <c:pt idx="9479">
                  <c:v>0.81415999999999999</c:v>
                </c:pt>
                <c:pt idx="9480">
                  <c:v>0.81459000000000004</c:v>
                </c:pt>
                <c:pt idx="9481">
                  <c:v>0.81269999999999998</c:v>
                </c:pt>
                <c:pt idx="9482">
                  <c:v>0.81313000000000002</c:v>
                </c:pt>
                <c:pt idx="9483">
                  <c:v>0.81123999999999996</c:v>
                </c:pt>
                <c:pt idx="9484">
                  <c:v>0.81123999999999996</c:v>
                </c:pt>
                <c:pt idx="9485">
                  <c:v>0.81167999999999996</c:v>
                </c:pt>
                <c:pt idx="9486">
                  <c:v>0.81211999999999995</c:v>
                </c:pt>
                <c:pt idx="9487">
                  <c:v>0.81255999999999995</c:v>
                </c:pt>
                <c:pt idx="9488">
                  <c:v>0.81067</c:v>
                </c:pt>
                <c:pt idx="9489">
                  <c:v>0.81111</c:v>
                </c:pt>
                <c:pt idx="9490">
                  <c:v>0.81154999999999999</c:v>
                </c:pt>
                <c:pt idx="9491">
                  <c:v>0.81198000000000004</c:v>
                </c:pt>
                <c:pt idx="9492">
                  <c:v>0.81242000000000003</c:v>
                </c:pt>
                <c:pt idx="9493">
                  <c:v>0.81242000000000003</c:v>
                </c:pt>
                <c:pt idx="9494">
                  <c:v>0.81286000000000003</c:v>
                </c:pt>
                <c:pt idx="9495">
                  <c:v>0.81328999999999996</c:v>
                </c:pt>
                <c:pt idx="9496">
                  <c:v>0.81140000000000001</c:v>
                </c:pt>
                <c:pt idx="9497">
                  <c:v>0.81184000000000001</c:v>
                </c:pt>
                <c:pt idx="9498">
                  <c:v>0.80994999999999995</c:v>
                </c:pt>
                <c:pt idx="9499">
                  <c:v>0.80994999999999995</c:v>
                </c:pt>
                <c:pt idx="9500">
                  <c:v>0.81039000000000005</c:v>
                </c:pt>
                <c:pt idx="9501">
                  <c:v>0.81084000000000001</c:v>
                </c:pt>
                <c:pt idx="9502">
                  <c:v>0.81128</c:v>
                </c:pt>
                <c:pt idx="9503">
                  <c:v>0.81128</c:v>
                </c:pt>
                <c:pt idx="9504">
                  <c:v>0.81172</c:v>
                </c:pt>
                <c:pt idx="9505">
                  <c:v>0.81215000000000004</c:v>
                </c:pt>
                <c:pt idx="9506">
                  <c:v>0.81259000000000003</c:v>
                </c:pt>
                <c:pt idx="9507">
                  <c:v>0.81303000000000003</c:v>
                </c:pt>
                <c:pt idx="9508">
                  <c:v>0.81303000000000003</c:v>
                </c:pt>
                <c:pt idx="9509">
                  <c:v>0.81345999999999996</c:v>
                </c:pt>
                <c:pt idx="9510">
                  <c:v>0.81389999999999996</c:v>
                </c:pt>
                <c:pt idx="9511">
                  <c:v>0.81433</c:v>
                </c:pt>
                <c:pt idx="9512">
                  <c:v>0.81476999999999999</c:v>
                </c:pt>
                <c:pt idx="9513">
                  <c:v>0.81520000000000004</c:v>
                </c:pt>
                <c:pt idx="9514">
                  <c:v>0.81562999999999997</c:v>
                </c:pt>
                <c:pt idx="9515">
                  <c:v>0.81606000000000001</c:v>
                </c:pt>
                <c:pt idx="9516">
                  <c:v>0.81649000000000005</c:v>
                </c:pt>
                <c:pt idx="9517">
                  <c:v>0.81649000000000005</c:v>
                </c:pt>
                <c:pt idx="9518">
                  <c:v>0.81691000000000003</c:v>
                </c:pt>
                <c:pt idx="9519">
                  <c:v>0.81501000000000001</c:v>
                </c:pt>
                <c:pt idx="9520">
                  <c:v>0.81311</c:v>
                </c:pt>
                <c:pt idx="9521">
                  <c:v>0.81355</c:v>
                </c:pt>
                <c:pt idx="9522">
                  <c:v>0.81164999999999998</c:v>
                </c:pt>
                <c:pt idx="9523">
                  <c:v>0.81208999999999998</c:v>
                </c:pt>
                <c:pt idx="9524">
                  <c:v>0.81252999999999997</c:v>
                </c:pt>
                <c:pt idx="9525">
                  <c:v>0.81296000000000002</c:v>
                </c:pt>
                <c:pt idx="9526">
                  <c:v>0.81340000000000001</c:v>
                </c:pt>
                <c:pt idx="9527">
                  <c:v>0.81383000000000005</c:v>
                </c:pt>
                <c:pt idx="9528">
                  <c:v>0.81425999999999998</c:v>
                </c:pt>
                <c:pt idx="9529">
                  <c:v>0.81469999999999998</c:v>
                </c:pt>
                <c:pt idx="9530">
                  <c:v>0.81513000000000002</c:v>
                </c:pt>
                <c:pt idx="9531">
                  <c:v>0.81555999999999995</c:v>
                </c:pt>
                <c:pt idx="9532">
                  <c:v>0.81598000000000004</c:v>
                </c:pt>
                <c:pt idx="9533">
                  <c:v>0.81640999999999997</c:v>
                </c:pt>
                <c:pt idx="9534">
                  <c:v>0.81684000000000001</c:v>
                </c:pt>
                <c:pt idx="9535">
                  <c:v>0.81725999999999999</c:v>
                </c:pt>
                <c:pt idx="9536">
                  <c:v>0.81767999999999996</c:v>
                </c:pt>
                <c:pt idx="9537">
                  <c:v>0.81811</c:v>
                </c:pt>
                <c:pt idx="9538">
                  <c:v>0.81852999999999998</c:v>
                </c:pt>
                <c:pt idx="9539">
                  <c:v>0.81894999999999996</c:v>
                </c:pt>
                <c:pt idx="9540">
                  <c:v>0.81937000000000004</c:v>
                </c:pt>
                <c:pt idx="9541">
                  <c:v>0.81979000000000002</c:v>
                </c:pt>
                <c:pt idx="9542">
                  <c:v>0.81789000000000001</c:v>
                </c:pt>
                <c:pt idx="9543">
                  <c:v>0.81789000000000001</c:v>
                </c:pt>
                <c:pt idx="9544">
                  <c:v>0.81830999999999998</c:v>
                </c:pt>
                <c:pt idx="9545">
                  <c:v>0.81642000000000003</c:v>
                </c:pt>
                <c:pt idx="9546">
                  <c:v>0.81684000000000001</c:v>
                </c:pt>
                <c:pt idx="9547">
                  <c:v>0.81725999999999999</c:v>
                </c:pt>
                <c:pt idx="9548">
                  <c:v>0.81725999999999999</c:v>
                </c:pt>
                <c:pt idx="9549">
                  <c:v>0.81769000000000003</c:v>
                </c:pt>
                <c:pt idx="9550">
                  <c:v>0.81769000000000003</c:v>
                </c:pt>
                <c:pt idx="9551">
                  <c:v>0.81769000000000003</c:v>
                </c:pt>
                <c:pt idx="9552">
                  <c:v>0.81811</c:v>
                </c:pt>
                <c:pt idx="9553">
                  <c:v>0.81620999999999999</c:v>
                </c:pt>
                <c:pt idx="9554">
                  <c:v>0.81664000000000003</c:v>
                </c:pt>
                <c:pt idx="9555">
                  <c:v>0.81706000000000001</c:v>
                </c:pt>
                <c:pt idx="9556">
                  <c:v>0.81706000000000001</c:v>
                </c:pt>
                <c:pt idx="9557">
                  <c:v>0.81749000000000005</c:v>
                </c:pt>
                <c:pt idx="9558">
                  <c:v>0.81791000000000003</c:v>
                </c:pt>
                <c:pt idx="9559">
                  <c:v>0.81833999999999996</c:v>
                </c:pt>
                <c:pt idx="9560">
                  <c:v>0.81876000000000004</c:v>
                </c:pt>
                <c:pt idx="9561">
                  <c:v>0.81918000000000002</c:v>
                </c:pt>
                <c:pt idx="9562">
                  <c:v>0.8196</c:v>
                </c:pt>
                <c:pt idx="9563">
                  <c:v>0.82001999999999997</c:v>
                </c:pt>
                <c:pt idx="9564">
                  <c:v>0.82001999999999997</c:v>
                </c:pt>
                <c:pt idx="9565">
                  <c:v>0.82043999999999995</c:v>
                </c:pt>
                <c:pt idx="9566">
                  <c:v>0.82086000000000003</c:v>
                </c:pt>
                <c:pt idx="9567">
                  <c:v>0.81894999999999996</c:v>
                </c:pt>
                <c:pt idx="9568">
                  <c:v>0.81937000000000004</c:v>
                </c:pt>
                <c:pt idx="9569">
                  <c:v>0.81937000000000004</c:v>
                </c:pt>
                <c:pt idx="9570">
                  <c:v>0.81979000000000002</c:v>
                </c:pt>
                <c:pt idx="9571">
                  <c:v>0.82020999999999999</c:v>
                </c:pt>
                <c:pt idx="9572">
                  <c:v>0.82062999999999997</c:v>
                </c:pt>
                <c:pt idx="9573">
                  <c:v>0.82104999999999995</c:v>
                </c:pt>
                <c:pt idx="9574">
                  <c:v>0.82145999999999997</c:v>
                </c:pt>
                <c:pt idx="9575">
                  <c:v>0.82145999999999997</c:v>
                </c:pt>
                <c:pt idx="9576">
                  <c:v>0.81955</c:v>
                </c:pt>
                <c:pt idx="9577">
                  <c:v>0.81955</c:v>
                </c:pt>
                <c:pt idx="9578">
                  <c:v>0.81996999999999998</c:v>
                </c:pt>
                <c:pt idx="9579">
                  <c:v>0.82038999999999995</c:v>
                </c:pt>
                <c:pt idx="9580">
                  <c:v>0.82081000000000004</c:v>
                </c:pt>
                <c:pt idx="9581">
                  <c:v>0.82123000000000002</c:v>
                </c:pt>
                <c:pt idx="9582">
                  <c:v>0.82164000000000004</c:v>
                </c:pt>
                <c:pt idx="9583">
                  <c:v>0.82206000000000001</c:v>
                </c:pt>
                <c:pt idx="9584">
                  <c:v>0.82247000000000003</c:v>
                </c:pt>
                <c:pt idx="9585">
                  <c:v>0.82289000000000001</c:v>
                </c:pt>
                <c:pt idx="9586">
                  <c:v>0.82289000000000001</c:v>
                </c:pt>
                <c:pt idx="9587">
                  <c:v>0.82330000000000003</c:v>
                </c:pt>
                <c:pt idx="9588">
                  <c:v>0.82371000000000005</c:v>
                </c:pt>
                <c:pt idx="9589">
                  <c:v>0.82411999999999996</c:v>
                </c:pt>
                <c:pt idx="9590">
                  <c:v>0.82452999999999999</c:v>
                </c:pt>
                <c:pt idx="9591">
                  <c:v>0.82494000000000001</c:v>
                </c:pt>
                <c:pt idx="9592">
                  <c:v>0.82301999999999997</c:v>
                </c:pt>
                <c:pt idx="9593">
                  <c:v>0.82343</c:v>
                </c:pt>
                <c:pt idx="9594">
                  <c:v>0.82384000000000002</c:v>
                </c:pt>
                <c:pt idx="9595">
                  <c:v>0.82384000000000002</c:v>
                </c:pt>
                <c:pt idx="9596">
                  <c:v>0.82425000000000004</c:v>
                </c:pt>
                <c:pt idx="9597">
                  <c:v>0.82465999999999995</c:v>
                </c:pt>
                <c:pt idx="9598">
                  <c:v>0.82506999999999997</c:v>
                </c:pt>
                <c:pt idx="9599">
                  <c:v>0.82547999999999999</c:v>
                </c:pt>
                <c:pt idx="9600">
                  <c:v>0.82547999999999999</c:v>
                </c:pt>
                <c:pt idx="9601">
                  <c:v>0.82589000000000001</c:v>
                </c:pt>
                <c:pt idx="9602">
                  <c:v>0.82396000000000003</c:v>
                </c:pt>
                <c:pt idx="9603">
                  <c:v>0.82437000000000005</c:v>
                </c:pt>
                <c:pt idx="9604">
                  <c:v>0.82245000000000001</c:v>
                </c:pt>
                <c:pt idx="9605">
                  <c:v>0.82245000000000001</c:v>
                </c:pt>
                <c:pt idx="9606">
                  <c:v>0.82286000000000004</c:v>
                </c:pt>
                <c:pt idx="9607">
                  <c:v>0.82328000000000001</c:v>
                </c:pt>
                <c:pt idx="9608">
                  <c:v>0.82135999999999998</c:v>
                </c:pt>
                <c:pt idx="9609">
                  <c:v>0.82177</c:v>
                </c:pt>
                <c:pt idx="9610">
                  <c:v>0.82177</c:v>
                </c:pt>
                <c:pt idx="9611">
                  <c:v>0.82218999999999998</c:v>
                </c:pt>
                <c:pt idx="9612">
                  <c:v>0.82260999999999995</c:v>
                </c:pt>
                <c:pt idx="9613">
                  <c:v>0.82301999999999997</c:v>
                </c:pt>
                <c:pt idx="9614">
                  <c:v>0.82343</c:v>
                </c:pt>
                <c:pt idx="9615">
                  <c:v>0.82384000000000002</c:v>
                </c:pt>
                <c:pt idx="9616">
                  <c:v>0.82191999999999998</c:v>
                </c:pt>
                <c:pt idx="9617">
                  <c:v>0.82233999999999996</c:v>
                </c:pt>
                <c:pt idx="9618">
                  <c:v>0.82274999999999998</c:v>
                </c:pt>
                <c:pt idx="9619">
                  <c:v>0.82316999999999996</c:v>
                </c:pt>
                <c:pt idx="9620">
                  <c:v>0.82316999999999996</c:v>
                </c:pt>
                <c:pt idx="9621">
                  <c:v>0.82357999999999998</c:v>
                </c:pt>
                <c:pt idx="9622">
                  <c:v>0.82165999999999995</c:v>
                </c:pt>
                <c:pt idx="9623">
                  <c:v>0.82165999999999995</c:v>
                </c:pt>
                <c:pt idx="9624">
                  <c:v>0.81974000000000002</c:v>
                </c:pt>
                <c:pt idx="9625">
                  <c:v>0.81974000000000002</c:v>
                </c:pt>
                <c:pt idx="9626">
                  <c:v>0.81781999999999999</c:v>
                </c:pt>
                <c:pt idx="9627">
                  <c:v>0.81781999999999999</c:v>
                </c:pt>
                <c:pt idx="9628">
                  <c:v>0.81781999999999999</c:v>
                </c:pt>
                <c:pt idx="9629">
                  <c:v>0.81825000000000003</c:v>
                </c:pt>
                <c:pt idx="9630">
                  <c:v>0.81867000000000001</c:v>
                </c:pt>
                <c:pt idx="9631">
                  <c:v>0.81867000000000001</c:v>
                </c:pt>
                <c:pt idx="9632">
                  <c:v>0.81867000000000001</c:v>
                </c:pt>
                <c:pt idx="9633">
                  <c:v>0.81867000000000001</c:v>
                </c:pt>
                <c:pt idx="9634">
                  <c:v>0.81910000000000005</c:v>
                </c:pt>
                <c:pt idx="9635">
                  <c:v>0.81952999999999998</c:v>
                </c:pt>
                <c:pt idx="9636">
                  <c:v>0.81994999999999996</c:v>
                </c:pt>
                <c:pt idx="9637">
                  <c:v>0.81801999999999997</c:v>
                </c:pt>
                <c:pt idx="9638">
                  <c:v>0.81845000000000001</c:v>
                </c:pt>
                <c:pt idx="9639">
                  <c:v>0.81888000000000005</c:v>
                </c:pt>
                <c:pt idx="9640">
                  <c:v>0.81694999999999995</c:v>
                </c:pt>
                <c:pt idx="9641">
                  <c:v>0.81501999999999997</c:v>
                </c:pt>
                <c:pt idx="9642">
                  <c:v>0.81545999999999996</c:v>
                </c:pt>
                <c:pt idx="9643">
                  <c:v>0.81545999999999996</c:v>
                </c:pt>
                <c:pt idx="9644">
                  <c:v>0.81545999999999996</c:v>
                </c:pt>
                <c:pt idx="9645">
                  <c:v>0.81589</c:v>
                </c:pt>
                <c:pt idx="9646">
                  <c:v>0.81633</c:v>
                </c:pt>
                <c:pt idx="9647">
                  <c:v>0.81676000000000004</c:v>
                </c:pt>
                <c:pt idx="9648">
                  <c:v>0.81720000000000004</c:v>
                </c:pt>
                <c:pt idx="9649">
                  <c:v>0.81762999999999997</c:v>
                </c:pt>
                <c:pt idx="9650">
                  <c:v>0.81569999999999998</c:v>
                </c:pt>
                <c:pt idx="9651">
                  <c:v>0.81613000000000002</c:v>
                </c:pt>
                <c:pt idx="9652">
                  <c:v>0.81657000000000002</c:v>
                </c:pt>
                <c:pt idx="9653">
                  <c:v>0.81699999999999995</c:v>
                </c:pt>
                <c:pt idx="9654">
                  <c:v>0.81742999999999999</c:v>
                </c:pt>
                <c:pt idx="9655">
                  <c:v>0.81742999999999999</c:v>
                </c:pt>
                <c:pt idx="9656">
                  <c:v>0.81786000000000003</c:v>
                </c:pt>
                <c:pt idx="9657">
                  <c:v>0.81828999999999996</c:v>
                </c:pt>
                <c:pt idx="9658">
                  <c:v>0.81872</c:v>
                </c:pt>
                <c:pt idx="9659">
                  <c:v>0.81679000000000002</c:v>
                </c:pt>
                <c:pt idx="9660">
                  <c:v>0.81679000000000002</c:v>
                </c:pt>
                <c:pt idx="9661">
                  <c:v>0.81486000000000003</c:v>
                </c:pt>
                <c:pt idx="9662">
                  <c:v>0.81530000000000002</c:v>
                </c:pt>
                <c:pt idx="9663">
                  <c:v>0.81530000000000002</c:v>
                </c:pt>
                <c:pt idx="9664">
                  <c:v>0.81572999999999996</c:v>
                </c:pt>
                <c:pt idx="9665">
                  <c:v>0.81381000000000003</c:v>
                </c:pt>
                <c:pt idx="9666">
                  <c:v>0.81425000000000003</c:v>
                </c:pt>
                <c:pt idx="9667">
                  <c:v>0.81467999999999996</c:v>
                </c:pt>
                <c:pt idx="9668">
                  <c:v>0.81467999999999996</c:v>
                </c:pt>
                <c:pt idx="9669">
                  <c:v>0.81511999999999996</c:v>
                </c:pt>
                <c:pt idx="9670">
                  <c:v>0.81555999999999995</c:v>
                </c:pt>
                <c:pt idx="9671">
                  <c:v>0.81599999999999995</c:v>
                </c:pt>
                <c:pt idx="9672">
                  <c:v>0.81406999999999996</c:v>
                </c:pt>
                <c:pt idx="9673">
                  <c:v>0.81450999999999996</c:v>
                </c:pt>
                <c:pt idx="9674">
                  <c:v>0.81494</c:v>
                </c:pt>
                <c:pt idx="9675">
                  <c:v>0.81537999999999999</c:v>
                </c:pt>
                <c:pt idx="9676">
                  <c:v>0.81581999999999999</c:v>
                </c:pt>
                <c:pt idx="9677">
                  <c:v>0.81625000000000003</c:v>
                </c:pt>
                <c:pt idx="9678">
                  <c:v>0.81667999999999996</c:v>
                </c:pt>
                <c:pt idx="9679">
                  <c:v>0.81711999999999996</c:v>
                </c:pt>
                <c:pt idx="9680">
                  <c:v>0.81755</c:v>
                </c:pt>
                <c:pt idx="9681">
                  <c:v>0.81562000000000001</c:v>
                </c:pt>
                <c:pt idx="9682">
                  <c:v>0.81606000000000001</c:v>
                </c:pt>
                <c:pt idx="9683">
                  <c:v>0.81649000000000005</c:v>
                </c:pt>
                <c:pt idx="9684">
                  <c:v>0.81691999999999998</c:v>
                </c:pt>
                <c:pt idx="9685">
                  <c:v>0.81735000000000002</c:v>
                </c:pt>
                <c:pt idx="9686">
                  <c:v>0.81735000000000002</c:v>
                </c:pt>
                <c:pt idx="9687">
                  <c:v>0.81777999999999995</c:v>
                </c:pt>
                <c:pt idx="9688">
                  <c:v>0.81820999999999999</c:v>
                </c:pt>
                <c:pt idx="9689">
                  <c:v>0.81864000000000003</c:v>
                </c:pt>
                <c:pt idx="9690">
                  <c:v>0.81906999999999996</c:v>
                </c:pt>
                <c:pt idx="9691">
                  <c:v>0.81949000000000005</c:v>
                </c:pt>
                <c:pt idx="9692">
                  <c:v>0.81949000000000005</c:v>
                </c:pt>
                <c:pt idx="9693">
                  <c:v>0.81991999999999998</c:v>
                </c:pt>
                <c:pt idx="9694">
                  <c:v>0.82033999999999996</c:v>
                </c:pt>
                <c:pt idx="9695">
                  <c:v>0.81840999999999997</c:v>
                </c:pt>
                <c:pt idx="9696">
                  <c:v>0.81840999999999997</c:v>
                </c:pt>
                <c:pt idx="9697">
                  <c:v>0.81647999999999998</c:v>
                </c:pt>
                <c:pt idx="9698">
                  <c:v>0.81691000000000003</c:v>
                </c:pt>
                <c:pt idx="9699">
                  <c:v>0.81733999999999996</c:v>
                </c:pt>
                <c:pt idx="9700">
                  <c:v>0.81542000000000003</c:v>
                </c:pt>
                <c:pt idx="9701">
                  <c:v>0.81584999999999996</c:v>
                </c:pt>
                <c:pt idx="9702">
                  <c:v>0.81628999999999996</c:v>
                </c:pt>
                <c:pt idx="9703">
                  <c:v>0.81672</c:v>
                </c:pt>
                <c:pt idx="9704">
                  <c:v>0.81715000000000004</c:v>
                </c:pt>
                <c:pt idx="9705">
                  <c:v>0.81715000000000004</c:v>
                </c:pt>
                <c:pt idx="9706">
                  <c:v>0.81757999999999997</c:v>
                </c:pt>
                <c:pt idx="9707">
                  <c:v>0.81801000000000001</c:v>
                </c:pt>
                <c:pt idx="9708">
                  <c:v>0.81843999999999995</c:v>
                </c:pt>
                <c:pt idx="9709">
                  <c:v>0.81886999999999999</c:v>
                </c:pt>
                <c:pt idx="9710">
                  <c:v>0.81928999999999996</c:v>
                </c:pt>
                <c:pt idx="9711">
                  <c:v>0.81972</c:v>
                </c:pt>
                <c:pt idx="9712">
                  <c:v>0.82013999999999998</c:v>
                </c:pt>
                <c:pt idx="9713">
                  <c:v>0.82055999999999996</c:v>
                </c:pt>
                <c:pt idx="9714">
                  <c:v>0.82099</c:v>
                </c:pt>
                <c:pt idx="9715">
                  <c:v>0.82140999999999997</c:v>
                </c:pt>
                <c:pt idx="9716">
                  <c:v>0.81947999999999999</c:v>
                </c:pt>
                <c:pt idx="9717">
                  <c:v>0.81947999999999999</c:v>
                </c:pt>
                <c:pt idx="9718">
                  <c:v>0.81989999999999996</c:v>
                </c:pt>
                <c:pt idx="9719">
                  <c:v>0.82033</c:v>
                </c:pt>
                <c:pt idx="9720">
                  <c:v>0.82074999999999998</c:v>
                </c:pt>
                <c:pt idx="9721">
                  <c:v>0.82116999999999996</c:v>
                </c:pt>
                <c:pt idx="9722">
                  <c:v>0.82159000000000004</c:v>
                </c:pt>
                <c:pt idx="9723">
                  <c:v>0.82201000000000002</c:v>
                </c:pt>
                <c:pt idx="9724">
                  <c:v>0.82242999999999999</c:v>
                </c:pt>
                <c:pt idx="9725">
                  <c:v>0.82284000000000002</c:v>
                </c:pt>
                <c:pt idx="9726">
                  <c:v>0.82284000000000002</c:v>
                </c:pt>
                <c:pt idx="9727">
                  <c:v>0.82091000000000003</c:v>
                </c:pt>
                <c:pt idx="9728">
                  <c:v>0.82133</c:v>
                </c:pt>
                <c:pt idx="9729">
                  <c:v>0.82174999999999998</c:v>
                </c:pt>
                <c:pt idx="9730">
                  <c:v>0.82216999999999996</c:v>
                </c:pt>
                <c:pt idx="9731">
                  <c:v>0.82216999999999996</c:v>
                </c:pt>
                <c:pt idx="9732">
                  <c:v>0.82259000000000004</c:v>
                </c:pt>
                <c:pt idx="9733">
                  <c:v>0.82259000000000004</c:v>
                </c:pt>
                <c:pt idx="9734">
                  <c:v>0.82299999999999995</c:v>
                </c:pt>
                <c:pt idx="9735">
                  <c:v>0.82342000000000004</c:v>
                </c:pt>
                <c:pt idx="9736">
                  <c:v>0.82342000000000004</c:v>
                </c:pt>
                <c:pt idx="9737">
                  <c:v>0.82147999999999999</c:v>
                </c:pt>
                <c:pt idx="9738">
                  <c:v>0.82189999999999996</c:v>
                </c:pt>
                <c:pt idx="9739">
                  <c:v>0.82232000000000005</c:v>
                </c:pt>
                <c:pt idx="9740">
                  <c:v>0.82274000000000003</c:v>
                </c:pt>
                <c:pt idx="9741">
                  <c:v>0.82315000000000005</c:v>
                </c:pt>
                <c:pt idx="9742">
                  <c:v>0.82357000000000002</c:v>
                </c:pt>
                <c:pt idx="9743">
                  <c:v>0.82399</c:v>
                </c:pt>
                <c:pt idx="9744">
                  <c:v>0.82440000000000002</c:v>
                </c:pt>
                <c:pt idx="9745">
                  <c:v>0.82481000000000004</c:v>
                </c:pt>
                <c:pt idx="9746">
                  <c:v>0.82286999999999999</c:v>
                </c:pt>
                <c:pt idx="9747">
                  <c:v>0.82328999999999997</c:v>
                </c:pt>
                <c:pt idx="9748">
                  <c:v>0.82371000000000005</c:v>
                </c:pt>
                <c:pt idx="9749">
                  <c:v>0.82411999999999996</c:v>
                </c:pt>
                <c:pt idx="9750">
                  <c:v>0.82218999999999998</c:v>
                </c:pt>
                <c:pt idx="9751">
                  <c:v>0.8226</c:v>
                </c:pt>
                <c:pt idx="9752">
                  <c:v>0.82301999999999997</c:v>
                </c:pt>
                <c:pt idx="9753">
                  <c:v>0.82108999999999999</c:v>
                </c:pt>
                <c:pt idx="9754">
                  <c:v>0.82150999999999996</c:v>
                </c:pt>
                <c:pt idx="9755">
                  <c:v>0.82193000000000005</c:v>
                </c:pt>
                <c:pt idx="9756">
                  <c:v>0.82233999999999996</c:v>
                </c:pt>
                <c:pt idx="9757">
                  <c:v>0.82276000000000005</c:v>
                </c:pt>
                <c:pt idx="9758">
                  <c:v>0.82316999999999996</c:v>
                </c:pt>
                <c:pt idx="9759">
                  <c:v>0.82359000000000004</c:v>
                </c:pt>
                <c:pt idx="9760">
                  <c:v>0.82399999999999995</c:v>
                </c:pt>
                <c:pt idx="9761">
                  <c:v>0.82440999999999998</c:v>
                </c:pt>
                <c:pt idx="9762">
                  <c:v>0.82249000000000005</c:v>
                </c:pt>
                <c:pt idx="9763">
                  <c:v>0.82289999999999996</c:v>
                </c:pt>
                <c:pt idx="9764">
                  <c:v>0.82330999999999999</c:v>
                </c:pt>
                <c:pt idx="9765">
                  <c:v>0.82372999999999996</c:v>
                </c:pt>
                <c:pt idx="9766">
                  <c:v>0.82413999999999998</c:v>
                </c:pt>
                <c:pt idx="9767">
                  <c:v>0.82221</c:v>
                </c:pt>
                <c:pt idx="9768">
                  <c:v>0.82262999999999997</c:v>
                </c:pt>
                <c:pt idx="9769">
                  <c:v>0.82262999999999997</c:v>
                </c:pt>
                <c:pt idx="9770">
                  <c:v>0.82071000000000005</c:v>
                </c:pt>
                <c:pt idx="9771">
                  <c:v>0.82113000000000003</c:v>
                </c:pt>
                <c:pt idx="9772">
                  <c:v>0.82113000000000003</c:v>
                </c:pt>
                <c:pt idx="9773">
                  <c:v>0.82154000000000005</c:v>
                </c:pt>
                <c:pt idx="9774">
                  <c:v>0.82154000000000005</c:v>
                </c:pt>
                <c:pt idx="9775">
                  <c:v>0.81962000000000002</c:v>
                </c:pt>
                <c:pt idx="9776">
                  <c:v>0.82003999999999999</c:v>
                </c:pt>
                <c:pt idx="9777">
                  <c:v>0.82045999999999997</c:v>
                </c:pt>
                <c:pt idx="9778">
                  <c:v>0.82088000000000005</c:v>
                </c:pt>
                <c:pt idx="9779">
                  <c:v>0.82130000000000003</c:v>
                </c:pt>
                <c:pt idx="9780">
                  <c:v>0.82172000000000001</c:v>
                </c:pt>
                <c:pt idx="9781">
                  <c:v>0.81979999999999997</c:v>
                </c:pt>
                <c:pt idx="9782">
                  <c:v>0.81788000000000005</c:v>
                </c:pt>
                <c:pt idx="9783">
                  <c:v>0.81830999999999998</c:v>
                </c:pt>
                <c:pt idx="9784">
                  <c:v>0.81830999999999998</c:v>
                </c:pt>
                <c:pt idx="9785">
                  <c:v>0.81872999999999996</c:v>
                </c:pt>
                <c:pt idx="9786">
                  <c:v>0.81916</c:v>
                </c:pt>
                <c:pt idx="9787">
                  <c:v>0.81957999999999998</c:v>
                </c:pt>
                <c:pt idx="9788">
                  <c:v>0.82</c:v>
                </c:pt>
                <c:pt idx="9789">
                  <c:v>0.82042000000000004</c:v>
                </c:pt>
                <c:pt idx="9790">
                  <c:v>0.82084000000000001</c:v>
                </c:pt>
                <c:pt idx="9791">
                  <c:v>0.82125999999999999</c:v>
                </c:pt>
                <c:pt idx="9792">
                  <c:v>0.82167999999999997</c:v>
                </c:pt>
                <c:pt idx="9793">
                  <c:v>0.82210000000000005</c:v>
                </c:pt>
                <c:pt idx="9794">
                  <c:v>0.82250999999999996</c:v>
                </c:pt>
                <c:pt idx="9795">
                  <c:v>0.82250999999999996</c:v>
                </c:pt>
                <c:pt idx="9796">
                  <c:v>0.82250999999999996</c:v>
                </c:pt>
                <c:pt idx="9797">
                  <c:v>0.82293000000000005</c:v>
                </c:pt>
                <c:pt idx="9798">
                  <c:v>0.82099999999999995</c:v>
                </c:pt>
                <c:pt idx="9799">
                  <c:v>0.82142000000000004</c:v>
                </c:pt>
                <c:pt idx="9800">
                  <c:v>0.82184000000000001</c:v>
                </c:pt>
                <c:pt idx="9801">
                  <c:v>0.82225000000000004</c:v>
                </c:pt>
                <c:pt idx="9802">
                  <c:v>0.82267000000000001</c:v>
                </c:pt>
                <c:pt idx="9803">
                  <c:v>0.82308000000000003</c:v>
                </c:pt>
                <c:pt idx="9804">
                  <c:v>0.82350000000000001</c:v>
                </c:pt>
                <c:pt idx="9805">
                  <c:v>0.82391000000000003</c:v>
                </c:pt>
                <c:pt idx="9806">
                  <c:v>0.82432000000000005</c:v>
                </c:pt>
                <c:pt idx="9807">
                  <c:v>0.82472999999999996</c:v>
                </c:pt>
                <c:pt idx="9808">
                  <c:v>0.82472999999999996</c:v>
                </c:pt>
                <c:pt idx="9809">
                  <c:v>0.82513999999999998</c:v>
                </c:pt>
                <c:pt idx="9810">
                  <c:v>0.82513999999999998</c:v>
                </c:pt>
                <c:pt idx="9811">
                  <c:v>0.82555000000000001</c:v>
                </c:pt>
                <c:pt idx="9812">
                  <c:v>0.82596000000000003</c:v>
                </c:pt>
                <c:pt idx="9813">
                  <c:v>0.82596000000000003</c:v>
                </c:pt>
                <c:pt idx="9814">
                  <c:v>0.82596000000000003</c:v>
                </c:pt>
                <c:pt idx="9815">
                  <c:v>0.82637000000000005</c:v>
                </c:pt>
                <c:pt idx="9816">
                  <c:v>0.82677999999999996</c:v>
                </c:pt>
                <c:pt idx="9817">
                  <c:v>0.82677999999999996</c:v>
                </c:pt>
                <c:pt idx="9818">
                  <c:v>0.82718000000000003</c:v>
                </c:pt>
                <c:pt idx="9819">
                  <c:v>0.82718000000000003</c:v>
                </c:pt>
                <c:pt idx="9820">
                  <c:v>0.82759000000000005</c:v>
                </c:pt>
                <c:pt idx="9821">
                  <c:v>0.82799999999999996</c:v>
                </c:pt>
                <c:pt idx="9822">
                  <c:v>0.82840000000000003</c:v>
                </c:pt>
                <c:pt idx="9823">
                  <c:v>0.82881000000000005</c:v>
                </c:pt>
                <c:pt idx="9824">
                  <c:v>0.82921</c:v>
                </c:pt>
                <c:pt idx="9825">
                  <c:v>0.82960999999999996</c:v>
                </c:pt>
                <c:pt idx="9826">
                  <c:v>0.83001000000000003</c:v>
                </c:pt>
                <c:pt idx="9827">
                  <c:v>0.83040999999999998</c:v>
                </c:pt>
                <c:pt idx="9828">
                  <c:v>0.83081000000000005</c:v>
                </c:pt>
                <c:pt idx="9829">
                  <c:v>0.83121</c:v>
                </c:pt>
                <c:pt idx="9830">
                  <c:v>0.82926</c:v>
                </c:pt>
                <c:pt idx="9831">
                  <c:v>0.82730999999999999</c:v>
                </c:pt>
                <c:pt idx="9832">
                  <c:v>0.82770999999999995</c:v>
                </c:pt>
                <c:pt idx="9833">
                  <c:v>0.82811999999999997</c:v>
                </c:pt>
                <c:pt idx="9834">
                  <c:v>0.82811999999999997</c:v>
                </c:pt>
                <c:pt idx="9835">
                  <c:v>0.82852000000000003</c:v>
                </c:pt>
                <c:pt idx="9836">
                  <c:v>0.82852000000000003</c:v>
                </c:pt>
                <c:pt idx="9837">
                  <c:v>0.82892999999999994</c:v>
                </c:pt>
                <c:pt idx="9838">
                  <c:v>0.82933000000000001</c:v>
                </c:pt>
                <c:pt idx="9839">
                  <c:v>0.82972999999999997</c:v>
                </c:pt>
                <c:pt idx="9840">
                  <c:v>0.83013000000000003</c:v>
                </c:pt>
                <c:pt idx="9841">
                  <c:v>0.83052999999999999</c:v>
                </c:pt>
                <c:pt idx="9842">
                  <c:v>0.83092999999999995</c:v>
                </c:pt>
                <c:pt idx="9843">
                  <c:v>0.83133000000000001</c:v>
                </c:pt>
                <c:pt idx="9844">
                  <c:v>0.83172000000000001</c:v>
                </c:pt>
                <c:pt idx="9845">
                  <c:v>0.83172000000000001</c:v>
                </c:pt>
                <c:pt idx="9846">
                  <c:v>0.82977000000000001</c:v>
                </c:pt>
                <c:pt idx="9847">
                  <c:v>0.83016999999999996</c:v>
                </c:pt>
                <c:pt idx="9848">
                  <c:v>0.83057000000000003</c:v>
                </c:pt>
                <c:pt idx="9849">
                  <c:v>0.83057000000000003</c:v>
                </c:pt>
                <c:pt idx="9850">
                  <c:v>0.83057000000000003</c:v>
                </c:pt>
                <c:pt idx="9851">
                  <c:v>0.83096999999999999</c:v>
                </c:pt>
                <c:pt idx="9852">
                  <c:v>0.83135999999999999</c:v>
                </c:pt>
                <c:pt idx="9853">
                  <c:v>0.83135999999999999</c:v>
                </c:pt>
                <c:pt idx="9854">
                  <c:v>0.83176000000000005</c:v>
                </c:pt>
                <c:pt idx="9855">
                  <c:v>0.83216000000000001</c:v>
                </c:pt>
                <c:pt idx="9856">
                  <c:v>0.83255999999999997</c:v>
                </c:pt>
                <c:pt idx="9857">
                  <c:v>0.83255999999999997</c:v>
                </c:pt>
                <c:pt idx="9858">
                  <c:v>0.83294999999999997</c:v>
                </c:pt>
                <c:pt idx="9859">
                  <c:v>0.83335000000000004</c:v>
                </c:pt>
                <c:pt idx="9860">
                  <c:v>0.83335000000000004</c:v>
                </c:pt>
                <c:pt idx="9861">
                  <c:v>0.83137000000000005</c:v>
                </c:pt>
                <c:pt idx="9862">
                  <c:v>0.83177000000000001</c:v>
                </c:pt>
                <c:pt idx="9863">
                  <c:v>0.83177000000000001</c:v>
                </c:pt>
                <c:pt idx="9864">
                  <c:v>0.83216999999999997</c:v>
                </c:pt>
                <c:pt idx="9865">
                  <c:v>0.83257000000000003</c:v>
                </c:pt>
                <c:pt idx="9866">
                  <c:v>0.83257000000000003</c:v>
                </c:pt>
                <c:pt idx="9867">
                  <c:v>0.83296999999999999</c:v>
                </c:pt>
                <c:pt idx="9868">
                  <c:v>0.83335999999999999</c:v>
                </c:pt>
                <c:pt idx="9869">
                  <c:v>0.83335999999999999</c:v>
                </c:pt>
                <c:pt idx="9870">
                  <c:v>0.83335999999999999</c:v>
                </c:pt>
                <c:pt idx="9871">
                  <c:v>0.83375999999999995</c:v>
                </c:pt>
                <c:pt idx="9872">
                  <c:v>0.83416000000000001</c:v>
                </c:pt>
                <c:pt idx="9873">
                  <c:v>0.83455000000000001</c:v>
                </c:pt>
                <c:pt idx="9874">
                  <c:v>0.83494000000000002</c:v>
                </c:pt>
                <c:pt idx="9875">
                  <c:v>0.83533999999999997</c:v>
                </c:pt>
                <c:pt idx="9876">
                  <c:v>0.83572999999999997</c:v>
                </c:pt>
                <c:pt idx="9877">
                  <c:v>0.83611999999999997</c:v>
                </c:pt>
                <c:pt idx="9878">
                  <c:v>0.83650999999999998</c:v>
                </c:pt>
                <c:pt idx="9879">
                  <c:v>0.83689999999999998</c:v>
                </c:pt>
                <c:pt idx="9880">
                  <c:v>0.83728000000000002</c:v>
                </c:pt>
                <c:pt idx="9881">
                  <c:v>0.83767000000000003</c:v>
                </c:pt>
                <c:pt idx="9882">
                  <c:v>0.83804999999999996</c:v>
                </c:pt>
                <c:pt idx="9883">
                  <c:v>0.83843999999999996</c:v>
                </c:pt>
                <c:pt idx="9884">
                  <c:v>0.83882000000000001</c:v>
                </c:pt>
                <c:pt idx="9885">
                  <c:v>0.83919999999999995</c:v>
                </c:pt>
                <c:pt idx="9886">
                  <c:v>0.83957999999999999</c:v>
                </c:pt>
                <c:pt idx="9887">
                  <c:v>0.83996000000000004</c:v>
                </c:pt>
                <c:pt idx="9888">
                  <c:v>0.84033999999999998</c:v>
                </c:pt>
                <c:pt idx="9889">
                  <c:v>0.84033999999999998</c:v>
                </c:pt>
                <c:pt idx="9890">
                  <c:v>0.83835000000000004</c:v>
                </c:pt>
                <c:pt idx="9891">
                  <c:v>0.83835000000000004</c:v>
                </c:pt>
                <c:pt idx="9892">
                  <c:v>0.83872999999999998</c:v>
                </c:pt>
                <c:pt idx="9893">
                  <c:v>0.83911999999999998</c:v>
                </c:pt>
                <c:pt idx="9894">
                  <c:v>0.83950000000000002</c:v>
                </c:pt>
                <c:pt idx="9895">
                  <c:v>0.83950000000000002</c:v>
                </c:pt>
                <c:pt idx="9896">
                  <c:v>0.83987999999999996</c:v>
                </c:pt>
                <c:pt idx="9897">
                  <c:v>0.83787999999999996</c:v>
                </c:pt>
                <c:pt idx="9898">
                  <c:v>0.83826999999999996</c:v>
                </c:pt>
                <c:pt idx="9899">
                  <c:v>0.83865000000000001</c:v>
                </c:pt>
                <c:pt idx="9900">
                  <c:v>0.83904000000000001</c:v>
                </c:pt>
                <c:pt idx="9901">
                  <c:v>0.83942000000000005</c:v>
                </c:pt>
                <c:pt idx="9902">
                  <c:v>0.83979999999999999</c:v>
                </c:pt>
                <c:pt idx="9903">
                  <c:v>0.84018000000000004</c:v>
                </c:pt>
                <c:pt idx="9904">
                  <c:v>0.84018000000000004</c:v>
                </c:pt>
                <c:pt idx="9905">
                  <c:v>0.84055999999999997</c:v>
                </c:pt>
                <c:pt idx="9906">
                  <c:v>0.84094000000000002</c:v>
                </c:pt>
                <c:pt idx="9907">
                  <c:v>0.84094000000000002</c:v>
                </c:pt>
                <c:pt idx="9908">
                  <c:v>0.84094000000000002</c:v>
                </c:pt>
                <c:pt idx="9909">
                  <c:v>0.84131999999999996</c:v>
                </c:pt>
                <c:pt idx="9910">
                  <c:v>0.84169000000000005</c:v>
                </c:pt>
                <c:pt idx="9911">
                  <c:v>0.84206999999999999</c:v>
                </c:pt>
                <c:pt idx="9912">
                  <c:v>0.84245000000000003</c:v>
                </c:pt>
                <c:pt idx="9913">
                  <c:v>0.84245000000000003</c:v>
                </c:pt>
                <c:pt idx="9914">
                  <c:v>0.84282000000000001</c:v>
                </c:pt>
                <c:pt idx="9915">
                  <c:v>0.84282000000000001</c:v>
                </c:pt>
                <c:pt idx="9916">
                  <c:v>0.84080999999999995</c:v>
                </c:pt>
                <c:pt idx="9917">
                  <c:v>0.83879999999999999</c:v>
                </c:pt>
                <c:pt idx="9918">
                  <c:v>0.83918999999999999</c:v>
                </c:pt>
                <c:pt idx="9919">
                  <c:v>0.83957000000000004</c:v>
                </c:pt>
                <c:pt idx="9920">
                  <c:v>0.83757000000000004</c:v>
                </c:pt>
                <c:pt idx="9921">
                  <c:v>0.83796000000000004</c:v>
                </c:pt>
                <c:pt idx="9922">
                  <c:v>0.83833999999999997</c:v>
                </c:pt>
                <c:pt idx="9923">
                  <c:v>0.83872999999999998</c:v>
                </c:pt>
                <c:pt idx="9924">
                  <c:v>0.83911000000000002</c:v>
                </c:pt>
                <c:pt idx="9925">
                  <c:v>0.83948999999999996</c:v>
                </c:pt>
                <c:pt idx="9926">
                  <c:v>0.83987999999999996</c:v>
                </c:pt>
                <c:pt idx="9927">
                  <c:v>0.84026000000000001</c:v>
                </c:pt>
                <c:pt idx="9928">
                  <c:v>0.84026000000000001</c:v>
                </c:pt>
                <c:pt idx="9929">
                  <c:v>0.84064000000000005</c:v>
                </c:pt>
                <c:pt idx="9930">
                  <c:v>0.84101999999999999</c:v>
                </c:pt>
                <c:pt idx="9931">
                  <c:v>0.84138999999999997</c:v>
                </c:pt>
                <c:pt idx="9932">
                  <c:v>0.84177000000000002</c:v>
                </c:pt>
                <c:pt idx="9933">
                  <c:v>0.83977000000000002</c:v>
                </c:pt>
                <c:pt idx="9934">
                  <c:v>0.84014999999999995</c:v>
                </c:pt>
                <c:pt idx="9935">
                  <c:v>0.84053</c:v>
                </c:pt>
                <c:pt idx="9936">
                  <c:v>0.83853999999999995</c:v>
                </c:pt>
                <c:pt idx="9937">
                  <c:v>0.83892</c:v>
                </c:pt>
                <c:pt idx="9938">
                  <c:v>0.83930000000000005</c:v>
                </c:pt>
                <c:pt idx="9939">
                  <c:v>0.83967999999999998</c:v>
                </c:pt>
                <c:pt idx="9940">
                  <c:v>0.84006000000000003</c:v>
                </c:pt>
                <c:pt idx="9941">
                  <c:v>0.84043999999999996</c:v>
                </c:pt>
                <c:pt idx="9942">
                  <c:v>0.84082000000000001</c:v>
                </c:pt>
                <c:pt idx="9943">
                  <c:v>0.84082000000000001</c:v>
                </c:pt>
                <c:pt idx="9944">
                  <c:v>0.84119999999999995</c:v>
                </c:pt>
                <c:pt idx="9945">
                  <c:v>0.84119999999999995</c:v>
                </c:pt>
                <c:pt idx="9946">
                  <c:v>0.83919999999999995</c:v>
                </c:pt>
                <c:pt idx="9947">
                  <c:v>0.83957999999999999</c:v>
                </c:pt>
                <c:pt idx="9948">
                  <c:v>0.83996000000000004</c:v>
                </c:pt>
                <c:pt idx="9949">
                  <c:v>0.84033999999999998</c:v>
                </c:pt>
                <c:pt idx="9950">
                  <c:v>0.84072000000000002</c:v>
                </c:pt>
                <c:pt idx="9951">
                  <c:v>0.83872000000000002</c:v>
                </c:pt>
                <c:pt idx="9952">
                  <c:v>0.83911000000000002</c:v>
                </c:pt>
                <c:pt idx="9953">
                  <c:v>0.83948999999999996</c:v>
                </c:pt>
                <c:pt idx="9954">
                  <c:v>0.83948999999999996</c:v>
                </c:pt>
                <c:pt idx="9955">
                  <c:v>0.83987000000000001</c:v>
                </c:pt>
                <c:pt idx="9956">
                  <c:v>0.84025000000000005</c:v>
                </c:pt>
                <c:pt idx="9957">
                  <c:v>0.84062999999999999</c:v>
                </c:pt>
                <c:pt idx="9958">
                  <c:v>0.84101000000000004</c:v>
                </c:pt>
                <c:pt idx="9959">
                  <c:v>0.84101000000000004</c:v>
                </c:pt>
                <c:pt idx="9960">
                  <c:v>0.84138000000000002</c:v>
                </c:pt>
                <c:pt idx="9961">
                  <c:v>0.84175999999999995</c:v>
                </c:pt>
                <c:pt idx="9962">
                  <c:v>0.84214</c:v>
                </c:pt>
                <c:pt idx="9963">
                  <c:v>0.84250999999999998</c:v>
                </c:pt>
                <c:pt idx="9964">
                  <c:v>0.84250999999999998</c:v>
                </c:pt>
                <c:pt idx="9965">
                  <c:v>0.84289000000000003</c:v>
                </c:pt>
                <c:pt idx="9966">
                  <c:v>0.84326000000000001</c:v>
                </c:pt>
                <c:pt idx="9967">
                  <c:v>0.84362999999999999</c:v>
                </c:pt>
                <c:pt idx="9968">
                  <c:v>0.84362999999999999</c:v>
                </c:pt>
                <c:pt idx="9969">
                  <c:v>0.84399999999999997</c:v>
                </c:pt>
                <c:pt idx="9970">
                  <c:v>0.84436999999999995</c:v>
                </c:pt>
                <c:pt idx="9971">
                  <c:v>0.84474000000000005</c:v>
                </c:pt>
                <c:pt idx="9972">
                  <c:v>0.84474000000000005</c:v>
                </c:pt>
                <c:pt idx="9973">
                  <c:v>0.84511000000000003</c:v>
                </c:pt>
                <c:pt idx="9974">
                  <c:v>0.84511000000000003</c:v>
                </c:pt>
                <c:pt idx="9975">
                  <c:v>0.84548000000000001</c:v>
                </c:pt>
                <c:pt idx="9976">
                  <c:v>0.84584999999999999</c:v>
                </c:pt>
                <c:pt idx="9977">
                  <c:v>0.84621999999999997</c:v>
                </c:pt>
                <c:pt idx="9978">
                  <c:v>0.84419999999999995</c:v>
                </c:pt>
                <c:pt idx="9979">
                  <c:v>0.84457000000000004</c:v>
                </c:pt>
                <c:pt idx="9980">
                  <c:v>0.84494000000000002</c:v>
                </c:pt>
                <c:pt idx="9981">
                  <c:v>0.84292999999999996</c:v>
                </c:pt>
                <c:pt idx="9982">
                  <c:v>0.84092999999999996</c:v>
                </c:pt>
                <c:pt idx="9983">
                  <c:v>0.84131</c:v>
                </c:pt>
                <c:pt idx="9984">
                  <c:v>0.83931</c:v>
                </c:pt>
                <c:pt idx="9985">
                  <c:v>0.83731</c:v>
                </c:pt>
                <c:pt idx="9986">
                  <c:v>0.8377</c:v>
                </c:pt>
                <c:pt idx="9987">
                  <c:v>0.83809</c:v>
                </c:pt>
                <c:pt idx="9988">
                  <c:v>0.83847000000000005</c:v>
                </c:pt>
                <c:pt idx="9989">
                  <c:v>0.83884999999999998</c:v>
                </c:pt>
                <c:pt idx="9990">
                  <c:v>0.83686000000000005</c:v>
                </c:pt>
                <c:pt idx="9991">
                  <c:v>0.83725000000000005</c:v>
                </c:pt>
                <c:pt idx="9992">
                  <c:v>0.83764000000000005</c:v>
                </c:pt>
                <c:pt idx="9993">
                  <c:v>0.83801999999999999</c:v>
                </c:pt>
                <c:pt idx="9994">
                  <c:v>0.83801999999999999</c:v>
                </c:pt>
                <c:pt idx="9995">
                  <c:v>0.83840000000000003</c:v>
                </c:pt>
                <c:pt idx="9996">
                  <c:v>0.83840000000000003</c:v>
                </c:pt>
                <c:pt idx="9997">
                  <c:v>0.83879000000000004</c:v>
                </c:pt>
                <c:pt idx="9998">
                  <c:v>0.83879000000000004</c:v>
                </c:pt>
                <c:pt idx="9999">
                  <c:v>0.83879000000000004</c:v>
                </c:pt>
                <c:pt idx="10000">
                  <c:v>0.83916999999999997</c:v>
                </c:pt>
                <c:pt idx="10001">
                  <c:v>0.83955999999999997</c:v>
                </c:pt>
                <c:pt idx="10002">
                  <c:v>0.83994000000000002</c:v>
                </c:pt>
                <c:pt idx="10003">
                  <c:v>0.84031999999999996</c:v>
                </c:pt>
                <c:pt idx="10004">
                  <c:v>0.8407</c:v>
                </c:pt>
                <c:pt idx="10005">
                  <c:v>0.84108000000000005</c:v>
                </c:pt>
                <c:pt idx="10006">
                  <c:v>0.84145999999999999</c:v>
                </c:pt>
                <c:pt idx="10007">
                  <c:v>0.84145999999999999</c:v>
                </c:pt>
                <c:pt idx="10008">
                  <c:v>0.84184000000000003</c:v>
                </c:pt>
                <c:pt idx="10009">
                  <c:v>0.84184000000000003</c:v>
                </c:pt>
                <c:pt idx="10010">
                  <c:v>0.84221000000000001</c:v>
                </c:pt>
                <c:pt idx="10011">
                  <c:v>0.84019999999999995</c:v>
                </c:pt>
                <c:pt idx="10012">
                  <c:v>0.84057999999999999</c:v>
                </c:pt>
                <c:pt idx="10013">
                  <c:v>0.84096000000000004</c:v>
                </c:pt>
                <c:pt idx="10014">
                  <c:v>0.84133999999999998</c:v>
                </c:pt>
                <c:pt idx="10015">
                  <c:v>0.84133999999999998</c:v>
                </c:pt>
                <c:pt idx="10016">
                  <c:v>0.84172000000000002</c:v>
                </c:pt>
                <c:pt idx="10017">
                  <c:v>0.84209999999999996</c:v>
                </c:pt>
                <c:pt idx="10018">
                  <c:v>0.84009</c:v>
                </c:pt>
                <c:pt idx="10019">
                  <c:v>0.84047000000000005</c:v>
                </c:pt>
                <c:pt idx="10020">
                  <c:v>0.83847000000000005</c:v>
                </c:pt>
                <c:pt idx="10021">
                  <c:v>0.83884999999999998</c:v>
                </c:pt>
                <c:pt idx="10022">
                  <c:v>0.83923999999999999</c:v>
                </c:pt>
                <c:pt idx="10023">
                  <c:v>0.83962000000000003</c:v>
                </c:pt>
                <c:pt idx="10024">
                  <c:v>0.84</c:v>
                </c:pt>
                <c:pt idx="10025">
                  <c:v>0.83799999999999997</c:v>
                </c:pt>
                <c:pt idx="10026">
                  <c:v>0.83799999999999997</c:v>
                </c:pt>
                <c:pt idx="10027">
                  <c:v>0.83838999999999997</c:v>
                </c:pt>
                <c:pt idx="10028">
                  <c:v>0.83877999999999997</c:v>
                </c:pt>
                <c:pt idx="10029">
                  <c:v>0.83677999999999997</c:v>
                </c:pt>
                <c:pt idx="10030">
                  <c:v>0.83716999999999997</c:v>
                </c:pt>
                <c:pt idx="10031">
                  <c:v>0.83755000000000002</c:v>
                </c:pt>
                <c:pt idx="10032">
                  <c:v>0.83794000000000002</c:v>
                </c:pt>
                <c:pt idx="10033">
                  <c:v>0.83833000000000002</c:v>
                </c:pt>
                <c:pt idx="10034">
                  <c:v>0.83870999999999996</c:v>
                </c:pt>
                <c:pt idx="10035">
                  <c:v>0.83909</c:v>
                </c:pt>
                <c:pt idx="10036">
                  <c:v>0.83948</c:v>
                </c:pt>
                <c:pt idx="10037">
                  <c:v>0.83986000000000005</c:v>
                </c:pt>
                <c:pt idx="10038">
                  <c:v>0.83986000000000005</c:v>
                </c:pt>
                <c:pt idx="10039">
                  <c:v>0.84023999999999999</c:v>
                </c:pt>
                <c:pt idx="10040">
                  <c:v>0.84062000000000003</c:v>
                </c:pt>
                <c:pt idx="10041">
                  <c:v>0.84099999999999997</c:v>
                </c:pt>
                <c:pt idx="10042">
                  <c:v>0.84136999999999995</c:v>
                </c:pt>
                <c:pt idx="10043">
                  <c:v>0.84175</c:v>
                </c:pt>
                <c:pt idx="10044">
                  <c:v>0.83975</c:v>
                </c:pt>
                <c:pt idx="10045">
                  <c:v>0.84013000000000004</c:v>
                </c:pt>
                <c:pt idx="10046">
                  <c:v>0.84050999999999998</c:v>
                </c:pt>
                <c:pt idx="10047">
                  <c:v>0.84050999999999998</c:v>
                </c:pt>
                <c:pt idx="10048">
                  <c:v>0.84089000000000003</c:v>
                </c:pt>
                <c:pt idx="10049">
                  <c:v>0.84126999999999996</c:v>
                </c:pt>
                <c:pt idx="10050">
                  <c:v>0.84164000000000005</c:v>
                </c:pt>
                <c:pt idx="10051">
                  <c:v>0.84201999999999999</c:v>
                </c:pt>
                <c:pt idx="10052">
                  <c:v>0.84201999999999999</c:v>
                </c:pt>
                <c:pt idx="10053">
                  <c:v>0.84201999999999999</c:v>
                </c:pt>
                <c:pt idx="10054">
                  <c:v>0.84240000000000004</c:v>
                </c:pt>
                <c:pt idx="10055">
                  <c:v>0.84038999999999997</c:v>
                </c:pt>
                <c:pt idx="10056">
                  <c:v>0.84077000000000002</c:v>
                </c:pt>
                <c:pt idx="10057">
                  <c:v>0.84077000000000002</c:v>
                </c:pt>
                <c:pt idx="10058">
                  <c:v>0.84114999999999995</c:v>
                </c:pt>
                <c:pt idx="10059">
                  <c:v>0.84153</c:v>
                </c:pt>
                <c:pt idx="10060">
                  <c:v>0.84153</c:v>
                </c:pt>
                <c:pt idx="10061">
                  <c:v>0.84191000000000005</c:v>
                </c:pt>
                <c:pt idx="10062">
                  <c:v>0.83989999999999998</c:v>
                </c:pt>
                <c:pt idx="10063">
                  <c:v>0.84028000000000003</c:v>
                </c:pt>
                <c:pt idx="10064">
                  <c:v>0.84028000000000003</c:v>
                </c:pt>
                <c:pt idx="10065">
                  <c:v>0.83826999999999996</c:v>
                </c:pt>
                <c:pt idx="10066">
                  <c:v>0.83865999999999996</c:v>
                </c:pt>
                <c:pt idx="10067">
                  <c:v>0.83904000000000001</c:v>
                </c:pt>
                <c:pt idx="10068">
                  <c:v>0.83943000000000001</c:v>
                </c:pt>
                <c:pt idx="10069">
                  <c:v>0.83980999999999995</c:v>
                </c:pt>
                <c:pt idx="10070">
                  <c:v>0.84018999999999999</c:v>
                </c:pt>
                <c:pt idx="10071">
                  <c:v>0.84057000000000004</c:v>
                </c:pt>
                <c:pt idx="10072">
                  <c:v>0.84057000000000004</c:v>
                </c:pt>
                <c:pt idx="10073">
                  <c:v>0.84094999999999998</c:v>
                </c:pt>
                <c:pt idx="10074">
                  <c:v>0.83894999999999997</c:v>
                </c:pt>
                <c:pt idx="10075">
                  <c:v>0.83933000000000002</c:v>
                </c:pt>
                <c:pt idx="10076">
                  <c:v>0.83972000000000002</c:v>
                </c:pt>
                <c:pt idx="10077">
                  <c:v>0.84009999999999996</c:v>
                </c:pt>
                <c:pt idx="10078">
                  <c:v>0.84048</c:v>
                </c:pt>
                <c:pt idx="10079">
                  <c:v>0.84048</c:v>
                </c:pt>
                <c:pt idx="10080">
                  <c:v>0.84086000000000005</c:v>
                </c:pt>
                <c:pt idx="10081">
                  <c:v>0.83884999999999998</c:v>
                </c:pt>
                <c:pt idx="10082">
                  <c:v>0.83923999999999999</c:v>
                </c:pt>
                <c:pt idx="10083">
                  <c:v>0.83723999999999998</c:v>
                </c:pt>
                <c:pt idx="10084">
                  <c:v>0.83762999999999999</c:v>
                </c:pt>
                <c:pt idx="10085">
                  <c:v>0.83562999999999998</c:v>
                </c:pt>
                <c:pt idx="10086">
                  <c:v>0.83601999999999999</c:v>
                </c:pt>
                <c:pt idx="10087">
                  <c:v>0.83640999999999999</c:v>
                </c:pt>
                <c:pt idx="10088">
                  <c:v>0.83679999999999999</c:v>
                </c:pt>
                <c:pt idx="10089">
                  <c:v>0.83718999999999999</c:v>
                </c:pt>
                <c:pt idx="10090">
                  <c:v>0.83520000000000005</c:v>
                </c:pt>
                <c:pt idx="10091">
                  <c:v>0.83559000000000005</c:v>
                </c:pt>
                <c:pt idx="10092">
                  <c:v>0.83597999999999995</c:v>
                </c:pt>
                <c:pt idx="10093">
                  <c:v>0.83636999999999995</c:v>
                </c:pt>
                <c:pt idx="10094">
                  <c:v>0.83675999999999995</c:v>
                </c:pt>
                <c:pt idx="10095">
                  <c:v>0.83675999999999995</c:v>
                </c:pt>
                <c:pt idx="10096">
                  <c:v>0.83714999999999995</c:v>
                </c:pt>
                <c:pt idx="10097">
                  <c:v>0.83753</c:v>
                </c:pt>
                <c:pt idx="10098">
                  <c:v>0.83792</c:v>
                </c:pt>
                <c:pt idx="10099">
                  <c:v>0.83831</c:v>
                </c:pt>
                <c:pt idx="10100">
                  <c:v>0.83869000000000005</c:v>
                </c:pt>
                <c:pt idx="10101">
                  <c:v>0.83906999999999998</c:v>
                </c:pt>
                <c:pt idx="10102">
                  <c:v>0.83708000000000005</c:v>
                </c:pt>
                <c:pt idx="10103">
                  <c:v>0.83509999999999995</c:v>
                </c:pt>
                <c:pt idx="10104">
                  <c:v>0.83548999999999995</c:v>
                </c:pt>
                <c:pt idx="10105">
                  <c:v>0.83587999999999996</c:v>
                </c:pt>
                <c:pt idx="10106">
                  <c:v>0.83626999999999996</c:v>
                </c:pt>
                <c:pt idx="10107">
                  <c:v>0.83626999999999996</c:v>
                </c:pt>
                <c:pt idx="10108">
                  <c:v>0.83665</c:v>
                </c:pt>
                <c:pt idx="10109">
                  <c:v>0.83467000000000002</c:v>
                </c:pt>
                <c:pt idx="10110">
                  <c:v>0.83506000000000002</c:v>
                </c:pt>
                <c:pt idx="10111">
                  <c:v>0.83545000000000003</c:v>
                </c:pt>
                <c:pt idx="10112">
                  <c:v>0.83584000000000003</c:v>
                </c:pt>
                <c:pt idx="10113">
                  <c:v>0.83584000000000003</c:v>
                </c:pt>
                <c:pt idx="10114">
                  <c:v>0.83623000000000003</c:v>
                </c:pt>
                <c:pt idx="10115">
                  <c:v>0.83425000000000005</c:v>
                </c:pt>
                <c:pt idx="10116">
                  <c:v>0.83464000000000005</c:v>
                </c:pt>
                <c:pt idx="10117">
                  <c:v>0.83503000000000005</c:v>
                </c:pt>
                <c:pt idx="10118">
                  <c:v>0.83503000000000005</c:v>
                </c:pt>
                <c:pt idx="10119">
                  <c:v>0.83543000000000001</c:v>
                </c:pt>
                <c:pt idx="10120">
                  <c:v>0.83582000000000001</c:v>
                </c:pt>
                <c:pt idx="10121">
                  <c:v>0.83621000000000001</c:v>
                </c:pt>
                <c:pt idx="10122">
                  <c:v>0.83658999999999994</c:v>
                </c:pt>
                <c:pt idx="10123">
                  <c:v>0.83460999999999996</c:v>
                </c:pt>
                <c:pt idx="10124">
                  <c:v>0.83499999999999996</c:v>
                </c:pt>
                <c:pt idx="10125">
                  <c:v>0.83538999999999997</c:v>
                </c:pt>
                <c:pt idx="10126">
                  <c:v>0.83577999999999997</c:v>
                </c:pt>
                <c:pt idx="10127">
                  <c:v>0.83616999999999997</c:v>
                </c:pt>
                <c:pt idx="10128">
                  <c:v>0.83655999999999997</c:v>
                </c:pt>
                <c:pt idx="10129">
                  <c:v>0.83457999999999999</c:v>
                </c:pt>
                <c:pt idx="10130">
                  <c:v>0.83457999999999999</c:v>
                </c:pt>
                <c:pt idx="10131">
                  <c:v>0.83496999999999999</c:v>
                </c:pt>
                <c:pt idx="10132">
                  <c:v>0.83535999999999999</c:v>
                </c:pt>
                <c:pt idx="10133">
                  <c:v>0.83338999999999996</c:v>
                </c:pt>
                <c:pt idx="10134">
                  <c:v>0.83377999999999997</c:v>
                </c:pt>
                <c:pt idx="10135">
                  <c:v>0.83416999999999997</c:v>
                </c:pt>
                <c:pt idx="10136">
                  <c:v>0.83457000000000003</c:v>
                </c:pt>
                <c:pt idx="10137">
                  <c:v>0.83496000000000004</c:v>
                </c:pt>
                <c:pt idx="10138">
                  <c:v>0.83535000000000004</c:v>
                </c:pt>
                <c:pt idx="10139">
                  <c:v>0.83574000000000004</c:v>
                </c:pt>
                <c:pt idx="10140">
                  <c:v>0.83574000000000004</c:v>
                </c:pt>
                <c:pt idx="10141">
                  <c:v>0.83375999999999995</c:v>
                </c:pt>
                <c:pt idx="10142">
                  <c:v>0.83414999999999995</c:v>
                </c:pt>
                <c:pt idx="10143">
                  <c:v>0.83453999999999995</c:v>
                </c:pt>
                <c:pt idx="10144">
                  <c:v>0.83494000000000002</c:v>
                </c:pt>
                <c:pt idx="10145">
                  <c:v>0.83533000000000002</c:v>
                </c:pt>
                <c:pt idx="10146">
                  <c:v>0.83335000000000004</c:v>
                </c:pt>
                <c:pt idx="10147">
                  <c:v>0.83374999999999999</c:v>
                </c:pt>
                <c:pt idx="10148">
                  <c:v>0.83413999999999999</c:v>
                </c:pt>
                <c:pt idx="10149">
                  <c:v>0.83452999999999999</c:v>
                </c:pt>
                <c:pt idx="10150">
                  <c:v>0.83492</c:v>
                </c:pt>
                <c:pt idx="10151">
                  <c:v>0.83531</c:v>
                </c:pt>
                <c:pt idx="10152">
                  <c:v>0.8357</c:v>
                </c:pt>
                <c:pt idx="10153">
                  <c:v>0.8357</c:v>
                </c:pt>
                <c:pt idx="10154">
                  <c:v>0.8357</c:v>
                </c:pt>
                <c:pt idx="10155">
                  <c:v>0.83609</c:v>
                </c:pt>
                <c:pt idx="10156">
                  <c:v>0.83647000000000005</c:v>
                </c:pt>
                <c:pt idx="10157">
                  <c:v>0.83450000000000002</c:v>
                </c:pt>
                <c:pt idx="10158">
                  <c:v>0.83489000000000002</c:v>
                </c:pt>
                <c:pt idx="10159">
                  <c:v>0.83528000000000002</c:v>
                </c:pt>
                <c:pt idx="10160">
                  <c:v>0.83567000000000002</c:v>
                </c:pt>
                <c:pt idx="10161">
                  <c:v>0.83567000000000002</c:v>
                </c:pt>
                <c:pt idx="10162">
                  <c:v>0.83604999999999996</c:v>
                </c:pt>
                <c:pt idx="10163">
                  <c:v>0.83643999999999996</c:v>
                </c:pt>
                <c:pt idx="10164">
                  <c:v>0.83447000000000005</c:v>
                </c:pt>
                <c:pt idx="10165">
                  <c:v>0.83248999999999995</c:v>
                </c:pt>
                <c:pt idx="10166">
                  <c:v>0.83289000000000002</c:v>
                </c:pt>
                <c:pt idx="10167">
                  <c:v>0.83328000000000002</c:v>
                </c:pt>
                <c:pt idx="10168">
                  <c:v>0.83328000000000002</c:v>
                </c:pt>
                <c:pt idx="10169">
                  <c:v>0.83367999999999998</c:v>
                </c:pt>
                <c:pt idx="10170">
                  <c:v>0.83406999999999998</c:v>
                </c:pt>
                <c:pt idx="10171">
                  <c:v>0.83445999999999998</c:v>
                </c:pt>
                <c:pt idx="10172">
                  <c:v>0.83484999999999998</c:v>
                </c:pt>
                <c:pt idx="10173">
                  <c:v>0.83287999999999995</c:v>
                </c:pt>
                <c:pt idx="10174">
                  <c:v>0.83328000000000002</c:v>
                </c:pt>
                <c:pt idx="10175">
                  <c:v>0.83367000000000002</c:v>
                </c:pt>
                <c:pt idx="10176">
                  <c:v>0.83406000000000002</c:v>
                </c:pt>
                <c:pt idx="10177">
                  <c:v>0.83406000000000002</c:v>
                </c:pt>
                <c:pt idx="10178">
                  <c:v>0.83445999999999998</c:v>
                </c:pt>
                <c:pt idx="10179">
                  <c:v>0.83484999999999998</c:v>
                </c:pt>
                <c:pt idx="10180">
                  <c:v>0.83484999999999998</c:v>
                </c:pt>
                <c:pt idx="10181">
                  <c:v>0.83287</c:v>
                </c:pt>
                <c:pt idx="10182">
                  <c:v>0.83326999999999996</c:v>
                </c:pt>
                <c:pt idx="10183">
                  <c:v>0.83365999999999996</c:v>
                </c:pt>
                <c:pt idx="10184">
                  <c:v>0.83404999999999996</c:v>
                </c:pt>
                <c:pt idx="10185">
                  <c:v>0.83445000000000003</c:v>
                </c:pt>
                <c:pt idx="10186">
                  <c:v>0.83484000000000003</c:v>
                </c:pt>
                <c:pt idx="10187">
                  <c:v>0.83287</c:v>
                </c:pt>
                <c:pt idx="10188">
                  <c:v>0.83326</c:v>
                </c:pt>
                <c:pt idx="10189">
                  <c:v>0.83365</c:v>
                </c:pt>
                <c:pt idx="10190">
                  <c:v>0.83404999999999996</c:v>
                </c:pt>
                <c:pt idx="10191">
                  <c:v>0.83208000000000004</c:v>
                </c:pt>
                <c:pt idx="10192">
                  <c:v>0.83248</c:v>
                </c:pt>
                <c:pt idx="10193">
                  <c:v>0.83287</c:v>
                </c:pt>
                <c:pt idx="10194">
                  <c:v>0.83091000000000004</c:v>
                </c:pt>
                <c:pt idx="10195">
                  <c:v>0.83130999999999999</c:v>
                </c:pt>
                <c:pt idx="10196">
                  <c:v>0.83130999999999999</c:v>
                </c:pt>
                <c:pt idx="10197">
                  <c:v>0.83170999999999995</c:v>
                </c:pt>
                <c:pt idx="10198">
                  <c:v>0.83170999999999995</c:v>
                </c:pt>
                <c:pt idx="10199">
                  <c:v>0.83209999999999995</c:v>
                </c:pt>
                <c:pt idx="10200">
                  <c:v>0.83250000000000002</c:v>
                </c:pt>
                <c:pt idx="10201">
                  <c:v>0.83289000000000002</c:v>
                </c:pt>
                <c:pt idx="10202">
                  <c:v>0.83328999999999998</c:v>
                </c:pt>
                <c:pt idx="10203">
                  <c:v>0.83367999999999998</c:v>
                </c:pt>
                <c:pt idx="10204">
                  <c:v>0.83406999999999998</c:v>
                </c:pt>
                <c:pt idx="10205">
                  <c:v>0.83211000000000002</c:v>
                </c:pt>
                <c:pt idx="10206">
                  <c:v>0.83250000000000002</c:v>
                </c:pt>
                <c:pt idx="10207">
                  <c:v>0.83289999999999997</c:v>
                </c:pt>
                <c:pt idx="10208">
                  <c:v>0.83328999999999998</c:v>
                </c:pt>
                <c:pt idx="10209">
                  <c:v>0.83133000000000001</c:v>
                </c:pt>
                <c:pt idx="10210">
                  <c:v>0.82938000000000001</c:v>
                </c:pt>
                <c:pt idx="10211">
                  <c:v>0.82977999999999996</c:v>
                </c:pt>
                <c:pt idx="10212">
                  <c:v>0.83018000000000003</c:v>
                </c:pt>
                <c:pt idx="10213">
                  <c:v>0.83057999999999998</c:v>
                </c:pt>
                <c:pt idx="10214">
                  <c:v>0.83096999999999999</c:v>
                </c:pt>
                <c:pt idx="10215">
                  <c:v>0.83137000000000005</c:v>
                </c:pt>
                <c:pt idx="10216">
                  <c:v>0.83177000000000001</c:v>
                </c:pt>
                <c:pt idx="10217">
                  <c:v>0.83177000000000001</c:v>
                </c:pt>
                <c:pt idx="10218">
                  <c:v>0.83216000000000001</c:v>
                </c:pt>
                <c:pt idx="10219">
                  <c:v>0.83255999999999997</c:v>
                </c:pt>
                <c:pt idx="10220">
                  <c:v>0.83294999999999997</c:v>
                </c:pt>
                <c:pt idx="10221">
                  <c:v>0.83333999999999997</c:v>
                </c:pt>
                <c:pt idx="10222">
                  <c:v>0.83372999999999997</c:v>
                </c:pt>
                <c:pt idx="10223">
                  <c:v>0.83411999999999997</c:v>
                </c:pt>
                <c:pt idx="10224">
                  <c:v>0.83450999999999997</c:v>
                </c:pt>
                <c:pt idx="10225">
                  <c:v>0.83489999999999998</c:v>
                </c:pt>
                <c:pt idx="10226">
                  <c:v>0.83294000000000001</c:v>
                </c:pt>
                <c:pt idx="10227">
                  <c:v>0.83099000000000001</c:v>
                </c:pt>
                <c:pt idx="10228">
                  <c:v>0.82904999999999995</c:v>
                </c:pt>
                <c:pt idx="10229">
                  <c:v>0.82709999999999995</c:v>
                </c:pt>
                <c:pt idx="10230">
                  <c:v>0.82750999999999997</c:v>
                </c:pt>
                <c:pt idx="10231">
                  <c:v>0.82791000000000003</c:v>
                </c:pt>
                <c:pt idx="10232">
                  <c:v>0.82791000000000003</c:v>
                </c:pt>
                <c:pt idx="10233">
                  <c:v>0.82596999999999998</c:v>
                </c:pt>
                <c:pt idx="10234">
                  <c:v>0.82638</c:v>
                </c:pt>
                <c:pt idx="10235">
                  <c:v>0.82679000000000002</c:v>
                </c:pt>
                <c:pt idx="10236">
                  <c:v>0.82718999999999998</c:v>
                </c:pt>
                <c:pt idx="10237">
                  <c:v>0.82718999999999998</c:v>
                </c:pt>
                <c:pt idx="10238">
                  <c:v>0.82525000000000004</c:v>
                </c:pt>
                <c:pt idx="10239">
                  <c:v>0.82565999999999995</c:v>
                </c:pt>
                <c:pt idx="10240">
                  <c:v>0.82606999999999997</c:v>
                </c:pt>
                <c:pt idx="10241">
                  <c:v>0.82647999999999999</c:v>
                </c:pt>
                <c:pt idx="10242">
                  <c:v>0.82687999999999995</c:v>
                </c:pt>
                <c:pt idx="10243">
                  <c:v>0.82728999999999997</c:v>
                </c:pt>
                <c:pt idx="10244">
                  <c:v>0.82769000000000004</c:v>
                </c:pt>
                <c:pt idx="10245">
                  <c:v>0.82809999999999995</c:v>
                </c:pt>
                <c:pt idx="10246">
                  <c:v>0.82850000000000001</c:v>
                </c:pt>
                <c:pt idx="10247">
                  <c:v>0.82889999999999997</c:v>
                </c:pt>
                <c:pt idx="10248">
                  <c:v>0.82889999999999997</c:v>
                </c:pt>
                <c:pt idx="10249">
                  <c:v>0.82930000000000004</c:v>
                </c:pt>
                <c:pt idx="10250">
                  <c:v>0.82969999999999999</c:v>
                </c:pt>
                <c:pt idx="10251">
                  <c:v>0.82969999999999999</c:v>
                </c:pt>
                <c:pt idx="10252">
                  <c:v>0.82969999999999999</c:v>
                </c:pt>
                <c:pt idx="10253">
                  <c:v>0.83009999999999995</c:v>
                </c:pt>
                <c:pt idx="10254">
                  <c:v>0.83050000000000002</c:v>
                </c:pt>
                <c:pt idx="10255">
                  <c:v>0.83089999999999997</c:v>
                </c:pt>
                <c:pt idx="10256">
                  <c:v>0.83089999999999997</c:v>
                </c:pt>
                <c:pt idx="10257">
                  <c:v>0.82894000000000001</c:v>
                </c:pt>
                <c:pt idx="10258">
                  <c:v>0.82894000000000001</c:v>
                </c:pt>
                <c:pt idx="10259">
                  <c:v>0.82894000000000001</c:v>
                </c:pt>
                <c:pt idx="10260">
                  <c:v>0.82935000000000003</c:v>
                </c:pt>
                <c:pt idx="10261">
                  <c:v>0.82738999999999996</c:v>
                </c:pt>
                <c:pt idx="10262">
                  <c:v>0.82779999999999998</c:v>
                </c:pt>
                <c:pt idx="10263">
                  <c:v>0.82820000000000005</c:v>
                </c:pt>
                <c:pt idx="10264">
                  <c:v>0.82625000000000004</c:v>
                </c:pt>
                <c:pt idx="10265">
                  <c:v>0.82430000000000003</c:v>
                </c:pt>
                <c:pt idx="10266">
                  <c:v>0.82472000000000001</c:v>
                </c:pt>
                <c:pt idx="10267">
                  <c:v>0.82513000000000003</c:v>
                </c:pt>
                <c:pt idx="10268">
                  <c:v>0.82318999999999998</c:v>
                </c:pt>
                <c:pt idx="10269">
                  <c:v>0.82125000000000004</c:v>
                </c:pt>
                <c:pt idx="10270">
                  <c:v>0.82167000000000001</c:v>
                </c:pt>
                <c:pt idx="10271">
                  <c:v>0.81974000000000002</c:v>
                </c:pt>
                <c:pt idx="10272">
                  <c:v>0.82016</c:v>
                </c:pt>
                <c:pt idx="10273">
                  <c:v>0.82016</c:v>
                </c:pt>
                <c:pt idx="10274">
                  <c:v>0.81823000000000001</c:v>
                </c:pt>
                <c:pt idx="10275">
                  <c:v>0.81630999999999998</c:v>
                </c:pt>
                <c:pt idx="10276">
                  <c:v>0.81674000000000002</c:v>
                </c:pt>
                <c:pt idx="10277">
                  <c:v>0.81716999999999995</c:v>
                </c:pt>
                <c:pt idx="10278">
                  <c:v>0.81759999999999999</c:v>
                </c:pt>
                <c:pt idx="10279">
                  <c:v>0.81567999999999996</c:v>
                </c:pt>
                <c:pt idx="10280">
                  <c:v>0.81611</c:v>
                </c:pt>
                <c:pt idx="10281">
                  <c:v>0.81654000000000004</c:v>
                </c:pt>
                <c:pt idx="10282">
                  <c:v>0.81696999999999997</c:v>
                </c:pt>
                <c:pt idx="10283">
                  <c:v>0.81506000000000001</c:v>
                </c:pt>
                <c:pt idx="10284">
                  <c:v>0.81549000000000005</c:v>
                </c:pt>
                <c:pt idx="10285">
                  <c:v>0.81357999999999997</c:v>
                </c:pt>
                <c:pt idx="10286">
                  <c:v>0.81401000000000001</c:v>
                </c:pt>
                <c:pt idx="10287">
                  <c:v>0.81211</c:v>
                </c:pt>
                <c:pt idx="10288">
                  <c:v>0.81020000000000003</c:v>
                </c:pt>
                <c:pt idx="10289">
                  <c:v>0.81064999999999998</c:v>
                </c:pt>
                <c:pt idx="10290">
                  <c:v>0.81108999999999998</c:v>
                </c:pt>
                <c:pt idx="10291">
                  <c:v>0.80918999999999996</c:v>
                </c:pt>
                <c:pt idx="10292">
                  <c:v>0.80964000000000003</c:v>
                </c:pt>
                <c:pt idx="10293">
                  <c:v>0.81008999999999998</c:v>
                </c:pt>
                <c:pt idx="10294">
                  <c:v>0.81052999999999997</c:v>
                </c:pt>
                <c:pt idx="10295">
                  <c:v>0.81096999999999997</c:v>
                </c:pt>
                <c:pt idx="10296">
                  <c:v>0.81096999999999997</c:v>
                </c:pt>
                <c:pt idx="10297">
                  <c:v>0.81140999999999996</c:v>
                </c:pt>
                <c:pt idx="10298">
                  <c:v>0.80952000000000002</c:v>
                </c:pt>
                <c:pt idx="10299">
                  <c:v>0.80996000000000001</c:v>
                </c:pt>
                <c:pt idx="10300">
                  <c:v>0.80806999999999995</c:v>
                </c:pt>
                <c:pt idx="10301">
                  <c:v>0.80852000000000002</c:v>
                </c:pt>
                <c:pt idx="10302">
                  <c:v>0.80896000000000001</c:v>
                </c:pt>
                <c:pt idx="10303">
                  <c:v>0.80896000000000001</c:v>
                </c:pt>
                <c:pt idx="10304">
                  <c:v>0.80940999999999996</c:v>
                </c:pt>
                <c:pt idx="10305">
                  <c:v>0.80986000000000002</c:v>
                </c:pt>
                <c:pt idx="10306">
                  <c:v>0.81030000000000002</c:v>
                </c:pt>
                <c:pt idx="10307">
                  <c:v>0.80840999999999996</c:v>
                </c:pt>
                <c:pt idx="10308">
                  <c:v>0.80884999999999996</c:v>
                </c:pt>
                <c:pt idx="10309">
                  <c:v>0.80930000000000002</c:v>
                </c:pt>
                <c:pt idx="10310">
                  <c:v>0.80974999999999997</c:v>
                </c:pt>
                <c:pt idx="10311">
                  <c:v>0.80786000000000002</c:v>
                </c:pt>
                <c:pt idx="10312">
                  <c:v>0.80830000000000002</c:v>
                </c:pt>
                <c:pt idx="10313">
                  <c:v>0.80642000000000003</c:v>
                </c:pt>
                <c:pt idx="10314">
                  <c:v>0.80642000000000003</c:v>
                </c:pt>
                <c:pt idx="10315">
                  <c:v>0.80686999999999998</c:v>
                </c:pt>
                <c:pt idx="10316">
                  <c:v>0.80686999999999998</c:v>
                </c:pt>
                <c:pt idx="10317">
                  <c:v>0.80732000000000004</c:v>
                </c:pt>
                <c:pt idx="10318">
                  <c:v>0.80732000000000004</c:v>
                </c:pt>
                <c:pt idx="10319">
                  <c:v>0.80732000000000004</c:v>
                </c:pt>
                <c:pt idx="10320">
                  <c:v>0.80776999999999999</c:v>
                </c:pt>
                <c:pt idx="10321">
                  <c:v>0.80823</c:v>
                </c:pt>
                <c:pt idx="10322">
                  <c:v>0.80867999999999995</c:v>
                </c:pt>
                <c:pt idx="10323">
                  <c:v>0.80678000000000005</c:v>
                </c:pt>
                <c:pt idx="10324">
                  <c:v>0.80723</c:v>
                </c:pt>
                <c:pt idx="10325">
                  <c:v>0.80767999999999995</c:v>
                </c:pt>
                <c:pt idx="10326">
                  <c:v>0.80579000000000001</c:v>
                </c:pt>
                <c:pt idx="10327">
                  <c:v>0.80389999999999995</c:v>
                </c:pt>
                <c:pt idx="10328">
                  <c:v>0.80435999999999996</c:v>
                </c:pt>
                <c:pt idx="10329">
                  <c:v>0.80481999999999998</c:v>
                </c:pt>
                <c:pt idx="10330">
                  <c:v>0.80481999999999998</c:v>
                </c:pt>
                <c:pt idx="10331">
                  <c:v>0.80528</c:v>
                </c:pt>
                <c:pt idx="10332">
                  <c:v>0.80572999999999995</c:v>
                </c:pt>
                <c:pt idx="10333">
                  <c:v>0.80618999999999996</c:v>
                </c:pt>
                <c:pt idx="10334">
                  <c:v>0.80664000000000002</c:v>
                </c:pt>
                <c:pt idx="10335">
                  <c:v>0.80474999999999997</c:v>
                </c:pt>
                <c:pt idx="10336">
                  <c:v>0.80286999999999997</c:v>
                </c:pt>
                <c:pt idx="10337">
                  <c:v>0.80332999999999999</c:v>
                </c:pt>
                <c:pt idx="10338">
                  <c:v>0.80379</c:v>
                </c:pt>
                <c:pt idx="10339">
                  <c:v>0.80425000000000002</c:v>
                </c:pt>
                <c:pt idx="10340">
                  <c:v>0.80237000000000003</c:v>
                </c:pt>
                <c:pt idx="10341">
                  <c:v>0.80283000000000004</c:v>
                </c:pt>
                <c:pt idx="10342">
                  <c:v>0.80328999999999995</c:v>
                </c:pt>
                <c:pt idx="10343">
                  <c:v>0.80140999999999996</c:v>
                </c:pt>
                <c:pt idx="10344">
                  <c:v>0.80140999999999996</c:v>
                </c:pt>
                <c:pt idx="10345">
                  <c:v>0.80188000000000004</c:v>
                </c:pt>
                <c:pt idx="10346">
                  <c:v>0.80234000000000005</c:v>
                </c:pt>
                <c:pt idx="10347">
                  <c:v>0.80279999999999996</c:v>
                </c:pt>
                <c:pt idx="10348">
                  <c:v>0.80325999999999997</c:v>
                </c:pt>
                <c:pt idx="10349">
                  <c:v>0.80371999999999999</c:v>
                </c:pt>
                <c:pt idx="10350">
                  <c:v>0.80418000000000001</c:v>
                </c:pt>
                <c:pt idx="10351">
                  <c:v>0.80464000000000002</c:v>
                </c:pt>
                <c:pt idx="10352">
                  <c:v>0.80464000000000002</c:v>
                </c:pt>
                <c:pt idx="10353">
                  <c:v>0.80510000000000004</c:v>
                </c:pt>
                <c:pt idx="10354">
                  <c:v>0.80510000000000004</c:v>
                </c:pt>
                <c:pt idx="10355">
                  <c:v>0.80556000000000005</c:v>
                </c:pt>
                <c:pt idx="10356">
                  <c:v>0.80556000000000005</c:v>
                </c:pt>
                <c:pt idx="10357">
                  <c:v>0.80366000000000004</c:v>
                </c:pt>
                <c:pt idx="10358">
                  <c:v>0.80178000000000005</c:v>
                </c:pt>
                <c:pt idx="10359">
                  <c:v>0.79990000000000006</c:v>
                </c:pt>
                <c:pt idx="10360">
                  <c:v>0.80037000000000003</c:v>
                </c:pt>
                <c:pt idx="10361">
                  <c:v>0.80083000000000004</c:v>
                </c:pt>
                <c:pt idx="10362">
                  <c:v>0.79896</c:v>
                </c:pt>
                <c:pt idx="10363">
                  <c:v>0.79942999999999997</c:v>
                </c:pt>
                <c:pt idx="10364">
                  <c:v>0.79754999999999998</c:v>
                </c:pt>
                <c:pt idx="10365">
                  <c:v>0.79803000000000002</c:v>
                </c:pt>
                <c:pt idx="10366">
                  <c:v>0.79849999999999999</c:v>
                </c:pt>
                <c:pt idx="10367">
                  <c:v>0.79896999999999996</c:v>
                </c:pt>
                <c:pt idx="10368">
                  <c:v>0.79944000000000004</c:v>
                </c:pt>
                <c:pt idx="10369">
                  <c:v>0.79991000000000001</c:v>
                </c:pt>
                <c:pt idx="10370">
                  <c:v>0.79991000000000001</c:v>
                </c:pt>
                <c:pt idx="10371">
                  <c:v>0.80037999999999998</c:v>
                </c:pt>
                <c:pt idx="10372">
                  <c:v>0.80084999999999995</c:v>
                </c:pt>
                <c:pt idx="10373">
                  <c:v>0.80130999999999997</c:v>
                </c:pt>
                <c:pt idx="10374">
                  <c:v>0.79944000000000004</c:v>
                </c:pt>
                <c:pt idx="10375">
                  <c:v>0.79991000000000001</c:v>
                </c:pt>
                <c:pt idx="10376">
                  <c:v>0.80037999999999998</c:v>
                </c:pt>
                <c:pt idx="10377">
                  <c:v>0.79851000000000005</c:v>
                </c:pt>
                <c:pt idx="10378">
                  <c:v>0.79664000000000001</c:v>
                </c:pt>
                <c:pt idx="10379">
                  <c:v>0.79478000000000004</c:v>
                </c:pt>
                <c:pt idx="10380">
                  <c:v>0.79525999999999997</c:v>
                </c:pt>
                <c:pt idx="10381">
                  <c:v>0.79574</c:v>
                </c:pt>
                <c:pt idx="10382">
                  <c:v>0.79388000000000003</c:v>
                </c:pt>
                <c:pt idx="10383">
                  <c:v>0.79435999999999996</c:v>
                </c:pt>
                <c:pt idx="10384">
                  <c:v>0.79483999999999999</c:v>
                </c:pt>
                <c:pt idx="10385">
                  <c:v>0.79532000000000003</c:v>
                </c:pt>
                <c:pt idx="10386">
                  <c:v>0.79346000000000005</c:v>
                </c:pt>
                <c:pt idx="10387">
                  <c:v>0.79346000000000005</c:v>
                </c:pt>
                <c:pt idx="10388">
                  <c:v>0.79395000000000004</c:v>
                </c:pt>
                <c:pt idx="10389">
                  <c:v>0.79442999999999997</c:v>
                </c:pt>
                <c:pt idx="10390">
                  <c:v>0.79491000000000001</c:v>
                </c:pt>
                <c:pt idx="10391">
                  <c:v>0.79539000000000004</c:v>
                </c:pt>
                <c:pt idx="10392">
                  <c:v>0.79539000000000004</c:v>
                </c:pt>
                <c:pt idx="10393">
                  <c:v>0.79352999999999996</c:v>
                </c:pt>
                <c:pt idx="10394">
                  <c:v>0.79166999999999998</c:v>
                </c:pt>
                <c:pt idx="10395">
                  <c:v>0.78983000000000003</c:v>
                </c:pt>
                <c:pt idx="10396">
                  <c:v>0.79032000000000002</c:v>
                </c:pt>
                <c:pt idx="10397">
                  <c:v>0.79032000000000002</c:v>
                </c:pt>
                <c:pt idx="10398">
                  <c:v>0.79081000000000001</c:v>
                </c:pt>
                <c:pt idx="10399">
                  <c:v>0.7913</c:v>
                </c:pt>
                <c:pt idx="10400">
                  <c:v>0.79178000000000004</c:v>
                </c:pt>
                <c:pt idx="10401">
                  <c:v>0.79227000000000003</c:v>
                </c:pt>
                <c:pt idx="10402">
                  <c:v>0.79274999999999995</c:v>
                </c:pt>
                <c:pt idx="10403">
                  <c:v>0.79323999999999995</c:v>
                </c:pt>
                <c:pt idx="10404">
                  <c:v>0.79371999999999998</c:v>
                </c:pt>
                <c:pt idx="10405">
                  <c:v>0.79420000000000002</c:v>
                </c:pt>
                <c:pt idx="10406">
                  <c:v>0.79468000000000005</c:v>
                </c:pt>
                <c:pt idx="10407">
                  <c:v>0.79468000000000005</c:v>
                </c:pt>
                <c:pt idx="10408">
                  <c:v>0.79515999999999998</c:v>
                </c:pt>
                <c:pt idx="10409">
                  <c:v>0.79564000000000001</c:v>
                </c:pt>
                <c:pt idx="10410">
                  <c:v>0.79612000000000005</c:v>
                </c:pt>
                <c:pt idx="10411">
                  <c:v>0.79425999999999997</c:v>
                </c:pt>
                <c:pt idx="10412">
                  <c:v>0.79474</c:v>
                </c:pt>
                <c:pt idx="10413">
                  <c:v>0.79522000000000004</c:v>
                </c:pt>
                <c:pt idx="10414">
                  <c:v>0.79569000000000001</c:v>
                </c:pt>
                <c:pt idx="10415">
                  <c:v>0.79617000000000004</c:v>
                </c:pt>
                <c:pt idx="10416">
                  <c:v>0.79617000000000004</c:v>
                </c:pt>
                <c:pt idx="10417">
                  <c:v>0.79664999999999997</c:v>
                </c:pt>
                <c:pt idx="10418">
                  <c:v>0.79712000000000005</c:v>
                </c:pt>
                <c:pt idx="10419">
                  <c:v>0.79759000000000002</c:v>
                </c:pt>
                <c:pt idx="10420">
                  <c:v>0.79805999999999999</c:v>
                </c:pt>
                <c:pt idx="10421">
                  <c:v>0.79854000000000003</c:v>
                </c:pt>
                <c:pt idx="10422">
                  <c:v>0.79854000000000003</c:v>
                </c:pt>
                <c:pt idx="10423">
                  <c:v>0.79901</c:v>
                </c:pt>
                <c:pt idx="10424">
                  <c:v>0.79947000000000001</c:v>
                </c:pt>
                <c:pt idx="10425">
                  <c:v>0.79993999999999998</c:v>
                </c:pt>
                <c:pt idx="10426">
                  <c:v>0.79808000000000001</c:v>
                </c:pt>
                <c:pt idx="10427">
                  <c:v>0.79622000000000004</c:v>
                </c:pt>
                <c:pt idx="10428">
                  <c:v>0.79669000000000001</c:v>
                </c:pt>
                <c:pt idx="10429">
                  <c:v>0.79669000000000001</c:v>
                </c:pt>
                <c:pt idx="10430">
                  <c:v>0.79717000000000005</c:v>
                </c:pt>
                <c:pt idx="10431">
                  <c:v>0.79717000000000005</c:v>
                </c:pt>
                <c:pt idx="10432">
                  <c:v>0.79764000000000002</c:v>
                </c:pt>
                <c:pt idx="10433">
                  <c:v>0.79578000000000004</c:v>
                </c:pt>
                <c:pt idx="10434">
                  <c:v>0.79625000000000001</c:v>
                </c:pt>
                <c:pt idx="10435">
                  <c:v>0.79673000000000005</c:v>
                </c:pt>
                <c:pt idx="10436">
                  <c:v>0.79720000000000002</c:v>
                </c:pt>
                <c:pt idx="10437">
                  <c:v>0.79767999999999994</c:v>
                </c:pt>
                <c:pt idx="10438">
                  <c:v>0.79767999999999994</c:v>
                </c:pt>
                <c:pt idx="10439">
                  <c:v>0.79815000000000003</c:v>
                </c:pt>
                <c:pt idx="10440">
                  <c:v>0.79627999999999999</c:v>
                </c:pt>
                <c:pt idx="10441">
                  <c:v>0.79676000000000002</c:v>
                </c:pt>
                <c:pt idx="10442">
                  <c:v>0.79723999999999995</c:v>
                </c:pt>
                <c:pt idx="10443">
                  <c:v>0.79771000000000003</c:v>
                </c:pt>
                <c:pt idx="10444">
                  <c:v>0.79584999999999995</c:v>
                </c:pt>
                <c:pt idx="10445">
                  <c:v>0.79584999999999995</c:v>
                </c:pt>
                <c:pt idx="10446">
                  <c:v>0.79632000000000003</c:v>
                </c:pt>
                <c:pt idx="10447">
                  <c:v>0.79679999999999995</c:v>
                </c:pt>
                <c:pt idx="10448">
                  <c:v>0.79727000000000003</c:v>
                </c:pt>
                <c:pt idx="10449">
                  <c:v>0.79774999999999996</c:v>
                </c:pt>
                <c:pt idx="10450">
                  <c:v>0.79822000000000004</c:v>
                </c:pt>
                <c:pt idx="10451">
                  <c:v>0.79822000000000004</c:v>
                </c:pt>
                <c:pt idx="10452">
                  <c:v>0.79822000000000004</c:v>
                </c:pt>
                <c:pt idx="10453">
                  <c:v>0.79869000000000001</c:v>
                </c:pt>
                <c:pt idx="10454">
                  <c:v>0.79681999999999997</c:v>
                </c:pt>
                <c:pt idx="10455">
                  <c:v>0.79730000000000001</c:v>
                </c:pt>
                <c:pt idx="10456">
                  <c:v>0.79776999999999998</c:v>
                </c:pt>
                <c:pt idx="10457">
                  <c:v>0.79825000000000002</c:v>
                </c:pt>
                <c:pt idx="10458">
                  <c:v>0.79871999999999999</c:v>
                </c:pt>
                <c:pt idx="10459">
                  <c:v>0.79684999999999995</c:v>
                </c:pt>
                <c:pt idx="10460">
                  <c:v>0.79732000000000003</c:v>
                </c:pt>
                <c:pt idx="10461">
                  <c:v>0.79545999999999994</c:v>
                </c:pt>
                <c:pt idx="10462">
                  <c:v>0.79359999999999997</c:v>
                </c:pt>
                <c:pt idx="10463">
                  <c:v>0.79408000000000001</c:v>
                </c:pt>
                <c:pt idx="10464">
                  <c:v>0.79457</c:v>
                </c:pt>
                <c:pt idx="10465">
                  <c:v>0.79271000000000003</c:v>
                </c:pt>
                <c:pt idx="10466">
                  <c:v>0.79086000000000001</c:v>
                </c:pt>
                <c:pt idx="10467">
                  <c:v>0.79135</c:v>
                </c:pt>
                <c:pt idx="10468">
                  <c:v>0.79135</c:v>
                </c:pt>
                <c:pt idx="10469">
                  <c:v>0.79183999999999999</c:v>
                </c:pt>
                <c:pt idx="10470">
                  <c:v>0.79232000000000002</c:v>
                </c:pt>
                <c:pt idx="10471">
                  <c:v>0.79281000000000001</c:v>
                </c:pt>
                <c:pt idx="10472">
                  <c:v>0.79096</c:v>
                </c:pt>
                <c:pt idx="10473">
                  <c:v>0.78910999999999998</c:v>
                </c:pt>
                <c:pt idx="10474">
                  <c:v>0.78910999999999998</c:v>
                </c:pt>
                <c:pt idx="10475">
                  <c:v>0.78727000000000003</c:v>
                </c:pt>
                <c:pt idx="10476">
                  <c:v>0.78727000000000003</c:v>
                </c:pt>
                <c:pt idx="10477">
                  <c:v>0.78776999999999997</c:v>
                </c:pt>
                <c:pt idx="10478">
                  <c:v>0.78825999999999996</c:v>
                </c:pt>
                <c:pt idx="10479">
                  <c:v>0.78642000000000001</c:v>
                </c:pt>
                <c:pt idx="10480">
                  <c:v>0.78458000000000006</c:v>
                </c:pt>
                <c:pt idx="10481">
                  <c:v>0.78273999999999999</c:v>
                </c:pt>
                <c:pt idx="10482">
                  <c:v>0.78325</c:v>
                </c:pt>
                <c:pt idx="10483">
                  <c:v>0.78142</c:v>
                </c:pt>
                <c:pt idx="10484">
                  <c:v>0.78193000000000001</c:v>
                </c:pt>
                <c:pt idx="10485">
                  <c:v>0.78010999999999997</c:v>
                </c:pt>
                <c:pt idx="10486">
                  <c:v>0.78010999999999997</c:v>
                </c:pt>
                <c:pt idx="10487">
                  <c:v>0.78010999999999997</c:v>
                </c:pt>
                <c:pt idx="10488">
                  <c:v>0.78061999999999998</c:v>
                </c:pt>
                <c:pt idx="10489">
                  <c:v>0.77878999999999998</c:v>
                </c:pt>
                <c:pt idx="10490">
                  <c:v>0.77697000000000005</c:v>
                </c:pt>
                <c:pt idx="10491">
                  <c:v>0.77515000000000001</c:v>
                </c:pt>
                <c:pt idx="10492">
                  <c:v>0.77568000000000004</c:v>
                </c:pt>
                <c:pt idx="10493">
                  <c:v>0.7762</c:v>
                </c:pt>
                <c:pt idx="10494">
                  <c:v>0.7762</c:v>
                </c:pt>
                <c:pt idx="10495">
                  <c:v>0.77673000000000003</c:v>
                </c:pt>
                <c:pt idx="10496">
                  <c:v>0.77673000000000003</c:v>
                </c:pt>
                <c:pt idx="10497">
                  <c:v>0.77673000000000003</c:v>
                </c:pt>
                <c:pt idx="10498">
                  <c:v>0.77725</c:v>
                </c:pt>
                <c:pt idx="10499">
                  <c:v>0.77542</c:v>
                </c:pt>
                <c:pt idx="10500">
                  <c:v>0.77359999999999995</c:v>
                </c:pt>
                <c:pt idx="10501">
                  <c:v>0.77412999999999998</c:v>
                </c:pt>
                <c:pt idx="10502">
                  <c:v>0.77232000000000001</c:v>
                </c:pt>
                <c:pt idx="10503">
                  <c:v>0.77232000000000001</c:v>
                </c:pt>
                <c:pt idx="10504">
                  <c:v>0.77285000000000004</c:v>
                </c:pt>
                <c:pt idx="10505">
                  <c:v>0.77339000000000002</c:v>
                </c:pt>
                <c:pt idx="10506">
                  <c:v>0.77392000000000005</c:v>
                </c:pt>
                <c:pt idx="10507">
                  <c:v>0.77444999999999997</c:v>
                </c:pt>
                <c:pt idx="10508">
                  <c:v>0.77498</c:v>
                </c:pt>
                <c:pt idx="10509">
                  <c:v>0.77551000000000003</c:v>
                </c:pt>
                <c:pt idx="10510">
                  <c:v>0.77368999999999999</c:v>
                </c:pt>
                <c:pt idx="10511">
                  <c:v>0.77422000000000002</c:v>
                </c:pt>
                <c:pt idx="10512">
                  <c:v>0.77475000000000005</c:v>
                </c:pt>
                <c:pt idx="10513">
                  <c:v>0.77527999999999997</c:v>
                </c:pt>
                <c:pt idx="10514">
                  <c:v>0.77346000000000004</c:v>
                </c:pt>
                <c:pt idx="10515">
                  <c:v>0.77164999999999995</c:v>
                </c:pt>
                <c:pt idx="10516">
                  <c:v>0.76983999999999997</c:v>
                </c:pt>
                <c:pt idx="10517">
                  <c:v>0.77037999999999995</c:v>
                </c:pt>
                <c:pt idx="10518">
                  <c:v>0.77092000000000005</c:v>
                </c:pt>
                <c:pt idx="10519">
                  <c:v>0.77144999999999997</c:v>
                </c:pt>
                <c:pt idx="10520">
                  <c:v>0.77198999999999995</c:v>
                </c:pt>
                <c:pt idx="10521">
                  <c:v>0.77017999999999998</c:v>
                </c:pt>
                <c:pt idx="10522">
                  <c:v>0.76837999999999995</c:v>
                </c:pt>
                <c:pt idx="10523">
                  <c:v>0.76892000000000005</c:v>
                </c:pt>
                <c:pt idx="10524">
                  <c:v>0.76712999999999998</c:v>
                </c:pt>
                <c:pt idx="10525">
                  <c:v>0.76766999999999996</c:v>
                </c:pt>
                <c:pt idx="10526">
                  <c:v>0.76820999999999995</c:v>
                </c:pt>
                <c:pt idx="10527">
                  <c:v>0.76875000000000004</c:v>
                </c:pt>
                <c:pt idx="10528">
                  <c:v>0.76929000000000003</c:v>
                </c:pt>
                <c:pt idx="10529">
                  <c:v>0.76983000000000001</c:v>
                </c:pt>
                <c:pt idx="10530">
                  <c:v>0.76983000000000001</c:v>
                </c:pt>
                <c:pt idx="10531">
                  <c:v>0.76802999999999999</c:v>
                </c:pt>
                <c:pt idx="10532">
                  <c:v>0.76856999999999998</c:v>
                </c:pt>
                <c:pt idx="10533">
                  <c:v>0.76678000000000002</c:v>
                </c:pt>
                <c:pt idx="10534">
                  <c:v>0.76498999999999995</c:v>
                </c:pt>
                <c:pt idx="10535">
                  <c:v>0.76554</c:v>
                </c:pt>
                <c:pt idx="10536">
                  <c:v>0.76607999999999998</c:v>
                </c:pt>
                <c:pt idx="10537">
                  <c:v>0.76663000000000003</c:v>
                </c:pt>
                <c:pt idx="10538">
                  <c:v>0.76717000000000002</c:v>
                </c:pt>
                <c:pt idx="10539">
                  <c:v>0.76771999999999996</c:v>
                </c:pt>
                <c:pt idx="10540">
                  <c:v>0.76826000000000005</c:v>
                </c:pt>
                <c:pt idx="10541">
                  <c:v>0.76880000000000004</c:v>
                </c:pt>
                <c:pt idx="10542">
                  <c:v>0.76700999999999997</c:v>
                </c:pt>
                <c:pt idx="10543">
                  <c:v>0.76700999999999997</c:v>
                </c:pt>
                <c:pt idx="10544">
                  <c:v>0.76754999999999995</c:v>
                </c:pt>
                <c:pt idx="10545">
                  <c:v>0.76754999999999995</c:v>
                </c:pt>
                <c:pt idx="10546">
                  <c:v>0.76576</c:v>
                </c:pt>
                <c:pt idx="10547">
                  <c:v>0.76631000000000005</c:v>
                </c:pt>
                <c:pt idx="10548">
                  <c:v>0.76451999999999998</c:v>
                </c:pt>
                <c:pt idx="10549">
                  <c:v>0.76507000000000003</c:v>
                </c:pt>
                <c:pt idx="10550">
                  <c:v>0.76561000000000001</c:v>
                </c:pt>
                <c:pt idx="10551">
                  <c:v>0.76615999999999995</c:v>
                </c:pt>
                <c:pt idx="10552">
                  <c:v>0.76671</c:v>
                </c:pt>
                <c:pt idx="10553">
                  <c:v>0.76724999999999999</c:v>
                </c:pt>
                <c:pt idx="10554">
                  <c:v>0.76724999999999999</c:v>
                </c:pt>
                <c:pt idx="10555">
                  <c:v>0.76778999999999997</c:v>
                </c:pt>
                <c:pt idx="10556">
                  <c:v>0.76600000000000001</c:v>
                </c:pt>
                <c:pt idx="10557">
                  <c:v>0.76420999999999994</c:v>
                </c:pt>
                <c:pt idx="10558">
                  <c:v>0.76476</c:v>
                </c:pt>
                <c:pt idx="10559">
                  <c:v>0.76531000000000005</c:v>
                </c:pt>
                <c:pt idx="10560">
                  <c:v>0.76585999999999999</c:v>
                </c:pt>
                <c:pt idx="10561">
                  <c:v>0.76585999999999999</c:v>
                </c:pt>
                <c:pt idx="10562">
                  <c:v>0.76641000000000004</c:v>
                </c:pt>
                <c:pt idx="10563">
                  <c:v>0.76695000000000002</c:v>
                </c:pt>
                <c:pt idx="10564">
                  <c:v>0.76749000000000001</c:v>
                </c:pt>
                <c:pt idx="10565">
                  <c:v>0.76803999999999994</c:v>
                </c:pt>
                <c:pt idx="10566">
                  <c:v>0.76858000000000004</c:v>
                </c:pt>
                <c:pt idx="10567">
                  <c:v>0.76858000000000004</c:v>
                </c:pt>
                <c:pt idx="10568">
                  <c:v>0.76912000000000003</c:v>
                </c:pt>
                <c:pt idx="10569">
                  <c:v>0.76966000000000001</c:v>
                </c:pt>
                <c:pt idx="10570">
                  <c:v>0.77019000000000004</c:v>
                </c:pt>
                <c:pt idx="10571">
                  <c:v>0.77073000000000003</c:v>
                </c:pt>
                <c:pt idx="10572">
                  <c:v>0.76893</c:v>
                </c:pt>
                <c:pt idx="10573">
                  <c:v>0.76714000000000004</c:v>
                </c:pt>
                <c:pt idx="10574">
                  <c:v>0.76714000000000004</c:v>
                </c:pt>
                <c:pt idx="10575">
                  <c:v>0.76768000000000003</c:v>
                </c:pt>
                <c:pt idx="10576">
                  <c:v>0.76822999999999997</c:v>
                </c:pt>
                <c:pt idx="10577">
                  <c:v>0.76642999999999994</c:v>
                </c:pt>
                <c:pt idx="10578">
                  <c:v>0.76465000000000005</c:v>
                </c:pt>
                <c:pt idx="10579">
                  <c:v>0.76465000000000005</c:v>
                </c:pt>
                <c:pt idx="10580">
                  <c:v>0.76519999999999999</c:v>
                </c:pt>
                <c:pt idx="10581">
                  <c:v>0.76341000000000003</c:v>
                </c:pt>
                <c:pt idx="10582">
                  <c:v>0.76395999999999997</c:v>
                </c:pt>
                <c:pt idx="10583">
                  <c:v>0.76451000000000002</c:v>
                </c:pt>
                <c:pt idx="10584">
                  <c:v>0.76505999999999996</c:v>
                </c:pt>
                <c:pt idx="10585">
                  <c:v>0.76561000000000001</c:v>
                </c:pt>
                <c:pt idx="10586">
                  <c:v>0.76382000000000005</c:v>
                </c:pt>
                <c:pt idx="10587">
                  <c:v>0.76437999999999995</c:v>
                </c:pt>
                <c:pt idx="10588">
                  <c:v>0.76492000000000004</c:v>
                </c:pt>
                <c:pt idx="10589">
                  <c:v>0.76546999999999998</c:v>
                </c:pt>
                <c:pt idx="10590">
                  <c:v>0.76602000000000003</c:v>
                </c:pt>
                <c:pt idx="10591">
                  <c:v>0.76422999999999996</c:v>
                </c:pt>
                <c:pt idx="10592">
                  <c:v>0.76246000000000003</c:v>
                </c:pt>
                <c:pt idx="10593">
                  <c:v>0.76300999999999997</c:v>
                </c:pt>
                <c:pt idx="10594">
                  <c:v>0.76356000000000002</c:v>
                </c:pt>
                <c:pt idx="10595">
                  <c:v>0.76410999999999996</c:v>
                </c:pt>
                <c:pt idx="10596">
                  <c:v>0.76466000000000001</c:v>
                </c:pt>
                <c:pt idx="10597">
                  <c:v>0.76519999999999999</c:v>
                </c:pt>
                <c:pt idx="10598">
                  <c:v>0.76575000000000004</c:v>
                </c:pt>
                <c:pt idx="10599">
                  <c:v>0.76629000000000003</c:v>
                </c:pt>
                <c:pt idx="10600">
                  <c:v>0.76629000000000003</c:v>
                </c:pt>
                <c:pt idx="10601">
                  <c:v>0.76683999999999997</c:v>
                </c:pt>
                <c:pt idx="10602">
                  <c:v>0.76737999999999995</c:v>
                </c:pt>
                <c:pt idx="10603">
                  <c:v>0.76737999999999995</c:v>
                </c:pt>
                <c:pt idx="10604">
                  <c:v>0.76792000000000005</c:v>
                </c:pt>
                <c:pt idx="10605">
                  <c:v>0.76846000000000003</c:v>
                </c:pt>
                <c:pt idx="10606">
                  <c:v>0.76666999999999996</c:v>
                </c:pt>
                <c:pt idx="10607">
                  <c:v>0.76488999999999996</c:v>
                </c:pt>
                <c:pt idx="10608">
                  <c:v>0.76310999999999996</c:v>
                </c:pt>
                <c:pt idx="10609">
                  <c:v>0.76366000000000001</c:v>
                </c:pt>
                <c:pt idx="10610">
                  <c:v>0.76420999999999994</c:v>
                </c:pt>
                <c:pt idx="10611">
                  <c:v>0.76476</c:v>
                </c:pt>
                <c:pt idx="10612">
                  <c:v>0.76476</c:v>
                </c:pt>
                <c:pt idx="10613">
                  <c:v>0.76476</c:v>
                </c:pt>
                <c:pt idx="10614">
                  <c:v>0.76297999999999999</c:v>
                </c:pt>
                <c:pt idx="10615">
                  <c:v>0.76353000000000004</c:v>
                </c:pt>
                <c:pt idx="10616">
                  <c:v>0.76353000000000004</c:v>
                </c:pt>
                <c:pt idx="10617">
                  <c:v>0.76173999999999997</c:v>
                </c:pt>
                <c:pt idx="10618">
                  <c:v>0.76229999999999998</c:v>
                </c:pt>
                <c:pt idx="10619">
                  <c:v>0.76051999999999997</c:v>
                </c:pt>
                <c:pt idx="10620">
                  <c:v>0.76107999999999998</c:v>
                </c:pt>
                <c:pt idx="10621">
                  <c:v>0.76163999999999998</c:v>
                </c:pt>
                <c:pt idx="10622">
                  <c:v>0.75985999999999998</c:v>
                </c:pt>
                <c:pt idx="10623">
                  <c:v>0.75809000000000004</c:v>
                </c:pt>
                <c:pt idx="10624">
                  <c:v>0.75809000000000004</c:v>
                </c:pt>
                <c:pt idx="10625">
                  <c:v>0.75631999999999999</c:v>
                </c:pt>
                <c:pt idx="10626">
                  <c:v>0.75631999999999999</c:v>
                </c:pt>
                <c:pt idx="10627">
                  <c:v>0.75688999999999995</c:v>
                </c:pt>
                <c:pt idx="10628">
                  <c:v>0.75746000000000002</c:v>
                </c:pt>
                <c:pt idx="10629">
                  <c:v>0.75802999999999998</c:v>
                </c:pt>
                <c:pt idx="10630">
                  <c:v>0.75858999999999999</c:v>
                </c:pt>
                <c:pt idx="10631">
                  <c:v>0.75915999999999995</c:v>
                </c:pt>
                <c:pt idx="10632">
                  <c:v>0.75971999999999995</c:v>
                </c:pt>
                <c:pt idx="10633">
                  <c:v>0.75795000000000001</c:v>
                </c:pt>
                <c:pt idx="10634">
                  <c:v>0.75851000000000002</c:v>
                </c:pt>
                <c:pt idx="10635">
                  <c:v>0.75907000000000002</c:v>
                </c:pt>
                <c:pt idx="10636">
                  <c:v>0.75963000000000003</c:v>
                </c:pt>
                <c:pt idx="10637">
                  <c:v>0.76019000000000003</c:v>
                </c:pt>
                <c:pt idx="10638">
                  <c:v>0.75841999999999998</c:v>
                </c:pt>
                <c:pt idx="10639">
                  <c:v>0.75899000000000005</c:v>
                </c:pt>
                <c:pt idx="10640">
                  <c:v>0.75954999999999995</c:v>
                </c:pt>
                <c:pt idx="10641">
                  <c:v>0.76010999999999995</c:v>
                </c:pt>
                <c:pt idx="10642">
                  <c:v>0.76066999999999996</c:v>
                </c:pt>
                <c:pt idx="10643">
                  <c:v>0.76122000000000001</c:v>
                </c:pt>
                <c:pt idx="10644">
                  <c:v>0.75944999999999996</c:v>
                </c:pt>
                <c:pt idx="10645">
                  <c:v>0.76000999999999996</c:v>
                </c:pt>
                <c:pt idx="10646">
                  <c:v>0.76056999999999997</c:v>
                </c:pt>
                <c:pt idx="10647">
                  <c:v>0.75880000000000003</c:v>
                </c:pt>
                <c:pt idx="10648">
                  <c:v>0.75936000000000003</c:v>
                </c:pt>
                <c:pt idx="10649">
                  <c:v>0.75992000000000004</c:v>
                </c:pt>
                <c:pt idx="10650">
                  <c:v>0.75815999999999995</c:v>
                </c:pt>
                <c:pt idx="10651">
                  <c:v>0.75871999999999995</c:v>
                </c:pt>
                <c:pt idx="10652">
                  <c:v>0.75927999999999995</c:v>
                </c:pt>
                <c:pt idx="10653">
                  <c:v>0.75927999999999995</c:v>
                </c:pt>
                <c:pt idx="10654">
                  <c:v>0.75927999999999995</c:v>
                </c:pt>
                <c:pt idx="10655">
                  <c:v>0.75751000000000002</c:v>
                </c:pt>
                <c:pt idx="10656">
                  <c:v>0.75807000000000002</c:v>
                </c:pt>
                <c:pt idx="10657">
                  <c:v>0.75863999999999998</c:v>
                </c:pt>
                <c:pt idx="10658">
                  <c:v>0.75863999999999998</c:v>
                </c:pt>
                <c:pt idx="10659">
                  <c:v>0.75919999999999999</c:v>
                </c:pt>
                <c:pt idx="10660">
                  <c:v>0.75975999999999999</c:v>
                </c:pt>
                <c:pt idx="10661">
                  <c:v>0.76032</c:v>
                </c:pt>
                <c:pt idx="10662">
                  <c:v>0.76088</c:v>
                </c:pt>
                <c:pt idx="10663">
                  <c:v>0.75910999999999995</c:v>
                </c:pt>
                <c:pt idx="10664">
                  <c:v>0.75734000000000001</c:v>
                </c:pt>
                <c:pt idx="10665">
                  <c:v>0.75734000000000001</c:v>
                </c:pt>
                <c:pt idx="10666">
                  <c:v>0.75790999999999997</c:v>
                </c:pt>
                <c:pt idx="10667">
                  <c:v>0.75790999999999997</c:v>
                </c:pt>
                <c:pt idx="10668">
                  <c:v>0.75846999999999998</c:v>
                </c:pt>
                <c:pt idx="10669">
                  <c:v>0.75846999999999998</c:v>
                </c:pt>
                <c:pt idx="10670">
                  <c:v>0.75846999999999998</c:v>
                </c:pt>
                <c:pt idx="10671">
                  <c:v>0.75904000000000005</c:v>
                </c:pt>
                <c:pt idx="10672">
                  <c:v>0.75960000000000005</c:v>
                </c:pt>
                <c:pt idx="10673">
                  <c:v>0.76015999999999995</c:v>
                </c:pt>
                <c:pt idx="10674">
                  <c:v>0.76015999999999995</c:v>
                </c:pt>
                <c:pt idx="10675">
                  <c:v>0.76015999999999995</c:v>
                </c:pt>
                <c:pt idx="10676">
                  <c:v>0.76015999999999995</c:v>
                </c:pt>
                <c:pt idx="10677">
                  <c:v>0.76015999999999995</c:v>
                </c:pt>
                <c:pt idx="10678">
                  <c:v>0.76073000000000002</c:v>
                </c:pt>
                <c:pt idx="10679">
                  <c:v>0.76129000000000002</c:v>
                </c:pt>
                <c:pt idx="10680">
                  <c:v>0.76185999999999998</c:v>
                </c:pt>
                <c:pt idx="10681">
                  <c:v>0.76241999999999999</c:v>
                </c:pt>
                <c:pt idx="10682">
                  <c:v>0.76297999999999999</c:v>
                </c:pt>
                <c:pt idx="10683">
                  <c:v>0.76117999999999997</c:v>
                </c:pt>
                <c:pt idx="10684">
                  <c:v>0.76173999999999997</c:v>
                </c:pt>
                <c:pt idx="10685">
                  <c:v>0.76229999999999998</c:v>
                </c:pt>
                <c:pt idx="10686">
                  <c:v>0.76051000000000002</c:v>
                </c:pt>
                <c:pt idx="10687">
                  <c:v>0.76107000000000002</c:v>
                </c:pt>
                <c:pt idx="10688">
                  <c:v>0.76163999999999998</c:v>
                </c:pt>
                <c:pt idx="10689">
                  <c:v>0.76219999999999999</c:v>
                </c:pt>
                <c:pt idx="10690">
                  <c:v>0.76275000000000004</c:v>
                </c:pt>
                <c:pt idx="10691">
                  <c:v>0.76331000000000004</c:v>
                </c:pt>
                <c:pt idx="10692">
                  <c:v>0.76387000000000005</c:v>
                </c:pt>
                <c:pt idx="10693">
                  <c:v>0.76207999999999998</c:v>
                </c:pt>
                <c:pt idx="10694">
                  <c:v>0.76263000000000003</c:v>
                </c:pt>
                <c:pt idx="10695">
                  <c:v>0.76083999999999996</c:v>
                </c:pt>
                <c:pt idx="10696">
                  <c:v>0.76141000000000003</c:v>
                </c:pt>
                <c:pt idx="10697">
                  <c:v>0.76141000000000003</c:v>
                </c:pt>
                <c:pt idx="10698">
                  <c:v>0.76141000000000003</c:v>
                </c:pt>
                <c:pt idx="10699">
                  <c:v>0.75961000000000001</c:v>
                </c:pt>
                <c:pt idx="10700">
                  <c:v>0.76017999999999997</c:v>
                </c:pt>
                <c:pt idx="10701">
                  <c:v>0.76073999999999997</c:v>
                </c:pt>
                <c:pt idx="10702">
                  <c:v>0.75895999999999997</c:v>
                </c:pt>
                <c:pt idx="10703">
                  <c:v>0.75951999999999997</c:v>
                </c:pt>
                <c:pt idx="10704">
                  <c:v>0.76009000000000004</c:v>
                </c:pt>
                <c:pt idx="10705">
                  <c:v>0.76009000000000004</c:v>
                </c:pt>
                <c:pt idx="10706">
                  <c:v>0.76009000000000004</c:v>
                </c:pt>
                <c:pt idx="10707">
                  <c:v>0.75829999999999997</c:v>
                </c:pt>
                <c:pt idx="10708">
                  <c:v>0.75885999999999998</c:v>
                </c:pt>
                <c:pt idx="10709">
                  <c:v>0.75943000000000005</c:v>
                </c:pt>
                <c:pt idx="10710">
                  <c:v>0.75763999999999998</c:v>
                </c:pt>
                <c:pt idx="10711">
                  <c:v>0.75585999999999998</c:v>
                </c:pt>
                <c:pt idx="10712">
                  <c:v>0.75644</c:v>
                </c:pt>
                <c:pt idx="10713">
                  <c:v>0.75700999999999996</c:v>
                </c:pt>
                <c:pt idx="10714">
                  <c:v>0.75758000000000003</c:v>
                </c:pt>
                <c:pt idx="10715">
                  <c:v>0.75580000000000003</c:v>
                </c:pt>
                <c:pt idx="10716">
                  <c:v>0.75636999999999999</c:v>
                </c:pt>
                <c:pt idx="10717">
                  <c:v>0.75695000000000001</c:v>
                </c:pt>
                <c:pt idx="10718">
                  <c:v>0.75517000000000001</c:v>
                </c:pt>
                <c:pt idx="10719">
                  <c:v>0.75573999999999997</c:v>
                </c:pt>
                <c:pt idx="10720">
                  <c:v>0.75631999999999999</c:v>
                </c:pt>
                <c:pt idx="10721">
                  <c:v>0.75688999999999995</c:v>
                </c:pt>
                <c:pt idx="10722">
                  <c:v>0.75746000000000002</c:v>
                </c:pt>
                <c:pt idx="10723">
                  <c:v>0.75802999999999998</c:v>
                </c:pt>
                <c:pt idx="10724">
                  <c:v>0.75858999999999999</c:v>
                </c:pt>
                <c:pt idx="10725">
                  <c:v>0.75915999999999995</c:v>
                </c:pt>
                <c:pt idx="10726">
                  <c:v>0.75971999999999995</c:v>
                </c:pt>
                <c:pt idx="10727">
                  <c:v>0.75793999999999995</c:v>
                </c:pt>
                <c:pt idx="10728">
                  <c:v>0.75617000000000001</c:v>
                </c:pt>
                <c:pt idx="10729">
                  <c:v>0.75673999999999997</c:v>
                </c:pt>
                <c:pt idx="10730">
                  <c:v>0.75731000000000004</c:v>
                </c:pt>
                <c:pt idx="10731">
                  <c:v>0.75788</c:v>
                </c:pt>
                <c:pt idx="10732">
                  <c:v>0.75844</c:v>
                </c:pt>
                <c:pt idx="10733">
                  <c:v>0.75844</c:v>
                </c:pt>
                <c:pt idx="10734">
                  <c:v>0.75900999999999996</c:v>
                </c:pt>
                <c:pt idx="10735">
                  <c:v>0.75956999999999997</c:v>
                </c:pt>
                <c:pt idx="10736">
                  <c:v>0.75780000000000003</c:v>
                </c:pt>
                <c:pt idx="10737">
                  <c:v>0.75836000000000003</c:v>
                </c:pt>
                <c:pt idx="10738">
                  <c:v>0.75836000000000003</c:v>
                </c:pt>
                <c:pt idx="10739">
                  <c:v>0.75658999999999998</c:v>
                </c:pt>
                <c:pt idx="10740">
                  <c:v>0.75716000000000006</c:v>
                </c:pt>
                <c:pt idx="10741">
                  <c:v>0.75716000000000006</c:v>
                </c:pt>
                <c:pt idx="10742">
                  <c:v>0.75771999999999995</c:v>
                </c:pt>
                <c:pt idx="10743">
                  <c:v>0.75829000000000002</c:v>
                </c:pt>
                <c:pt idx="10744">
                  <c:v>0.75885999999999998</c:v>
                </c:pt>
                <c:pt idx="10745">
                  <c:v>0.75885999999999998</c:v>
                </c:pt>
                <c:pt idx="10746">
                  <c:v>0.75943000000000005</c:v>
                </c:pt>
                <c:pt idx="10747">
                  <c:v>0.75999000000000005</c:v>
                </c:pt>
                <c:pt idx="10748">
                  <c:v>0.76054999999999995</c:v>
                </c:pt>
                <c:pt idx="10749">
                  <c:v>0.76110999999999995</c:v>
                </c:pt>
                <c:pt idx="10750">
                  <c:v>0.76166999999999996</c:v>
                </c:pt>
                <c:pt idx="10751">
                  <c:v>0.75988999999999995</c:v>
                </c:pt>
                <c:pt idx="10752">
                  <c:v>0.76044999999999996</c:v>
                </c:pt>
                <c:pt idx="10753">
                  <c:v>0.76100999999999996</c:v>
                </c:pt>
                <c:pt idx="10754">
                  <c:v>0.76156999999999997</c:v>
                </c:pt>
                <c:pt idx="10755">
                  <c:v>0.75978999999999997</c:v>
                </c:pt>
                <c:pt idx="10756">
                  <c:v>0.76034999999999997</c:v>
                </c:pt>
                <c:pt idx="10757">
                  <c:v>0.75856999999999997</c:v>
                </c:pt>
                <c:pt idx="10758">
                  <c:v>0.75914000000000004</c:v>
                </c:pt>
                <c:pt idx="10759">
                  <c:v>0.75736000000000003</c:v>
                </c:pt>
                <c:pt idx="10760">
                  <c:v>0.75558999999999998</c:v>
                </c:pt>
                <c:pt idx="10761">
                  <c:v>0.75617000000000001</c:v>
                </c:pt>
                <c:pt idx="10762">
                  <c:v>0.75673000000000001</c:v>
                </c:pt>
                <c:pt idx="10763">
                  <c:v>0.75729999999999997</c:v>
                </c:pt>
                <c:pt idx="10764">
                  <c:v>0.75553999999999999</c:v>
                </c:pt>
                <c:pt idx="10765">
                  <c:v>0.75553999999999999</c:v>
                </c:pt>
                <c:pt idx="10766">
                  <c:v>0.75610999999999995</c:v>
                </c:pt>
                <c:pt idx="10767">
                  <c:v>0.75668000000000002</c:v>
                </c:pt>
                <c:pt idx="10768">
                  <c:v>0.75724999999999998</c:v>
                </c:pt>
                <c:pt idx="10769">
                  <c:v>0.75780999999999998</c:v>
                </c:pt>
                <c:pt idx="10770">
                  <c:v>0.75604000000000005</c:v>
                </c:pt>
                <c:pt idx="10771">
                  <c:v>0.75661</c:v>
                </c:pt>
                <c:pt idx="10772">
                  <c:v>0.75717999999999996</c:v>
                </c:pt>
                <c:pt idx="10773">
                  <c:v>0.75775000000000003</c:v>
                </c:pt>
                <c:pt idx="10774">
                  <c:v>0.75831000000000004</c:v>
                </c:pt>
                <c:pt idx="10775">
                  <c:v>0.75887000000000004</c:v>
                </c:pt>
                <c:pt idx="10776">
                  <c:v>0.75944</c:v>
                </c:pt>
                <c:pt idx="10777">
                  <c:v>0.76</c:v>
                </c:pt>
                <c:pt idx="10778">
                  <c:v>0.76054999999999995</c:v>
                </c:pt>
                <c:pt idx="10779">
                  <c:v>0.76110999999999995</c:v>
                </c:pt>
                <c:pt idx="10780">
                  <c:v>0.76110999999999995</c:v>
                </c:pt>
                <c:pt idx="10781">
                  <c:v>0.75934000000000001</c:v>
                </c:pt>
                <c:pt idx="10782">
                  <c:v>0.75990000000000002</c:v>
                </c:pt>
                <c:pt idx="10783">
                  <c:v>0.76046000000000002</c:v>
                </c:pt>
                <c:pt idx="10784">
                  <c:v>0.76102000000000003</c:v>
                </c:pt>
                <c:pt idx="10785">
                  <c:v>0.76102000000000003</c:v>
                </c:pt>
                <c:pt idx="10786">
                  <c:v>0.76156999999999997</c:v>
                </c:pt>
                <c:pt idx="10787">
                  <c:v>0.76212999999999997</c:v>
                </c:pt>
                <c:pt idx="10788">
                  <c:v>0.76212999999999997</c:v>
                </c:pt>
                <c:pt idx="10789">
                  <c:v>0.76268000000000002</c:v>
                </c:pt>
                <c:pt idx="10790">
                  <c:v>0.76324000000000003</c:v>
                </c:pt>
                <c:pt idx="10791">
                  <c:v>0.76378999999999997</c:v>
                </c:pt>
                <c:pt idx="10792">
                  <c:v>0.76434000000000002</c:v>
                </c:pt>
                <c:pt idx="10793">
                  <c:v>0.76488999999999996</c:v>
                </c:pt>
                <c:pt idx="10794">
                  <c:v>0.76544000000000001</c:v>
                </c:pt>
                <c:pt idx="10795">
                  <c:v>0.76598999999999995</c:v>
                </c:pt>
                <c:pt idx="10796">
                  <c:v>0.76419999999999999</c:v>
                </c:pt>
                <c:pt idx="10797">
                  <c:v>0.76475000000000004</c:v>
                </c:pt>
                <c:pt idx="10798">
                  <c:v>0.76529999999999998</c:v>
                </c:pt>
                <c:pt idx="10799">
                  <c:v>0.76583999999999997</c:v>
                </c:pt>
                <c:pt idx="10800">
                  <c:v>0.76639000000000002</c:v>
                </c:pt>
                <c:pt idx="10801">
                  <c:v>0.76693</c:v>
                </c:pt>
                <c:pt idx="10802">
                  <c:v>0.76693</c:v>
                </c:pt>
                <c:pt idx="10803">
                  <c:v>0.76748000000000005</c:v>
                </c:pt>
                <c:pt idx="10804">
                  <c:v>0.76568999999999998</c:v>
                </c:pt>
                <c:pt idx="10805">
                  <c:v>0.76622999999999997</c:v>
                </c:pt>
                <c:pt idx="10806">
                  <c:v>0.76678000000000002</c:v>
                </c:pt>
                <c:pt idx="10807">
                  <c:v>0.76678000000000002</c:v>
                </c:pt>
                <c:pt idx="10808">
                  <c:v>0.76732</c:v>
                </c:pt>
                <c:pt idx="10809">
                  <c:v>0.76785999999999999</c:v>
                </c:pt>
                <c:pt idx="10810">
                  <c:v>0.76785999999999999</c:v>
                </c:pt>
                <c:pt idx="10811">
                  <c:v>0.76607000000000003</c:v>
                </c:pt>
                <c:pt idx="10812">
                  <c:v>0.76661999999999997</c:v>
                </c:pt>
                <c:pt idx="10813">
                  <c:v>0.76715999999999995</c:v>
                </c:pt>
                <c:pt idx="10814">
                  <c:v>0.76536999999999999</c:v>
                </c:pt>
                <c:pt idx="10815">
                  <c:v>0.76592000000000005</c:v>
                </c:pt>
                <c:pt idx="10816">
                  <c:v>0.76412999999999998</c:v>
                </c:pt>
                <c:pt idx="10817">
                  <c:v>0.76234999999999997</c:v>
                </c:pt>
                <c:pt idx="10818">
                  <c:v>0.76290999999999998</c:v>
                </c:pt>
                <c:pt idx="10819">
                  <c:v>0.76346000000000003</c:v>
                </c:pt>
                <c:pt idx="10820">
                  <c:v>0.76346000000000003</c:v>
                </c:pt>
                <c:pt idx="10821">
                  <c:v>0.76168000000000002</c:v>
                </c:pt>
                <c:pt idx="10822">
                  <c:v>0.76222999999999996</c:v>
                </c:pt>
                <c:pt idx="10823">
                  <c:v>0.76278999999999997</c:v>
                </c:pt>
                <c:pt idx="10824">
                  <c:v>0.76334000000000002</c:v>
                </c:pt>
                <c:pt idx="10825">
                  <c:v>0.76388999999999996</c:v>
                </c:pt>
                <c:pt idx="10826">
                  <c:v>0.76444000000000001</c:v>
                </c:pt>
                <c:pt idx="10827">
                  <c:v>0.76266</c:v>
                </c:pt>
                <c:pt idx="10828">
                  <c:v>0.76322000000000001</c:v>
                </c:pt>
                <c:pt idx="10829">
                  <c:v>0.76144000000000001</c:v>
                </c:pt>
                <c:pt idx="10830">
                  <c:v>0.76198999999999995</c:v>
                </c:pt>
                <c:pt idx="10831">
                  <c:v>0.76254999999999995</c:v>
                </c:pt>
                <c:pt idx="10832">
                  <c:v>0.7631</c:v>
                </c:pt>
                <c:pt idx="10833">
                  <c:v>0.76365000000000005</c:v>
                </c:pt>
                <c:pt idx="10834">
                  <c:v>0.76419999999999999</c:v>
                </c:pt>
                <c:pt idx="10835">
                  <c:v>0.76475000000000004</c:v>
                </c:pt>
                <c:pt idx="10836">
                  <c:v>0.76529000000000003</c:v>
                </c:pt>
                <c:pt idx="10837">
                  <c:v>0.76583999999999997</c:v>
                </c:pt>
                <c:pt idx="10838">
                  <c:v>0.76637999999999995</c:v>
                </c:pt>
                <c:pt idx="10839">
                  <c:v>0.76692000000000005</c:v>
                </c:pt>
                <c:pt idx="10840">
                  <c:v>0.76692000000000005</c:v>
                </c:pt>
                <c:pt idx="10841">
                  <c:v>0.76514000000000004</c:v>
                </c:pt>
                <c:pt idx="10842">
                  <c:v>0.76568999999999998</c:v>
                </c:pt>
                <c:pt idx="10843">
                  <c:v>0.76390999999999998</c:v>
                </c:pt>
                <c:pt idx="10844">
                  <c:v>0.76446000000000003</c:v>
                </c:pt>
                <c:pt idx="10845">
                  <c:v>0.76268000000000002</c:v>
                </c:pt>
                <c:pt idx="10846">
                  <c:v>0.76322999999999996</c:v>
                </c:pt>
                <c:pt idx="10847">
                  <c:v>0.76322999999999996</c:v>
                </c:pt>
                <c:pt idx="10848">
                  <c:v>0.76146000000000003</c:v>
                </c:pt>
                <c:pt idx="10849">
                  <c:v>0.75968999999999998</c:v>
                </c:pt>
                <c:pt idx="10850">
                  <c:v>0.76024999999999998</c:v>
                </c:pt>
                <c:pt idx="10851">
                  <c:v>0.76080999999999999</c:v>
                </c:pt>
                <c:pt idx="10852">
                  <c:v>0.76136000000000004</c:v>
                </c:pt>
                <c:pt idx="10853">
                  <c:v>0.76192000000000004</c:v>
                </c:pt>
                <c:pt idx="10854">
                  <c:v>0.76192000000000004</c:v>
                </c:pt>
                <c:pt idx="10855">
                  <c:v>0.76246999999999998</c:v>
                </c:pt>
                <c:pt idx="10856">
                  <c:v>0.76302000000000003</c:v>
                </c:pt>
                <c:pt idx="10857">
                  <c:v>0.76356999999999997</c:v>
                </c:pt>
                <c:pt idx="10858">
                  <c:v>0.76356999999999997</c:v>
                </c:pt>
                <c:pt idx="10859">
                  <c:v>0.76412000000000002</c:v>
                </c:pt>
                <c:pt idx="10860">
                  <c:v>0.76466999999999996</c:v>
                </c:pt>
                <c:pt idx="10861">
                  <c:v>0.76520999999999995</c:v>
                </c:pt>
                <c:pt idx="10862">
                  <c:v>0.76576</c:v>
                </c:pt>
                <c:pt idx="10863">
                  <c:v>0.76397999999999999</c:v>
                </c:pt>
                <c:pt idx="10864">
                  <c:v>0.76453000000000004</c:v>
                </c:pt>
                <c:pt idx="10865">
                  <c:v>0.76507999999999998</c:v>
                </c:pt>
                <c:pt idx="10866">
                  <c:v>0.76561999999999997</c:v>
                </c:pt>
                <c:pt idx="10867">
                  <c:v>0.76617000000000002</c:v>
                </c:pt>
                <c:pt idx="10868">
                  <c:v>0.76671</c:v>
                </c:pt>
                <c:pt idx="10869">
                  <c:v>0.76724999999999999</c:v>
                </c:pt>
                <c:pt idx="10870">
                  <c:v>0.76724999999999999</c:v>
                </c:pt>
                <c:pt idx="10871">
                  <c:v>0.76778999999999997</c:v>
                </c:pt>
                <c:pt idx="10872">
                  <c:v>0.76832999999999996</c:v>
                </c:pt>
                <c:pt idx="10873">
                  <c:v>0.76885999999999999</c:v>
                </c:pt>
                <c:pt idx="10874">
                  <c:v>0.76939999999999997</c:v>
                </c:pt>
                <c:pt idx="10875">
                  <c:v>0.76939999999999997</c:v>
                </c:pt>
                <c:pt idx="10876">
                  <c:v>0.76993999999999996</c:v>
                </c:pt>
                <c:pt idx="10877">
                  <c:v>0.77046999999999999</c:v>
                </c:pt>
                <c:pt idx="10878">
                  <c:v>0.77100000000000002</c:v>
                </c:pt>
                <c:pt idx="10879">
                  <c:v>0.77154</c:v>
                </c:pt>
                <c:pt idx="10880">
                  <c:v>0.77154</c:v>
                </c:pt>
                <c:pt idx="10881">
                  <c:v>0.77207000000000003</c:v>
                </c:pt>
                <c:pt idx="10882">
                  <c:v>0.77207000000000003</c:v>
                </c:pt>
                <c:pt idx="10883">
                  <c:v>0.77259999999999995</c:v>
                </c:pt>
                <c:pt idx="10884">
                  <c:v>0.77312999999999998</c:v>
                </c:pt>
                <c:pt idx="10885">
                  <c:v>0.77366000000000001</c:v>
                </c:pt>
                <c:pt idx="10886">
                  <c:v>0.77417999999999998</c:v>
                </c:pt>
                <c:pt idx="10887">
                  <c:v>0.77471000000000001</c:v>
                </c:pt>
                <c:pt idx="10888">
                  <c:v>0.77522999999999997</c:v>
                </c:pt>
                <c:pt idx="10889">
                  <c:v>0.77575000000000005</c:v>
                </c:pt>
                <c:pt idx="10890">
                  <c:v>0.77627000000000002</c:v>
                </c:pt>
                <c:pt idx="10891">
                  <c:v>0.77678999999999998</c:v>
                </c:pt>
                <c:pt idx="10892">
                  <c:v>0.77730999999999995</c:v>
                </c:pt>
                <c:pt idx="10893">
                  <c:v>0.77730999999999995</c:v>
                </c:pt>
                <c:pt idx="10894">
                  <c:v>0.77783000000000002</c:v>
                </c:pt>
                <c:pt idx="10895">
                  <c:v>0.77834999999999999</c:v>
                </c:pt>
                <c:pt idx="10896">
                  <c:v>0.77886</c:v>
                </c:pt>
                <c:pt idx="10897">
                  <c:v>0.77937999999999996</c:v>
                </c:pt>
                <c:pt idx="10898">
                  <c:v>0.77988999999999997</c:v>
                </c:pt>
                <c:pt idx="10899">
                  <c:v>0.78039999999999998</c:v>
                </c:pt>
                <c:pt idx="10900">
                  <c:v>0.78090999999999999</c:v>
                </c:pt>
                <c:pt idx="10901">
                  <c:v>0.78142</c:v>
                </c:pt>
                <c:pt idx="10902">
                  <c:v>0.78193000000000001</c:v>
                </c:pt>
                <c:pt idx="10903">
                  <c:v>0.78242999999999996</c:v>
                </c:pt>
                <c:pt idx="10904">
                  <c:v>0.78293999999999997</c:v>
                </c:pt>
                <c:pt idx="10905">
                  <c:v>0.78344000000000003</c:v>
                </c:pt>
                <c:pt idx="10906">
                  <c:v>0.78393999999999997</c:v>
                </c:pt>
                <c:pt idx="10907">
                  <c:v>0.78444000000000003</c:v>
                </c:pt>
                <c:pt idx="10908">
                  <c:v>0.78493999999999997</c:v>
                </c:pt>
                <c:pt idx="10909">
                  <c:v>0.78544000000000003</c:v>
                </c:pt>
                <c:pt idx="10910">
                  <c:v>0.78593000000000002</c:v>
                </c:pt>
                <c:pt idx="10911">
                  <c:v>0.78642999999999996</c:v>
                </c:pt>
                <c:pt idx="10912">
                  <c:v>0.78691999999999995</c:v>
                </c:pt>
                <c:pt idx="10913">
                  <c:v>0.78510000000000002</c:v>
                </c:pt>
                <c:pt idx="10914">
                  <c:v>0.78559999999999997</c:v>
                </c:pt>
                <c:pt idx="10915">
                  <c:v>0.78610000000000002</c:v>
                </c:pt>
                <c:pt idx="10916">
                  <c:v>0.78659000000000001</c:v>
                </c:pt>
                <c:pt idx="10917">
                  <c:v>0.78708</c:v>
                </c:pt>
                <c:pt idx="10918">
                  <c:v>0.78757999999999995</c:v>
                </c:pt>
                <c:pt idx="10919">
                  <c:v>0.78576000000000001</c:v>
                </c:pt>
                <c:pt idx="10920">
                  <c:v>0.78625</c:v>
                </c:pt>
                <c:pt idx="10921">
                  <c:v>0.78673999999999999</c:v>
                </c:pt>
                <c:pt idx="10922">
                  <c:v>0.78724000000000005</c:v>
                </c:pt>
                <c:pt idx="10923">
                  <c:v>0.78773000000000004</c:v>
                </c:pt>
                <c:pt idx="10924">
                  <c:v>0.78822000000000003</c:v>
                </c:pt>
                <c:pt idx="10925">
                  <c:v>0.78869999999999996</c:v>
                </c:pt>
                <c:pt idx="10926">
                  <c:v>0.78918999999999995</c:v>
                </c:pt>
                <c:pt idx="10927">
                  <c:v>0.78968000000000005</c:v>
                </c:pt>
                <c:pt idx="10928">
                  <c:v>0.79015999999999997</c:v>
                </c:pt>
                <c:pt idx="10929">
                  <c:v>0.79064000000000001</c:v>
                </c:pt>
                <c:pt idx="10930">
                  <c:v>0.79112000000000005</c:v>
                </c:pt>
                <c:pt idx="10931">
                  <c:v>0.79159999999999997</c:v>
                </c:pt>
                <c:pt idx="10932">
                  <c:v>0.79208000000000001</c:v>
                </c:pt>
                <c:pt idx="10933">
                  <c:v>0.79256000000000004</c:v>
                </c:pt>
                <c:pt idx="10934">
                  <c:v>0.79074</c:v>
                </c:pt>
                <c:pt idx="10935">
                  <c:v>0.79122000000000003</c:v>
                </c:pt>
                <c:pt idx="10936">
                  <c:v>0.78939999999999999</c:v>
                </c:pt>
                <c:pt idx="10937">
                  <c:v>0.78988999999999998</c:v>
                </c:pt>
                <c:pt idx="10938">
                  <c:v>0.79037000000000002</c:v>
                </c:pt>
                <c:pt idx="10939">
                  <c:v>0.79037000000000002</c:v>
                </c:pt>
                <c:pt idx="10940">
                  <c:v>0.79085000000000005</c:v>
                </c:pt>
                <c:pt idx="10941">
                  <c:v>0.79132999999999998</c:v>
                </c:pt>
                <c:pt idx="10942">
                  <c:v>0.79181000000000001</c:v>
                </c:pt>
                <c:pt idx="10943">
                  <c:v>0.78998999999999997</c:v>
                </c:pt>
                <c:pt idx="10944">
                  <c:v>0.78817999999999999</c:v>
                </c:pt>
                <c:pt idx="10945">
                  <c:v>0.78866999999999998</c:v>
                </c:pt>
                <c:pt idx="10946">
                  <c:v>0.78915000000000002</c:v>
                </c:pt>
                <c:pt idx="10947">
                  <c:v>0.78963000000000005</c:v>
                </c:pt>
                <c:pt idx="10948">
                  <c:v>0.79012000000000004</c:v>
                </c:pt>
                <c:pt idx="10949">
                  <c:v>0.79059999999999997</c:v>
                </c:pt>
                <c:pt idx="10950">
                  <c:v>0.79108000000000001</c:v>
                </c:pt>
                <c:pt idx="10951">
                  <c:v>0.79156000000000004</c:v>
                </c:pt>
                <c:pt idx="10952">
                  <c:v>0.79203000000000001</c:v>
                </c:pt>
                <c:pt idx="10953">
                  <c:v>0.79251000000000005</c:v>
                </c:pt>
                <c:pt idx="10954">
                  <c:v>0.79069999999999996</c:v>
                </c:pt>
                <c:pt idx="10955">
                  <c:v>0.79117000000000004</c:v>
                </c:pt>
                <c:pt idx="10956">
                  <c:v>0.79164999999999996</c:v>
                </c:pt>
                <c:pt idx="10957">
                  <c:v>0.78983999999999999</c:v>
                </c:pt>
                <c:pt idx="10958">
                  <c:v>0.78803999999999996</c:v>
                </c:pt>
                <c:pt idx="10959">
                  <c:v>0.78803999999999996</c:v>
                </c:pt>
                <c:pt idx="10960">
                  <c:v>0.78852</c:v>
                </c:pt>
                <c:pt idx="10961">
                  <c:v>0.78852</c:v>
                </c:pt>
                <c:pt idx="10962">
                  <c:v>0.78900999999999999</c:v>
                </c:pt>
                <c:pt idx="10963">
                  <c:v>0.78900999999999999</c:v>
                </c:pt>
                <c:pt idx="10964">
                  <c:v>0.78949000000000003</c:v>
                </c:pt>
                <c:pt idx="10965">
                  <c:v>0.78998000000000002</c:v>
                </c:pt>
                <c:pt idx="10966">
                  <c:v>0.78815999999999997</c:v>
                </c:pt>
                <c:pt idx="10967">
                  <c:v>0.78864999999999996</c:v>
                </c:pt>
                <c:pt idx="10968">
                  <c:v>0.78913</c:v>
                </c:pt>
                <c:pt idx="10969">
                  <c:v>0.78961999999999999</c:v>
                </c:pt>
                <c:pt idx="10970">
                  <c:v>0.79010000000000002</c:v>
                </c:pt>
                <c:pt idx="10971">
                  <c:v>0.79057999999999995</c:v>
                </c:pt>
                <c:pt idx="10972">
                  <c:v>0.79105999999999999</c:v>
                </c:pt>
                <c:pt idx="10973">
                  <c:v>0.79105999999999999</c:v>
                </c:pt>
                <c:pt idx="10974">
                  <c:v>0.78924000000000005</c:v>
                </c:pt>
                <c:pt idx="10975">
                  <c:v>0.78973000000000004</c:v>
                </c:pt>
                <c:pt idx="10976">
                  <c:v>0.78973000000000004</c:v>
                </c:pt>
                <c:pt idx="10977">
                  <c:v>0.79020999999999997</c:v>
                </c:pt>
                <c:pt idx="10978">
                  <c:v>0.79020999999999997</c:v>
                </c:pt>
                <c:pt idx="10979">
                  <c:v>0.79069</c:v>
                </c:pt>
                <c:pt idx="10980">
                  <c:v>0.79117999999999999</c:v>
                </c:pt>
                <c:pt idx="10981">
                  <c:v>0.79117999999999999</c:v>
                </c:pt>
                <c:pt idx="10982">
                  <c:v>0.79166000000000003</c:v>
                </c:pt>
                <c:pt idx="10983">
                  <c:v>0.79213999999999996</c:v>
                </c:pt>
                <c:pt idx="10984">
                  <c:v>0.79030999999999996</c:v>
                </c:pt>
                <c:pt idx="10985">
                  <c:v>0.79079999999999995</c:v>
                </c:pt>
                <c:pt idx="10986">
                  <c:v>0.78896999999999995</c:v>
                </c:pt>
                <c:pt idx="10987">
                  <c:v>0.78946000000000005</c:v>
                </c:pt>
                <c:pt idx="10988">
                  <c:v>0.78993999999999998</c:v>
                </c:pt>
                <c:pt idx="10989">
                  <c:v>0.79042999999999997</c:v>
                </c:pt>
                <c:pt idx="10990">
                  <c:v>0.79091</c:v>
                </c:pt>
                <c:pt idx="10991">
                  <c:v>0.79139000000000004</c:v>
                </c:pt>
                <c:pt idx="10992">
                  <c:v>0.79186999999999996</c:v>
                </c:pt>
                <c:pt idx="10993">
                  <c:v>0.79235</c:v>
                </c:pt>
                <c:pt idx="10994">
                  <c:v>0.79283000000000003</c:v>
                </c:pt>
                <c:pt idx="10995">
                  <c:v>0.79100999999999999</c:v>
                </c:pt>
                <c:pt idx="10996">
                  <c:v>0.79149000000000003</c:v>
                </c:pt>
                <c:pt idx="10997">
                  <c:v>0.79196</c:v>
                </c:pt>
                <c:pt idx="10998">
                  <c:v>0.79196</c:v>
                </c:pt>
                <c:pt idx="10999">
                  <c:v>0.79196</c:v>
                </c:pt>
                <c:pt idx="11000">
                  <c:v>0.79244000000000003</c:v>
                </c:pt>
                <c:pt idx="11001">
                  <c:v>0.79291999999999996</c:v>
                </c:pt>
                <c:pt idx="11002">
                  <c:v>0.79339999999999999</c:v>
                </c:pt>
                <c:pt idx="11003">
                  <c:v>0.79386999999999996</c:v>
                </c:pt>
                <c:pt idx="11004">
                  <c:v>0.79435</c:v>
                </c:pt>
                <c:pt idx="11005">
                  <c:v>0.79481999999999997</c:v>
                </c:pt>
                <c:pt idx="11006">
                  <c:v>0.79529000000000005</c:v>
                </c:pt>
                <c:pt idx="11007">
                  <c:v>0.79576999999999998</c:v>
                </c:pt>
                <c:pt idx="11008">
                  <c:v>0.79623999999999995</c:v>
                </c:pt>
                <c:pt idx="11009">
                  <c:v>0.79669999999999996</c:v>
                </c:pt>
                <c:pt idx="11010">
                  <c:v>0.79486999999999997</c:v>
                </c:pt>
                <c:pt idx="11011">
                  <c:v>0.79534000000000005</c:v>
                </c:pt>
                <c:pt idx="11012">
                  <c:v>0.79581000000000002</c:v>
                </c:pt>
                <c:pt idx="11013">
                  <c:v>0.79398999999999997</c:v>
                </c:pt>
                <c:pt idx="11014">
                  <c:v>0.79446000000000006</c:v>
                </c:pt>
                <c:pt idx="11015">
                  <c:v>0.79493000000000003</c:v>
                </c:pt>
                <c:pt idx="11016">
                  <c:v>0.7954</c:v>
                </c:pt>
                <c:pt idx="11017">
                  <c:v>0.79586999999999997</c:v>
                </c:pt>
                <c:pt idx="11018">
                  <c:v>0.79405000000000003</c:v>
                </c:pt>
                <c:pt idx="11019">
                  <c:v>0.79452</c:v>
                </c:pt>
                <c:pt idx="11020">
                  <c:v>0.79452</c:v>
                </c:pt>
                <c:pt idx="11021">
                  <c:v>0.79452</c:v>
                </c:pt>
                <c:pt idx="11022">
                  <c:v>0.79498999999999997</c:v>
                </c:pt>
                <c:pt idx="11023">
                  <c:v>0.79545999999999994</c:v>
                </c:pt>
                <c:pt idx="11024">
                  <c:v>0.79545999999999994</c:v>
                </c:pt>
                <c:pt idx="11025">
                  <c:v>0.79593000000000003</c:v>
                </c:pt>
                <c:pt idx="11026">
                  <c:v>0.7964</c:v>
                </c:pt>
                <c:pt idx="11027">
                  <c:v>0.79457</c:v>
                </c:pt>
                <c:pt idx="11028">
                  <c:v>0.79503999999999997</c:v>
                </c:pt>
                <c:pt idx="11029">
                  <c:v>0.79551000000000005</c:v>
                </c:pt>
                <c:pt idx="11030">
                  <c:v>0.79598000000000002</c:v>
                </c:pt>
                <c:pt idx="11031">
                  <c:v>0.79644999999999999</c:v>
                </c:pt>
                <c:pt idx="11032">
                  <c:v>0.79644999999999999</c:v>
                </c:pt>
                <c:pt idx="11033">
                  <c:v>0.79461999999999999</c:v>
                </c:pt>
                <c:pt idx="11034">
                  <c:v>0.79278999999999999</c:v>
                </c:pt>
                <c:pt idx="11035">
                  <c:v>0.79278999999999999</c:v>
                </c:pt>
                <c:pt idx="11036">
                  <c:v>0.79327000000000003</c:v>
                </c:pt>
                <c:pt idx="11037">
                  <c:v>0.79374</c:v>
                </c:pt>
                <c:pt idx="11038">
                  <c:v>0.79422000000000004</c:v>
                </c:pt>
                <c:pt idx="11039">
                  <c:v>0.79239000000000004</c:v>
                </c:pt>
                <c:pt idx="11040">
                  <c:v>0.79286999999999996</c:v>
                </c:pt>
                <c:pt idx="11041">
                  <c:v>0.79334000000000005</c:v>
                </c:pt>
                <c:pt idx="11042">
                  <c:v>0.79381999999999997</c:v>
                </c:pt>
                <c:pt idx="11043">
                  <c:v>0.79430000000000001</c:v>
                </c:pt>
                <c:pt idx="11044">
                  <c:v>0.79430000000000001</c:v>
                </c:pt>
                <c:pt idx="11045">
                  <c:v>0.79476999999999998</c:v>
                </c:pt>
                <c:pt idx="11046">
                  <c:v>0.79293999999999998</c:v>
                </c:pt>
                <c:pt idx="11047">
                  <c:v>0.79340999999999995</c:v>
                </c:pt>
                <c:pt idx="11048">
                  <c:v>0.79388999999999998</c:v>
                </c:pt>
                <c:pt idx="11049">
                  <c:v>0.79437000000000002</c:v>
                </c:pt>
                <c:pt idx="11050">
                  <c:v>0.79483999999999999</c:v>
                </c:pt>
                <c:pt idx="11051">
                  <c:v>0.79530999999999996</c:v>
                </c:pt>
                <c:pt idx="11052">
                  <c:v>0.79578000000000004</c:v>
                </c:pt>
                <c:pt idx="11053">
                  <c:v>0.79395000000000004</c:v>
                </c:pt>
                <c:pt idx="11054">
                  <c:v>0.79442999999999997</c:v>
                </c:pt>
                <c:pt idx="11055">
                  <c:v>0.79442999999999997</c:v>
                </c:pt>
                <c:pt idx="11056">
                  <c:v>0.79490000000000005</c:v>
                </c:pt>
                <c:pt idx="11057">
                  <c:v>0.79537000000000002</c:v>
                </c:pt>
                <c:pt idx="11058">
                  <c:v>0.79583999999999999</c:v>
                </c:pt>
                <c:pt idx="11059">
                  <c:v>0.79630999999999996</c:v>
                </c:pt>
                <c:pt idx="11060">
                  <c:v>0.79678000000000004</c:v>
                </c:pt>
                <c:pt idx="11061">
                  <c:v>0.79725000000000001</c:v>
                </c:pt>
                <c:pt idx="11062">
                  <c:v>0.79771000000000003</c:v>
                </c:pt>
                <c:pt idx="11063">
                  <c:v>0.79818</c:v>
                </c:pt>
                <c:pt idx="11064">
                  <c:v>0.79864000000000002</c:v>
                </c:pt>
                <c:pt idx="11065">
                  <c:v>0.79681000000000002</c:v>
                </c:pt>
                <c:pt idx="11066">
                  <c:v>0.79681000000000002</c:v>
                </c:pt>
                <c:pt idx="11067">
                  <c:v>0.79727999999999999</c:v>
                </c:pt>
                <c:pt idx="11068">
                  <c:v>0.79544000000000004</c:v>
                </c:pt>
                <c:pt idx="11069">
                  <c:v>0.79591000000000001</c:v>
                </c:pt>
                <c:pt idx="11070">
                  <c:v>0.79637999999999998</c:v>
                </c:pt>
                <c:pt idx="11071">
                  <c:v>0.79684999999999995</c:v>
                </c:pt>
                <c:pt idx="11072">
                  <c:v>0.79684999999999995</c:v>
                </c:pt>
                <c:pt idx="11073">
                  <c:v>0.79500999999999999</c:v>
                </c:pt>
                <c:pt idx="11074">
                  <c:v>0.79549000000000003</c:v>
                </c:pt>
                <c:pt idx="11075">
                  <c:v>0.79596</c:v>
                </c:pt>
                <c:pt idx="11076">
                  <c:v>0.79642999999999997</c:v>
                </c:pt>
                <c:pt idx="11077">
                  <c:v>0.79688999999999999</c:v>
                </c:pt>
                <c:pt idx="11078">
                  <c:v>0.79735999999999996</c:v>
                </c:pt>
                <c:pt idx="11079">
                  <c:v>0.79783000000000004</c:v>
                </c:pt>
                <c:pt idx="11080">
                  <c:v>0.79829000000000006</c:v>
                </c:pt>
                <c:pt idx="11081">
                  <c:v>0.79829000000000006</c:v>
                </c:pt>
                <c:pt idx="11082">
                  <c:v>0.79876000000000003</c:v>
                </c:pt>
                <c:pt idx="11083">
                  <c:v>0.79876000000000003</c:v>
                </c:pt>
                <c:pt idx="11084">
                  <c:v>0.79922000000000004</c:v>
                </c:pt>
                <c:pt idx="11085">
                  <c:v>0.79922000000000004</c:v>
                </c:pt>
                <c:pt idx="11086">
                  <c:v>0.79737000000000002</c:v>
                </c:pt>
                <c:pt idx="11087">
                  <c:v>0.79552999999999996</c:v>
                </c:pt>
                <c:pt idx="11088">
                  <c:v>0.79601</c:v>
                </c:pt>
                <c:pt idx="11089">
                  <c:v>0.79647999999999997</c:v>
                </c:pt>
                <c:pt idx="11090">
                  <c:v>0.79695000000000005</c:v>
                </c:pt>
                <c:pt idx="11091">
                  <c:v>0.79740999999999995</c:v>
                </c:pt>
                <c:pt idx="11092">
                  <c:v>0.79740999999999995</c:v>
                </c:pt>
                <c:pt idx="11093">
                  <c:v>0.79557</c:v>
                </c:pt>
                <c:pt idx="11094">
                  <c:v>0.79603999999999997</c:v>
                </c:pt>
                <c:pt idx="11095">
                  <c:v>0.79651000000000005</c:v>
                </c:pt>
                <c:pt idx="11096">
                  <c:v>0.79698000000000002</c:v>
                </c:pt>
                <c:pt idx="11097">
                  <c:v>0.79744999999999999</c:v>
                </c:pt>
                <c:pt idx="11098">
                  <c:v>0.79791999999999996</c:v>
                </c:pt>
                <c:pt idx="11099">
                  <c:v>0.79791999999999996</c:v>
                </c:pt>
                <c:pt idx="11100">
                  <c:v>0.79839000000000004</c:v>
                </c:pt>
                <c:pt idx="11101">
                  <c:v>0.79839000000000004</c:v>
                </c:pt>
                <c:pt idx="11102">
                  <c:v>0.79884999999999995</c:v>
                </c:pt>
                <c:pt idx="11103">
                  <c:v>0.79700000000000004</c:v>
                </c:pt>
                <c:pt idx="11104">
                  <c:v>0.79747000000000001</c:v>
                </c:pt>
                <c:pt idx="11105">
                  <c:v>0.79793999999999998</c:v>
                </c:pt>
                <c:pt idx="11106">
                  <c:v>0.79840999999999995</c:v>
                </c:pt>
                <c:pt idx="11107">
                  <c:v>0.79656000000000005</c:v>
                </c:pt>
                <c:pt idx="11108">
                  <c:v>0.79656000000000005</c:v>
                </c:pt>
                <c:pt idx="11109">
                  <c:v>0.79471999999999998</c:v>
                </c:pt>
                <c:pt idx="11110">
                  <c:v>0.79520000000000002</c:v>
                </c:pt>
                <c:pt idx="11111">
                  <c:v>0.79566999999999999</c:v>
                </c:pt>
                <c:pt idx="11112">
                  <c:v>0.79613999999999996</c:v>
                </c:pt>
                <c:pt idx="11113">
                  <c:v>0.79430000000000001</c:v>
                </c:pt>
                <c:pt idx="11114">
                  <c:v>0.79430000000000001</c:v>
                </c:pt>
                <c:pt idx="11115">
                  <c:v>0.79478000000000004</c:v>
                </c:pt>
                <c:pt idx="11116">
                  <c:v>0.79525000000000001</c:v>
                </c:pt>
                <c:pt idx="11117">
                  <c:v>0.79525000000000001</c:v>
                </c:pt>
                <c:pt idx="11118">
                  <c:v>0.79573000000000005</c:v>
                </c:pt>
                <c:pt idx="11119">
                  <c:v>0.79620000000000002</c:v>
                </c:pt>
                <c:pt idx="11120">
                  <c:v>0.79620000000000002</c:v>
                </c:pt>
                <c:pt idx="11121">
                  <c:v>0.79666999999999999</c:v>
                </c:pt>
                <c:pt idx="11122">
                  <c:v>0.79715000000000003</c:v>
                </c:pt>
                <c:pt idx="11123">
                  <c:v>0.79762</c:v>
                </c:pt>
                <c:pt idx="11124">
                  <c:v>0.79808999999999997</c:v>
                </c:pt>
                <c:pt idx="11125">
                  <c:v>0.79854999999999998</c:v>
                </c:pt>
                <c:pt idx="11126">
                  <c:v>0.79901999999999995</c:v>
                </c:pt>
                <c:pt idx="11127">
                  <c:v>0.79949000000000003</c:v>
                </c:pt>
                <c:pt idx="11128">
                  <c:v>0.79764000000000002</c:v>
                </c:pt>
                <c:pt idx="11129">
                  <c:v>0.79579</c:v>
                </c:pt>
                <c:pt idx="11130">
                  <c:v>0.79625999999999997</c:v>
                </c:pt>
                <c:pt idx="11131">
                  <c:v>0.79442000000000002</c:v>
                </c:pt>
                <c:pt idx="11132">
                  <c:v>0.79488999999999999</c:v>
                </c:pt>
                <c:pt idx="11133">
                  <c:v>0.79488999999999999</c:v>
                </c:pt>
                <c:pt idx="11134">
                  <c:v>0.79305000000000003</c:v>
                </c:pt>
                <c:pt idx="11135">
                  <c:v>0.79305000000000003</c:v>
                </c:pt>
                <c:pt idx="11136">
                  <c:v>0.79352999999999996</c:v>
                </c:pt>
                <c:pt idx="11137">
                  <c:v>0.79400999999999999</c:v>
                </c:pt>
                <c:pt idx="11138">
                  <c:v>0.79449000000000003</c:v>
                </c:pt>
                <c:pt idx="11139">
                  <c:v>0.79496999999999995</c:v>
                </c:pt>
                <c:pt idx="11140">
                  <c:v>0.79496999999999995</c:v>
                </c:pt>
                <c:pt idx="11141">
                  <c:v>0.79544000000000004</c:v>
                </c:pt>
                <c:pt idx="11142">
                  <c:v>0.79591999999999996</c:v>
                </c:pt>
                <c:pt idx="11143">
                  <c:v>0.79639000000000004</c:v>
                </c:pt>
                <c:pt idx="11144">
                  <c:v>0.79686000000000001</c:v>
                </c:pt>
                <c:pt idx="11145">
                  <c:v>0.79501999999999995</c:v>
                </c:pt>
                <c:pt idx="11146">
                  <c:v>0.79549000000000003</c:v>
                </c:pt>
                <c:pt idx="11147">
                  <c:v>0.79596</c:v>
                </c:pt>
                <c:pt idx="11148">
                  <c:v>0.79644000000000004</c:v>
                </c:pt>
                <c:pt idx="11149">
                  <c:v>0.79691000000000001</c:v>
                </c:pt>
                <c:pt idx="11150">
                  <c:v>0.79737999999999998</c:v>
                </c:pt>
                <c:pt idx="11151">
                  <c:v>0.79737999999999998</c:v>
                </c:pt>
                <c:pt idx="11152">
                  <c:v>0.79552999999999996</c:v>
                </c:pt>
                <c:pt idx="11153">
                  <c:v>0.79600000000000004</c:v>
                </c:pt>
                <c:pt idx="11154">
                  <c:v>0.79600000000000004</c:v>
                </c:pt>
                <c:pt idx="11155">
                  <c:v>0.79600000000000004</c:v>
                </c:pt>
                <c:pt idx="11156">
                  <c:v>0.79647999999999997</c:v>
                </c:pt>
                <c:pt idx="11157">
                  <c:v>0.79647999999999997</c:v>
                </c:pt>
                <c:pt idx="11158">
                  <c:v>0.79695000000000005</c:v>
                </c:pt>
                <c:pt idx="11159">
                  <c:v>0.79510000000000003</c:v>
                </c:pt>
                <c:pt idx="11160">
                  <c:v>0.79557</c:v>
                </c:pt>
                <c:pt idx="11161">
                  <c:v>0.79605000000000004</c:v>
                </c:pt>
                <c:pt idx="11162">
                  <c:v>0.79652000000000001</c:v>
                </c:pt>
                <c:pt idx="11163">
                  <c:v>0.79652000000000001</c:v>
                </c:pt>
                <c:pt idx="11164">
                  <c:v>0.79700000000000004</c:v>
                </c:pt>
                <c:pt idx="11165">
                  <c:v>0.79513999999999996</c:v>
                </c:pt>
                <c:pt idx="11166">
                  <c:v>0.79329000000000005</c:v>
                </c:pt>
                <c:pt idx="11167">
                  <c:v>0.79144000000000003</c:v>
                </c:pt>
                <c:pt idx="11168">
                  <c:v>0.79191999999999996</c:v>
                </c:pt>
                <c:pt idx="11169">
                  <c:v>0.79240999999999995</c:v>
                </c:pt>
                <c:pt idx="11170">
                  <c:v>0.79240999999999995</c:v>
                </c:pt>
                <c:pt idx="11171">
                  <c:v>0.79288999999999998</c:v>
                </c:pt>
                <c:pt idx="11172">
                  <c:v>0.79337999999999997</c:v>
                </c:pt>
                <c:pt idx="11173">
                  <c:v>0.79386000000000001</c:v>
                </c:pt>
                <c:pt idx="11174">
                  <c:v>0.79200999999999999</c:v>
                </c:pt>
                <c:pt idx="11175">
                  <c:v>0.79249000000000003</c:v>
                </c:pt>
                <c:pt idx="11176">
                  <c:v>0.79298000000000002</c:v>
                </c:pt>
                <c:pt idx="11177">
                  <c:v>0.79346000000000005</c:v>
                </c:pt>
                <c:pt idx="11178">
                  <c:v>0.79393999999999998</c:v>
                </c:pt>
                <c:pt idx="11179">
                  <c:v>0.79442000000000002</c:v>
                </c:pt>
                <c:pt idx="11180">
                  <c:v>0.79490000000000005</c:v>
                </c:pt>
                <c:pt idx="11181">
                  <c:v>0.79537000000000002</c:v>
                </c:pt>
                <c:pt idx="11182">
                  <c:v>0.79584999999999995</c:v>
                </c:pt>
                <c:pt idx="11183">
                  <c:v>0.79632000000000003</c:v>
                </c:pt>
                <c:pt idx="11184">
                  <c:v>0.79679999999999995</c:v>
                </c:pt>
                <c:pt idx="11185">
                  <c:v>0.79495000000000005</c:v>
                </c:pt>
                <c:pt idx="11186">
                  <c:v>0.79542000000000002</c:v>
                </c:pt>
                <c:pt idx="11187">
                  <c:v>0.79357999999999995</c:v>
                </c:pt>
                <c:pt idx="11188">
                  <c:v>0.79405000000000003</c:v>
                </c:pt>
                <c:pt idx="11189">
                  <c:v>0.79452999999999996</c:v>
                </c:pt>
                <c:pt idx="11190">
                  <c:v>0.79500999999999999</c:v>
                </c:pt>
                <c:pt idx="11191">
                  <c:v>0.79547999999999996</c:v>
                </c:pt>
                <c:pt idx="11192">
                  <c:v>0.79547999999999996</c:v>
                </c:pt>
                <c:pt idx="11193">
                  <c:v>0.79596</c:v>
                </c:pt>
                <c:pt idx="11194">
                  <c:v>0.79596</c:v>
                </c:pt>
                <c:pt idx="11195">
                  <c:v>0.79410999999999998</c:v>
                </c:pt>
                <c:pt idx="11196">
                  <c:v>0.79459000000000002</c:v>
                </c:pt>
                <c:pt idx="11197">
                  <c:v>0.79505999999999999</c:v>
                </c:pt>
                <c:pt idx="11198">
                  <c:v>0.79554000000000002</c:v>
                </c:pt>
                <c:pt idx="11199">
                  <c:v>0.79601</c:v>
                </c:pt>
                <c:pt idx="11200">
                  <c:v>0.79649000000000003</c:v>
                </c:pt>
                <c:pt idx="11201">
                  <c:v>0.79696</c:v>
                </c:pt>
                <c:pt idx="11202">
                  <c:v>0.79742999999999997</c:v>
                </c:pt>
                <c:pt idx="11203">
                  <c:v>0.79790000000000005</c:v>
                </c:pt>
                <c:pt idx="11204">
                  <c:v>0.79837000000000002</c:v>
                </c:pt>
                <c:pt idx="11205">
                  <c:v>0.79837000000000002</c:v>
                </c:pt>
                <c:pt idx="11206">
                  <c:v>0.79837000000000002</c:v>
                </c:pt>
                <c:pt idx="11207">
                  <c:v>0.79883999999999999</c:v>
                </c:pt>
                <c:pt idx="11208">
                  <c:v>0.79930999999999996</c:v>
                </c:pt>
                <c:pt idx="11209">
                  <c:v>0.79976999999999998</c:v>
                </c:pt>
                <c:pt idx="11210">
                  <c:v>0.80023999999999995</c:v>
                </c:pt>
                <c:pt idx="11211">
                  <c:v>0.80069999999999997</c:v>
                </c:pt>
                <c:pt idx="11212">
                  <c:v>0.80069999999999997</c:v>
                </c:pt>
                <c:pt idx="11213">
                  <c:v>0.80117000000000005</c:v>
                </c:pt>
                <c:pt idx="11214">
                  <c:v>0.80162999999999995</c:v>
                </c:pt>
                <c:pt idx="11215">
                  <c:v>0.80162999999999995</c:v>
                </c:pt>
                <c:pt idx="11216">
                  <c:v>0.80208999999999997</c:v>
                </c:pt>
                <c:pt idx="11217">
                  <c:v>0.80254999999999999</c:v>
                </c:pt>
                <c:pt idx="11218">
                  <c:v>0.80301</c:v>
                </c:pt>
                <c:pt idx="11219">
                  <c:v>0.80347000000000002</c:v>
                </c:pt>
                <c:pt idx="11220">
                  <c:v>0.80347000000000002</c:v>
                </c:pt>
                <c:pt idx="11221">
                  <c:v>0.80393000000000003</c:v>
                </c:pt>
                <c:pt idx="11222">
                  <c:v>0.80439000000000005</c:v>
                </c:pt>
                <c:pt idx="11223">
                  <c:v>0.80439000000000005</c:v>
                </c:pt>
                <c:pt idx="11224">
                  <c:v>0.80484</c:v>
                </c:pt>
                <c:pt idx="11225">
                  <c:v>0.80296000000000001</c:v>
                </c:pt>
                <c:pt idx="11226">
                  <c:v>0.80342000000000002</c:v>
                </c:pt>
                <c:pt idx="11227">
                  <c:v>0.80388000000000004</c:v>
                </c:pt>
                <c:pt idx="11228">
                  <c:v>0.80434000000000005</c:v>
                </c:pt>
                <c:pt idx="11229">
                  <c:v>0.80479999999999996</c:v>
                </c:pt>
                <c:pt idx="11230">
                  <c:v>0.80525000000000002</c:v>
                </c:pt>
                <c:pt idx="11231">
                  <c:v>0.80571000000000004</c:v>
                </c:pt>
                <c:pt idx="11232">
                  <c:v>0.80615999999999999</c:v>
                </c:pt>
                <c:pt idx="11233">
                  <c:v>0.80661000000000005</c:v>
                </c:pt>
                <c:pt idx="11234">
                  <c:v>0.80472999999999995</c:v>
                </c:pt>
                <c:pt idx="11235">
                  <c:v>0.80518999999999996</c:v>
                </c:pt>
                <c:pt idx="11236">
                  <c:v>0.80564000000000002</c:v>
                </c:pt>
                <c:pt idx="11237">
                  <c:v>0.80608999999999997</c:v>
                </c:pt>
                <c:pt idx="11238">
                  <c:v>0.80654000000000003</c:v>
                </c:pt>
                <c:pt idx="11239">
                  <c:v>0.80698999999999999</c:v>
                </c:pt>
                <c:pt idx="11240">
                  <c:v>0.80511999999999995</c:v>
                </c:pt>
                <c:pt idx="11241">
                  <c:v>0.80511999999999995</c:v>
                </c:pt>
                <c:pt idx="11242">
                  <c:v>0.80511999999999995</c:v>
                </c:pt>
                <c:pt idx="11243">
                  <c:v>0.80557000000000001</c:v>
                </c:pt>
                <c:pt idx="11244">
                  <c:v>0.80557000000000001</c:v>
                </c:pt>
                <c:pt idx="11245">
                  <c:v>0.80603000000000002</c:v>
                </c:pt>
                <c:pt idx="11246">
                  <c:v>0.80647999999999997</c:v>
                </c:pt>
                <c:pt idx="11247">
                  <c:v>0.80693000000000004</c:v>
                </c:pt>
                <c:pt idx="11248">
                  <c:v>0.80737999999999999</c:v>
                </c:pt>
                <c:pt idx="11249">
                  <c:v>0.80737999999999999</c:v>
                </c:pt>
                <c:pt idx="11250">
                  <c:v>0.80783000000000005</c:v>
                </c:pt>
                <c:pt idx="11251">
                  <c:v>0.80828</c:v>
                </c:pt>
                <c:pt idx="11252">
                  <c:v>0.80872999999999995</c:v>
                </c:pt>
                <c:pt idx="11253">
                  <c:v>0.80916999999999994</c:v>
                </c:pt>
                <c:pt idx="11254">
                  <c:v>0.80916999999999994</c:v>
                </c:pt>
                <c:pt idx="11255">
                  <c:v>0.80962000000000001</c:v>
                </c:pt>
                <c:pt idx="11256">
                  <c:v>0.81006999999999996</c:v>
                </c:pt>
                <c:pt idx="11257">
                  <c:v>0.81006999999999996</c:v>
                </c:pt>
                <c:pt idx="11258">
                  <c:v>0.81050999999999995</c:v>
                </c:pt>
                <c:pt idx="11259">
                  <c:v>0.81094999999999995</c:v>
                </c:pt>
                <c:pt idx="11260">
                  <c:v>0.81140000000000001</c:v>
                </c:pt>
                <c:pt idx="11261">
                  <c:v>0.8095</c:v>
                </c:pt>
                <c:pt idx="11262">
                  <c:v>0.80993999999999999</c:v>
                </c:pt>
                <c:pt idx="11263">
                  <c:v>0.80805000000000005</c:v>
                </c:pt>
                <c:pt idx="11264">
                  <c:v>0.8085</c:v>
                </c:pt>
                <c:pt idx="11265">
                  <c:v>0.80894999999999995</c:v>
                </c:pt>
                <c:pt idx="11266">
                  <c:v>0.80939000000000005</c:v>
                </c:pt>
                <c:pt idx="11267">
                  <c:v>0.80984</c:v>
                </c:pt>
                <c:pt idx="11268">
                  <c:v>0.80984</c:v>
                </c:pt>
                <c:pt idx="11269">
                  <c:v>0.81028</c:v>
                </c:pt>
                <c:pt idx="11270">
                  <c:v>0.81072999999999995</c:v>
                </c:pt>
                <c:pt idx="11271">
                  <c:v>0.81116999999999995</c:v>
                </c:pt>
                <c:pt idx="11272">
                  <c:v>0.81116999999999995</c:v>
                </c:pt>
                <c:pt idx="11273">
                  <c:v>0.81161000000000005</c:v>
                </c:pt>
                <c:pt idx="11274">
                  <c:v>0.81205000000000005</c:v>
                </c:pt>
                <c:pt idx="11275">
                  <c:v>0.81249000000000005</c:v>
                </c:pt>
                <c:pt idx="11276">
                  <c:v>0.81249000000000005</c:v>
                </c:pt>
                <c:pt idx="11277">
                  <c:v>0.81293000000000004</c:v>
                </c:pt>
                <c:pt idx="11278">
                  <c:v>0.81337000000000004</c:v>
                </c:pt>
                <c:pt idx="11279">
                  <c:v>0.81381000000000003</c:v>
                </c:pt>
                <c:pt idx="11280">
                  <c:v>0.81423999999999996</c:v>
                </c:pt>
                <c:pt idx="11281">
                  <c:v>0.81467999999999996</c:v>
                </c:pt>
                <c:pt idx="11282">
                  <c:v>0.81511</c:v>
                </c:pt>
                <c:pt idx="11283">
                  <c:v>0.81554000000000004</c:v>
                </c:pt>
                <c:pt idx="11284">
                  <c:v>0.81596999999999997</c:v>
                </c:pt>
                <c:pt idx="11285">
                  <c:v>0.81596999999999997</c:v>
                </c:pt>
                <c:pt idx="11286">
                  <c:v>0.81406000000000001</c:v>
                </c:pt>
                <c:pt idx="11287">
                  <c:v>0.81215999999999999</c:v>
                </c:pt>
                <c:pt idx="11288">
                  <c:v>0.81259999999999999</c:v>
                </c:pt>
                <c:pt idx="11289">
                  <c:v>0.81303000000000003</c:v>
                </c:pt>
                <c:pt idx="11290">
                  <c:v>0.81347000000000003</c:v>
                </c:pt>
                <c:pt idx="11291">
                  <c:v>0.81391000000000002</c:v>
                </c:pt>
                <c:pt idx="11292">
                  <c:v>0.81433999999999995</c:v>
                </c:pt>
                <c:pt idx="11293">
                  <c:v>0.81477999999999995</c:v>
                </c:pt>
                <c:pt idx="11294">
                  <c:v>0.81286999999999998</c:v>
                </c:pt>
                <c:pt idx="11295">
                  <c:v>0.81330999999999998</c:v>
                </c:pt>
                <c:pt idx="11296">
                  <c:v>0.81140999999999996</c:v>
                </c:pt>
                <c:pt idx="11297">
                  <c:v>0.81184999999999996</c:v>
                </c:pt>
                <c:pt idx="11298">
                  <c:v>0.81228999999999996</c:v>
                </c:pt>
                <c:pt idx="11299">
                  <c:v>0.81272999999999995</c:v>
                </c:pt>
                <c:pt idx="11300">
                  <c:v>0.81272999999999995</c:v>
                </c:pt>
                <c:pt idx="11301">
                  <c:v>0.81316999999999995</c:v>
                </c:pt>
                <c:pt idx="11302">
                  <c:v>0.81359999999999999</c:v>
                </c:pt>
                <c:pt idx="11303">
                  <c:v>0.81359999999999999</c:v>
                </c:pt>
                <c:pt idx="11304">
                  <c:v>0.81403999999999999</c:v>
                </c:pt>
                <c:pt idx="11305">
                  <c:v>0.81403999999999999</c:v>
                </c:pt>
                <c:pt idx="11306">
                  <c:v>0.81447000000000003</c:v>
                </c:pt>
                <c:pt idx="11307">
                  <c:v>0.81257000000000001</c:v>
                </c:pt>
                <c:pt idx="11308">
                  <c:v>0.81301000000000001</c:v>
                </c:pt>
                <c:pt idx="11309">
                  <c:v>0.81344000000000005</c:v>
                </c:pt>
                <c:pt idx="11310">
                  <c:v>0.81154000000000004</c:v>
                </c:pt>
                <c:pt idx="11311">
                  <c:v>0.81154000000000004</c:v>
                </c:pt>
                <c:pt idx="11312">
                  <c:v>0.81154000000000004</c:v>
                </c:pt>
                <c:pt idx="11313">
                  <c:v>0.80964000000000003</c:v>
                </c:pt>
                <c:pt idx="11314">
                  <c:v>0.81008000000000002</c:v>
                </c:pt>
                <c:pt idx="11315">
                  <c:v>0.81008000000000002</c:v>
                </c:pt>
                <c:pt idx="11316">
                  <c:v>0.81052999999999997</c:v>
                </c:pt>
                <c:pt idx="11317">
                  <c:v>0.81096999999999997</c:v>
                </c:pt>
                <c:pt idx="11318">
                  <c:v>0.81142000000000003</c:v>
                </c:pt>
                <c:pt idx="11319">
                  <c:v>0.80950999999999995</c:v>
                </c:pt>
                <c:pt idx="11320">
                  <c:v>0.80996000000000001</c:v>
                </c:pt>
                <c:pt idx="11321">
                  <c:v>0.81040999999999996</c:v>
                </c:pt>
                <c:pt idx="11322">
                  <c:v>0.81040999999999996</c:v>
                </c:pt>
                <c:pt idx="11323">
                  <c:v>0.81084999999999996</c:v>
                </c:pt>
                <c:pt idx="11324">
                  <c:v>0.81130000000000002</c:v>
                </c:pt>
                <c:pt idx="11325">
                  <c:v>0.81174000000000002</c:v>
                </c:pt>
                <c:pt idx="11326">
                  <c:v>0.81218000000000001</c:v>
                </c:pt>
                <c:pt idx="11327">
                  <c:v>0.81218000000000001</c:v>
                </c:pt>
                <c:pt idx="11328">
                  <c:v>0.81262000000000001</c:v>
                </c:pt>
                <c:pt idx="11329">
                  <c:v>0.81306</c:v>
                </c:pt>
                <c:pt idx="11330">
                  <c:v>0.8135</c:v>
                </c:pt>
                <c:pt idx="11331">
                  <c:v>0.81159000000000003</c:v>
                </c:pt>
                <c:pt idx="11332">
                  <c:v>0.81159000000000003</c:v>
                </c:pt>
                <c:pt idx="11333">
                  <c:v>0.81203000000000003</c:v>
                </c:pt>
                <c:pt idx="11334">
                  <c:v>0.81247999999999998</c:v>
                </c:pt>
                <c:pt idx="11335">
                  <c:v>0.81291999999999998</c:v>
                </c:pt>
                <c:pt idx="11336">
                  <c:v>0.81335999999999997</c:v>
                </c:pt>
                <c:pt idx="11337">
                  <c:v>0.81379999999999997</c:v>
                </c:pt>
                <c:pt idx="11338">
                  <c:v>0.81423000000000001</c:v>
                </c:pt>
                <c:pt idx="11339">
                  <c:v>0.81467000000000001</c:v>
                </c:pt>
                <c:pt idx="11340">
                  <c:v>0.81510000000000005</c:v>
                </c:pt>
                <c:pt idx="11341">
                  <c:v>0.81554000000000004</c:v>
                </c:pt>
                <c:pt idx="11342">
                  <c:v>0.81596999999999997</c:v>
                </c:pt>
                <c:pt idx="11343">
                  <c:v>0.81596999999999997</c:v>
                </c:pt>
                <c:pt idx="11344">
                  <c:v>0.81640000000000001</c:v>
                </c:pt>
                <c:pt idx="11345">
                  <c:v>0.81640000000000001</c:v>
                </c:pt>
                <c:pt idx="11346">
                  <c:v>0.81684000000000001</c:v>
                </c:pt>
                <c:pt idx="11347">
                  <c:v>0.81491000000000002</c:v>
                </c:pt>
                <c:pt idx="11348">
                  <c:v>0.81535000000000002</c:v>
                </c:pt>
                <c:pt idx="11349">
                  <c:v>0.81577999999999995</c:v>
                </c:pt>
                <c:pt idx="11350">
                  <c:v>0.81621999999999995</c:v>
                </c:pt>
                <c:pt idx="11351">
                  <c:v>0.81664999999999999</c:v>
                </c:pt>
                <c:pt idx="11352">
                  <c:v>0.81708000000000003</c:v>
                </c:pt>
                <c:pt idx="11353">
                  <c:v>0.81750999999999996</c:v>
                </c:pt>
                <c:pt idx="11354">
                  <c:v>0.81794</c:v>
                </c:pt>
                <c:pt idx="11355">
                  <c:v>0.81835999999999998</c:v>
                </c:pt>
                <c:pt idx="11356">
                  <c:v>0.81879000000000002</c:v>
                </c:pt>
                <c:pt idx="11357">
                  <c:v>0.81686999999999999</c:v>
                </c:pt>
                <c:pt idx="11358">
                  <c:v>0.81730000000000003</c:v>
                </c:pt>
                <c:pt idx="11359">
                  <c:v>0.81772999999999996</c:v>
                </c:pt>
                <c:pt idx="11360">
                  <c:v>0.81815000000000004</c:v>
                </c:pt>
                <c:pt idx="11361">
                  <c:v>0.81857999999999997</c:v>
                </c:pt>
                <c:pt idx="11362">
                  <c:v>0.81666000000000005</c:v>
                </c:pt>
                <c:pt idx="11363">
                  <c:v>0.81708999999999998</c:v>
                </c:pt>
                <c:pt idx="11364">
                  <c:v>0.81752000000000002</c:v>
                </c:pt>
                <c:pt idx="11365">
                  <c:v>0.81794999999999995</c:v>
                </c:pt>
                <c:pt idx="11366">
                  <c:v>0.81837000000000004</c:v>
                </c:pt>
                <c:pt idx="11367">
                  <c:v>0.81879999999999997</c:v>
                </c:pt>
                <c:pt idx="11368">
                  <c:v>0.81921999999999995</c:v>
                </c:pt>
                <c:pt idx="11369">
                  <c:v>0.81964000000000004</c:v>
                </c:pt>
                <c:pt idx="11370">
                  <c:v>0.82006000000000001</c:v>
                </c:pt>
                <c:pt idx="11371">
                  <c:v>0.82047999999999999</c:v>
                </c:pt>
                <c:pt idx="11372">
                  <c:v>0.82089999999999996</c:v>
                </c:pt>
                <c:pt idx="11373">
                  <c:v>0.82132000000000005</c:v>
                </c:pt>
                <c:pt idx="11374">
                  <c:v>0.82174000000000003</c:v>
                </c:pt>
                <c:pt idx="11375">
                  <c:v>0.82215000000000005</c:v>
                </c:pt>
                <c:pt idx="11376">
                  <c:v>0.82257000000000002</c:v>
                </c:pt>
                <c:pt idx="11377">
                  <c:v>0.82257000000000002</c:v>
                </c:pt>
                <c:pt idx="11378">
                  <c:v>0.82064999999999999</c:v>
                </c:pt>
                <c:pt idx="11379">
                  <c:v>0.82064999999999999</c:v>
                </c:pt>
                <c:pt idx="11380">
                  <c:v>0.82106999999999997</c:v>
                </c:pt>
                <c:pt idx="11381">
                  <c:v>0.82147999999999999</c:v>
                </c:pt>
                <c:pt idx="11382">
                  <c:v>0.82189999999999996</c:v>
                </c:pt>
                <c:pt idx="11383">
                  <c:v>0.82232000000000005</c:v>
                </c:pt>
                <c:pt idx="11384">
                  <c:v>0.82272999999999996</c:v>
                </c:pt>
                <c:pt idx="11385">
                  <c:v>0.82313999999999998</c:v>
                </c:pt>
                <c:pt idx="11386">
                  <c:v>0.82121999999999995</c:v>
                </c:pt>
                <c:pt idx="11387">
                  <c:v>0.82164000000000004</c:v>
                </c:pt>
                <c:pt idx="11388">
                  <c:v>0.82206000000000001</c:v>
                </c:pt>
                <c:pt idx="11389">
                  <c:v>0.82247000000000003</c:v>
                </c:pt>
                <c:pt idx="11390">
                  <c:v>0.82247000000000003</c:v>
                </c:pt>
                <c:pt idx="11391">
                  <c:v>0.82247000000000003</c:v>
                </c:pt>
                <c:pt idx="11392">
                  <c:v>0.82247000000000003</c:v>
                </c:pt>
                <c:pt idx="11393">
                  <c:v>0.82247000000000003</c:v>
                </c:pt>
                <c:pt idx="11394">
                  <c:v>0.82054000000000005</c:v>
                </c:pt>
                <c:pt idx="11395">
                  <c:v>0.82096000000000002</c:v>
                </c:pt>
                <c:pt idx="11396">
                  <c:v>0.82138</c:v>
                </c:pt>
                <c:pt idx="11397">
                  <c:v>0.82179999999999997</c:v>
                </c:pt>
                <c:pt idx="11398">
                  <c:v>0.82221999999999995</c:v>
                </c:pt>
                <c:pt idx="11399">
                  <c:v>0.82264000000000004</c:v>
                </c:pt>
                <c:pt idx="11400">
                  <c:v>0.82264000000000004</c:v>
                </c:pt>
                <c:pt idx="11401">
                  <c:v>0.82264000000000004</c:v>
                </c:pt>
                <c:pt idx="11402">
                  <c:v>0.82304999999999995</c:v>
                </c:pt>
                <c:pt idx="11403">
                  <c:v>0.82347000000000004</c:v>
                </c:pt>
                <c:pt idx="11404">
                  <c:v>0.82387999999999995</c:v>
                </c:pt>
                <c:pt idx="11405">
                  <c:v>0.82430000000000003</c:v>
                </c:pt>
                <c:pt idx="11406">
                  <c:v>0.82471000000000005</c:v>
                </c:pt>
                <c:pt idx="11407">
                  <c:v>0.82511999999999996</c:v>
                </c:pt>
                <c:pt idx="11408">
                  <c:v>0.82552999999999999</c:v>
                </c:pt>
                <c:pt idx="11409">
                  <c:v>0.82594000000000001</c:v>
                </c:pt>
                <c:pt idx="11410">
                  <c:v>0.82635000000000003</c:v>
                </c:pt>
                <c:pt idx="11411">
                  <c:v>0.82635000000000003</c:v>
                </c:pt>
                <c:pt idx="11412">
                  <c:v>0.82440999999999998</c:v>
                </c:pt>
                <c:pt idx="11413">
                  <c:v>0.82247000000000003</c:v>
                </c:pt>
                <c:pt idx="11414">
                  <c:v>0.82289000000000001</c:v>
                </c:pt>
                <c:pt idx="11415">
                  <c:v>0.82330999999999999</c:v>
                </c:pt>
                <c:pt idx="11416">
                  <c:v>0.82372000000000001</c:v>
                </c:pt>
                <c:pt idx="11417">
                  <c:v>0.82413000000000003</c:v>
                </c:pt>
                <c:pt idx="11418">
                  <c:v>0.82455000000000001</c:v>
                </c:pt>
                <c:pt idx="11419">
                  <c:v>0.82496000000000003</c:v>
                </c:pt>
                <c:pt idx="11420">
                  <c:v>0.82537000000000005</c:v>
                </c:pt>
                <c:pt idx="11421">
                  <c:v>0.82537000000000005</c:v>
                </c:pt>
                <c:pt idx="11422">
                  <c:v>0.82577999999999996</c:v>
                </c:pt>
                <c:pt idx="11423">
                  <c:v>0.82618999999999998</c:v>
                </c:pt>
                <c:pt idx="11424">
                  <c:v>0.82618999999999998</c:v>
                </c:pt>
                <c:pt idx="11425">
                  <c:v>0.82618999999999998</c:v>
                </c:pt>
                <c:pt idx="11426">
                  <c:v>0.8266</c:v>
                </c:pt>
                <c:pt idx="11427">
                  <c:v>0.82699999999999996</c:v>
                </c:pt>
                <c:pt idx="11428">
                  <c:v>0.82740999999999998</c:v>
                </c:pt>
                <c:pt idx="11429">
                  <c:v>0.82782</c:v>
                </c:pt>
                <c:pt idx="11430">
                  <c:v>0.82821999999999996</c:v>
                </c:pt>
                <c:pt idx="11431">
                  <c:v>0.82862999999999998</c:v>
                </c:pt>
                <c:pt idx="11432">
                  <c:v>0.82903000000000004</c:v>
                </c:pt>
                <c:pt idx="11433">
                  <c:v>0.82943</c:v>
                </c:pt>
                <c:pt idx="11434">
                  <c:v>0.82982999999999996</c:v>
                </c:pt>
                <c:pt idx="11435">
                  <c:v>0.83023000000000002</c:v>
                </c:pt>
                <c:pt idx="11436">
                  <c:v>0.83062999999999998</c:v>
                </c:pt>
                <c:pt idx="11437">
                  <c:v>0.83103000000000005</c:v>
                </c:pt>
                <c:pt idx="11438">
                  <c:v>0.83142000000000005</c:v>
                </c:pt>
                <c:pt idx="11439">
                  <c:v>0.83182</c:v>
                </c:pt>
                <c:pt idx="11440">
                  <c:v>0.83221000000000001</c:v>
                </c:pt>
                <c:pt idx="11441">
                  <c:v>0.83221000000000001</c:v>
                </c:pt>
                <c:pt idx="11442">
                  <c:v>0.83260999999999996</c:v>
                </c:pt>
                <c:pt idx="11443">
                  <c:v>0.83299999999999996</c:v>
                </c:pt>
                <c:pt idx="11444">
                  <c:v>0.83104</c:v>
                </c:pt>
                <c:pt idx="11445">
                  <c:v>0.83143999999999996</c:v>
                </c:pt>
                <c:pt idx="11446">
                  <c:v>0.83184000000000002</c:v>
                </c:pt>
                <c:pt idx="11447">
                  <c:v>0.83223000000000003</c:v>
                </c:pt>
                <c:pt idx="11448">
                  <c:v>0.83262000000000003</c:v>
                </c:pt>
                <c:pt idx="11449">
                  <c:v>0.83301000000000003</c:v>
                </c:pt>
                <c:pt idx="11450">
                  <c:v>0.83340999999999998</c:v>
                </c:pt>
                <c:pt idx="11451">
                  <c:v>0.83379999999999999</c:v>
                </c:pt>
                <c:pt idx="11452">
                  <c:v>0.83184000000000002</c:v>
                </c:pt>
                <c:pt idx="11453">
                  <c:v>0.83223999999999998</c:v>
                </c:pt>
                <c:pt idx="11454">
                  <c:v>0.83262999999999998</c:v>
                </c:pt>
                <c:pt idx="11455">
                  <c:v>0.83301999999999998</c:v>
                </c:pt>
                <c:pt idx="11456">
                  <c:v>0.83301999999999998</c:v>
                </c:pt>
                <c:pt idx="11457">
                  <c:v>0.83340999999999998</c:v>
                </c:pt>
                <c:pt idx="11458">
                  <c:v>0.83340999999999998</c:v>
                </c:pt>
                <c:pt idx="11459">
                  <c:v>0.83379999999999999</c:v>
                </c:pt>
                <c:pt idx="11460">
                  <c:v>0.83418999999999999</c:v>
                </c:pt>
                <c:pt idx="11461">
                  <c:v>0.83457999999999999</c:v>
                </c:pt>
                <c:pt idx="11462">
                  <c:v>0.83496999999999999</c:v>
                </c:pt>
                <c:pt idx="11463">
                  <c:v>0.83535000000000004</c:v>
                </c:pt>
                <c:pt idx="11464">
                  <c:v>0.83340000000000003</c:v>
                </c:pt>
                <c:pt idx="11465">
                  <c:v>0.83379000000000003</c:v>
                </c:pt>
                <c:pt idx="11466">
                  <c:v>0.83418000000000003</c:v>
                </c:pt>
                <c:pt idx="11467">
                  <c:v>0.83457000000000003</c:v>
                </c:pt>
                <c:pt idx="11468">
                  <c:v>0.83494999999999997</c:v>
                </c:pt>
                <c:pt idx="11469">
                  <c:v>0.83533999999999997</c:v>
                </c:pt>
                <c:pt idx="11470">
                  <c:v>0.83338999999999996</c:v>
                </c:pt>
                <c:pt idx="11471">
                  <c:v>0.83377999999999997</c:v>
                </c:pt>
                <c:pt idx="11472">
                  <c:v>0.83416000000000001</c:v>
                </c:pt>
                <c:pt idx="11473">
                  <c:v>0.83455000000000001</c:v>
                </c:pt>
                <c:pt idx="11474">
                  <c:v>0.83494000000000002</c:v>
                </c:pt>
                <c:pt idx="11475">
                  <c:v>0.83299000000000001</c:v>
                </c:pt>
                <c:pt idx="11476">
                  <c:v>0.83338000000000001</c:v>
                </c:pt>
                <c:pt idx="11477">
                  <c:v>0.83377000000000001</c:v>
                </c:pt>
                <c:pt idx="11478">
                  <c:v>0.83414999999999995</c:v>
                </c:pt>
                <c:pt idx="11479">
                  <c:v>0.83453999999999995</c:v>
                </c:pt>
                <c:pt idx="11480">
                  <c:v>0.83492999999999995</c:v>
                </c:pt>
                <c:pt idx="11481">
                  <c:v>0.83492999999999995</c:v>
                </c:pt>
                <c:pt idx="11482">
                  <c:v>0.83492999999999995</c:v>
                </c:pt>
                <c:pt idx="11483">
                  <c:v>0.83492999999999995</c:v>
                </c:pt>
                <c:pt idx="11484">
                  <c:v>0.83531</c:v>
                </c:pt>
                <c:pt idx="11485">
                  <c:v>0.83335999999999999</c:v>
                </c:pt>
                <c:pt idx="11486">
                  <c:v>0.83374999999999999</c:v>
                </c:pt>
                <c:pt idx="11487">
                  <c:v>0.83413999999999999</c:v>
                </c:pt>
                <c:pt idx="11488">
                  <c:v>0.83452000000000004</c:v>
                </c:pt>
                <c:pt idx="11489">
                  <c:v>0.83491000000000004</c:v>
                </c:pt>
                <c:pt idx="11490">
                  <c:v>0.83530000000000004</c:v>
                </c:pt>
                <c:pt idx="11491">
                  <c:v>0.83567999999999998</c:v>
                </c:pt>
                <c:pt idx="11492">
                  <c:v>0.83567999999999998</c:v>
                </c:pt>
                <c:pt idx="11493">
                  <c:v>0.83606999999999998</c:v>
                </c:pt>
                <c:pt idx="11494">
                  <c:v>0.83606999999999998</c:v>
                </c:pt>
                <c:pt idx="11495">
                  <c:v>0.83645000000000003</c:v>
                </c:pt>
                <c:pt idx="11496">
                  <c:v>0.83645000000000003</c:v>
                </c:pt>
                <c:pt idx="11497">
                  <c:v>0.83682999999999996</c:v>
                </c:pt>
                <c:pt idx="11498">
                  <c:v>0.83682999999999996</c:v>
                </c:pt>
                <c:pt idx="11499">
                  <c:v>0.83721999999999996</c:v>
                </c:pt>
                <c:pt idx="11500">
                  <c:v>0.83760000000000001</c:v>
                </c:pt>
                <c:pt idx="11501">
                  <c:v>0.83797999999999995</c:v>
                </c:pt>
                <c:pt idx="11502">
                  <c:v>0.83835999999999999</c:v>
                </c:pt>
                <c:pt idx="11503">
                  <c:v>0.83638999999999997</c:v>
                </c:pt>
                <c:pt idx="11504">
                  <c:v>0.83677999999999997</c:v>
                </c:pt>
                <c:pt idx="11505">
                  <c:v>0.83481000000000005</c:v>
                </c:pt>
                <c:pt idx="11506">
                  <c:v>0.83520000000000005</c:v>
                </c:pt>
                <c:pt idx="11507">
                  <c:v>0.83323999999999998</c:v>
                </c:pt>
                <c:pt idx="11508">
                  <c:v>0.83128999999999997</c:v>
                </c:pt>
                <c:pt idx="11509">
                  <c:v>0.83169000000000004</c:v>
                </c:pt>
                <c:pt idx="11510">
                  <c:v>0.83208000000000004</c:v>
                </c:pt>
                <c:pt idx="11511">
                  <c:v>0.83208000000000004</c:v>
                </c:pt>
                <c:pt idx="11512">
                  <c:v>0.83247000000000004</c:v>
                </c:pt>
                <c:pt idx="11513">
                  <c:v>0.83287</c:v>
                </c:pt>
                <c:pt idx="11514">
                  <c:v>0.83287</c:v>
                </c:pt>
                <c:pt idx="11515">
                  <c:v>0.83326</c:v>
                </c:pt>
                <c:pt idx="11516">
                  <c:v>0.83130000000000004</c:v>
                </c:pt>
                <c:pt idx="11517">
                  <c:v>0.83130000000000004</c:v>
                </c:pt>
                <c:pt idx="11518">
                  <c:v>0.83169999999999999</c:v>
                </c:pt>
                <c:pt idx="11519">
                  <c:v>0.83209999999999995</c:v>
                </c:pt>
                <c:pt idx="11520">
                  <c:v>0.83013999999999999</c:v>
                </c:pt>
                <c:pt idx="11521">
                  <c:v>0.83053999999999994</c:v>
                </c:pt>
                <c:pt idx="11522">
                  <c:v>0.83094000000000001</c:v>
                </c:pt>
                <c:pt idx="11523">
                  <c:v>0.83133000000000001</c:v>
                </c:pt>
                <c:pt idx="11524">
                  <c:v>0.83172999999999997</c:v>
                </c:pt>
                <c:pt idx="11525">
                  <c:v>0.83211999999999997</c:v>
                </c:pt>
                <c:pt idx="11526">
                  <c:v>0.83211999999999997</c:v>
                </c:pt>
                <c:pt idx="11527">
                  <c:v>0.83252000000000004</c:v>
                </c:pt>
                <c:pt idx="11528">
                  <c:v>0.83291000000000004</c:v>
                </c:pt>
                <c:pt idx="11529">
                  <c:v>0.83096000000000003</c:v>
                </c:pt>
                <c:pt idx="11530">
                  <c:v>0.83135000000000003</c:v>
                </c:pt>
                <c:pt idx="11531">
                  <c:v>0.83174999999999999</c:v>
                </c:pt>
                <c:pt idx="11532">
                  <c:v>0.82979999999999998</c:v>
                </c:pt>
                <c:pt idx="11533">
                  <c:v>0.82784999999999997</c:v>
                </c:pt>
                <c:pt idx="11534">
                  <c:v>0.82591000000000003</c:v>
                </c:pt>
                <c:pt idx="11535">
                  <c:v>0.82591000000000003</c:v>
                </c:pt>
                <c:pt idx="11536">
                  <c:v>0.82632000000000005</c:v>
                </c:pt>
                <c:pt idx="11537">
                  <c:v>0.82632000000000005</c:v>
                </c:pt>
                <c:pt idx="11538">
                  <c:v>0.82672999999999996</c:v>
                </c:pt>
                <c:pt idx="11539">
                  <c:v>0.82477999999999996</c:v>
                </c:pt>
                <c:pt idx="11540">
                  <c:v>0.82518999999999998</c:v>
                </c:pt>
                <c:pt idx="11541">
                  <c:v>0.82518999999999998</c:v>
                </c:pt>
                <c:pt idx="11542">
                  <c:v>0.82325000000000004</c:v>
                </c:pt>
                <c:pt idx="11543">
                  <c:v>0.82367000000000001</c:v>
                </c:pt>
                <c:pt idx="11544">
                  <c:v>0.82408000000000003</c:v>
                </c:pt>
                <c:pt idx="11545">
                  <c:v>0.82450000000000001</c:v>
                </c:pt>
                <c:pt idx="11546">
                  <c:v>0.82450000000000001</c:v>
                </c:pt>
                <c:pt idx="11547">
                  <c:v>0.82255</c:v>
                </c:pt>
                <c:pt idx="11548">
                  <c:v>0.82296999999999998</c:v>
                </c:pt>
                <c:pt idx="11549">
                  <c:v>0.82338999999999996</c:v>
                </c:pt>
                <c:pt idx="11550">
                  <c:v>0.82379999999999998</c:v>
                </c:pt>
                <c:pt idx="11551">
                  <c:v>0.82421999999999995</c:v>
                </c:pt>
                <c:pt idx="11552">
                  <c:v>0.82421999999999995</c:v>
                </c:pt>
                <c:pt idx="11553">
                  <c:v>0.82462999999999997</c:v>
                </c:pt>
                <c:pt idx="11554">
                  <c:v>0.82504999999999995</c:v>
                </c:pt>
                <c:pt idx="11555">
                  <c:v>0.82545999999999997</c:v>
                </c:pt>
                <c:pt idx="11556">
                  <c:v>0.82586999999999999</c:v>
                </c:pt>
                <c:pt idx="11557">
                  <c:v>0.82586999999999999</c:v>
                </c:pt>
                <c:pt idx="11558">
                  <c:v>0.82586999999999999</c:v>
                </c:pt>
                <c:pt idx="11559">
                  <c:v>0.82586999999999999</c:v>
                </c:pt>
                <c:pt idx="11560">
                  <c:v>0.82628000000000001</c:v>
                </c:pt>
                <c:pt idx="11561">
                  <c:v>0.82433000000000001</c:v>
                </c:pt>
                <c:pt idx="11562">
                  <c:v>0.82433000000000001</c:v>
                </c:pt>
                <c:pt idx="11563">
                  <c:v>0.82433000000000001</c:v>
                </c:pt>
                <c:pt idx="11564">
                  <c:v>0.82474000000000003</c:v>
                </c:pt>
                <c:pt idx="11565">
                  <c:v>0.82516</c:v>
                </c:pt>
                <c:pt idx="11566">
                  <c:v>0.82516</c:v>
                </c:pt>
                <c:pt idx="11567">
                  <c:v>0.82557000000000003</c:v>
                </c:pt>
                <c:pt idx="11568">
                  <c:v>0.82557000000000003</c:v>
                </c:pt>
                <c:pt idx="11569">
                  <c:v>0.82599</c:v>
                </c:pt>
                <c:pt idx="11570">
                  <c:v>0.82640000000000002</c:v>
                </c:pt>
                <c:pt idx="11571">
                  <c:v>0.82443999999999995</c:v>
                </c:pt>
                <c:pt idx="11572">
                  <c:v>0.82486000000000004</c:v>
                </c:pt>
                <c:pt idx="11573">
                  <c:v>0.82289000000000001</c:v>
                </c:pt>
                <c:pt idx="11574">
                  <c:v>0.82289000000000001</c:v>
                </c:pt>
                <c:pt idx="11575">
                  <c:v>0.82332000000000005</c:v>
                </c:pt>
                <c:pt idx="11576">
                  <c:v>0.82135000000000002</c:v>
                </c:pt>
                <c:pt idx="11577">
                  <c:v>0.82177999999999995</c:v>
                </c:pt>
                <c:pt idx="11578">
                  <c:v>0.82220000000000004</c:v>
                </c:pt>
                <c:pt idx="11579">
                  <c:v>0.82025000000000003</c:v>
                </c:pt>
                <c:pt idx="11580">
                  <c:v>0.82067999999999997</c:v>
                </c:pt>
                <c:pt idx="11581">
                  <c:v>0.82067999999999997</c:v>
                </c:pt>
                <c:pt idx="11582">
                  <c:v>0.82067999999999997</c:v>
                </c:pt>
                <c:pt idx="11583">
                  <c:v>0.82110000000000005</c:v>
                </c:pt>
                <c:pt idx="11584">
                  <c:v>0.82110000000000005</c:v>
                </c:pt>
                <c:pt idx="11585">
                  <c:v>0.81913999999999998</c:v>
                </c:pt>
                <c:pt idx="11586">
                  <c:v>0.81957000000000002</c:v>
                </c:pt>
                <c:pt idx="11587">
                  <c:v>0.81762000000000001</c:v>
                </c:pt>
                <c:pt idx="11588">
                  <c:v>0.81805000000000005</c:v>
                </c:pt>
                <c:pt idx="11589">
                  <c:v>0.81847999999999999</c:v>
                </c:pt>
                <c:pt idx="11590">
                  <c:v>0.81847999999999999</c:v>
                </c:pt>
                <c:pt idx="11591">
                  <c:v>0.81891999999999998</c:v>
                </c:pt>
                <c:pt idx="11592">
                  <c:v>0.81696000000000002</c:v>
                </c:pt>
                <c:pt idx="11593">
                  <c:v>0.81501000000000001</c:v>
                </c:pt>
                <c:pt idx="11594">
                  <c:v>0.81545000000000001</c:v>
                </c:pt>
                <c:pt idx="11595">
                  <c:v>0.81589</c:v>
                </c:pt>
                <c:pt idx="11596">
                  <c:v>0.81589</c:v>
                </c:pt>
                <c:pt idx="11597">
                  <c:v>0.81633</c:v>
                </c:pt>
                <c:pt idx="11598">
                  <c:v>0.81677</c:v>
                </c:pt>
                <c:pt idx="11599">
                  <c:v>0.81677</c:v>
                </c:pt>
                <c:pt idx="11600">
                  <c:v>0.81481999999999999</c:v>
                </c:pt>
                <c:pt idx="11601">
                  <c:v>0.81525999999999998</c:v>
                </c:pt>
                <c:pt idx="11602">
                  <c:v>0.81569999999999998</c:v>
                </c:pt>
                <c:pt idx="11603">
                  <c:v>0.81613999999999998</c:v>
                </c:pt>
                <c:pt idx="11604">
                  <c:v>0.81657999999999997</c:v>
                </c:pt>
                <c:pt idx="11605">
                  <c:v>0.81701999999999997</c:v>
                </c:pt>
                <c:pt idx="11606">
                  <c:v>0.81701999999999997</c:v>
                </c:pt>
                <c:pt idx="11607">
                  <c:v>0.81745999999999996</c:v>
                </c:pt>
                <c:pt idx="11608">
                  <c:v>0.81789000000000001</c:v>
                </c:pt>
                <c:pt idx="11609">
                  <c:v>0.81594</c:v>
                </c:pt>
                <c:pt idx="11610">
                  <c:v>0.81637999999999999</c:v>
                </c:pt>
                <c:pt idx="11611">
                  <c:v>0.81681999999999999</c:v>
                </c:pt>
                <c:pt idx="11612">
                  <c:v>0.81486999999999998</c:v>
                </c:pt>
                <c:pt idx="11613">
                  <c:v>0.81291999999999998</c:v>
                </c:pt>
                <c:pt idx="11614">
                  <c:v>0.81098000000000003</c:v>
                </c:pt>
                <c:pt idx="11615">
                  <c:v>0.81142999999999998</c:v>
                </c:pt>
                <c:pt idx="11616">
                  <c:v>0.81188000000000005</c:v>
                </c:pt>
                <c:pt idx="11617">
                  <c:v>0.80994999999999995</c:v>
                </c:pt>
                <c:pt idx="11618">
                  <c:v>0.81040000000000001</c:v>
                </c:pt>
                <c:pt idx="11619">
                  <c:v>0.80847000000000002</c:v>
                </c:pt>
                <c:pt idx="11620">
                  <c:v>0.80893000000000004</c:v>
                </c:pt>
                <c:pt idx="11621">
                  <c:v>0.80937999999999999</c:v>
                </c:pt>
                <c:pt idx="11622">
                  <c:v>0.80983000000000005</c:v>
                </c:pt>
                <c:pt idx="11623">
                  <c:v>0.80791000000000002</c:v>
                </c:pt>
                <c:pt idx="11624">
                  <c:v>0.80791000000000002</c:v>
                </c:pt>
                <c:pt idx="11625">
                  <c:v>0.80837000000000003</c:v>
                </c:pt>
                <c:pt idx="11626">
                  <c:v>0.80881999999999998</c:v>
                </c:pt>
                <c:pt idx="11627">
                  <c:v>0.80928</c:v>
                </c:pt>
                <c:pt idx="11628">
                  <c:v>0.80972999999999995</c:v>
                </c:pt>
                <c:pt idx="11629">
                  <c:v>0.80972999999999995</c:v>
                </c:pt>
                <c:pt idx="11630">
                  <c:v>0.80779999999999996</c:v>
                </c:pt>
                <c:pt idx="11631">
                  <c:v>0.80825999999999998</c:v>
                </c:pt>
                <c:pt idx="11632">
                  <c:v>0.80825999999999998</c:v>
                </c:pt>
                <c:pt idx="11633">
                  <c:v>0.80632999999999999</c:v>
                </c:pt>
                <c:pt idx="11634">
                  <c:v>0.80440999999999996</c:v>
                </c:pt>
                <c:pt idx="11635">
                  <c:v>0.80440999999999996</c:v>
                </c:pt>
                <c:pt idx="11636">
                  <c:v>0.80249000000000004</c:v>
                </c:pt>
                <c:pt idx="11637">
                  <c:v>0.80296000000000001</c:v>
                </c:pt>
                <c:pt idx="11638">
                  <c:v>0.80296000000000001</c:v>
                </c:pt>
                <c:pt idx="11639">
                  <c:v>0.80296000000000001</c:v>
                </c:pt>
                <c:pt idx="11640">
                  <c:v>0.80296000000000001</c:v>
                </c:pt>
                <c:pt idx="11641">
                  <c:v>0.80103000000000002</c:v>
                </c:pt>
                <c:pt idx="11642">
                  <c:v>0.80150999999999994</c:v>
                </c:pt>
                <c:pt idx="11643">
                  <c:v>0.80198000000000003</c:v>
                </c:pt>
                <c:pt idx="11644">
                  <c:v>0.80245999999999995</c:v>
                </c:pt>
                <c:pt idx="11645">
                  <c:v>0.80293000000000003</c:v>
                </c:pt>
                <c:pt idx="11646">
                  <c:v>0.8034</c:v>
                </c:pt>
                <c:pt idx="11647">
                  <c:v>0.80147999999999997</c:v>
                </c:pt>
                <c:pt idx="11648">
                  <c:v>0.80196000000000001</c:v>
                </c:pt>
                <c:pt idx="11649">
                  <c:v>0.80196000000000001</c:v>
                </c:pt>
                <c:pt idx="11650">
                  <c:v>0.80242999999999998</c:v>
                </c:pt>
                <c:pt idx="11651">
                  <c:v>0.80289999999999995</c:v>
                </c:pt>
                <c:pt idx="11652">
                  <c:v>0.80289999999999995</c:v>
                </c:pt>
                <c:pt idx="11653">
                  <c:v>0.80098000000000003</c:v>
                </c:pt>
                <c:pt idx="11654">
                  <c:v>0.80145</c:v>
                </c:pt>
                <c:pt idx="11655">
                  <c:v>0.80145</c:v>
                </c:pt>
                <c:pt idx="11656">
                  <c:v>0.80193000000000003</c:v>
                </c:pt>
                <c:pt idx="11657">
                  <c:v>0.80240999999999996</c:v>
                </c:pt>
                <c:pt idx="11658">
                  <c:v>0.80288000000000004</c:v>
                </c:pt>
                <c:pt idx="11659">
                  <c:v>0.80335000000000001</c:v>
                </c:pt>
                <c:pt idx="11660">
                  <c:v>0.80383000000000004</c:v>
                </c:pt>
                <c:pt idx="11661">
                  <c:v>0.80383000000000004</c:v>
                </c:pt>
                <c:pt idx="11662">
                  <c:v>0.80430000000000001</c:v>
                </c:pt>
                <c:pt idx="11663">
                  <c:v>0.80237000000000003</c:v>
                </c:pt>
                <c:pt idx="11664">
                  <c:v>0.80044000000000004</c:v>
                </c:pt>
                <c:pt idx="11665">
                  <c:v>0.80091999999999997</c:v>
                </c:pt>
                <c:pt idx="11666">
                  <c:v>0.8014</c:v>
                </c:pt>
                <c:pt idx="11667">
                  <c:v>0.80186999999999997</c:v>
                </c:pt>
                <c:pt idx="11668">
                  <c:v>0.80235000000000001</c:v>
                </c:pt>
                <c:pt idx="11669">
                  <c:v>0.80281999999999998</c:v>
                </c:pt>
                <c:pt idx="11670">
                  <c:v>0.80328999999999995</c:v>
                </c:pt>
                <c:pt idx="11671">
                  <c:v>0.80137000000000003</c:v>
                </c:pt>
                <c:pt idx="11672">
                  <c:v>0.80184</c:v>
                </c:pt>
                <c:pt idx="11673">
                  <c:v>0.80232000000000003</c:v>
                </c:pt>
                <c:pt idx="11674">
                  <c:v>0.80232000000000003</c:v>
                </c:pt>
                <c:pt idx="11675">
                  <c:v>0.80279</c:v>
                </c:pt>
                <c:pt idx="11676">
                  <c:v>0.80279</c:v>
                </c:pt>
                <c:pt idx="11677">
                  <c:v>0.80327000000000004</c:v>
                </c:pt>
                <c:pt idx="11678">
                  <c:v>0.80374000000000001</c:v>
                </c:pt>
                <c:pt idx="11679">
                  <c:v>0.80374000000000001</c:v>
                </c:pt>
                <c:pt idx="11680">
                  <c:v>0.80181000000000002</c:v>
                </c:pt>
                <c:pt idx="11681">
                  <c:v>0.80227999999999999</c:v>
                </c:pt>
                <c:pt idx="11682">
                  <c:v>0.80276000000000003</c:v>
                </c:pt>
                <c:pt idx="11683">
                  <c:v>0.80323</c:v>
                </c:pt>
                <c:pt idx="11684">
                  <c:v>0.80369999999999997</c:v>
                </c:pt>
                <c:pt idx="11685">
                  <c:v>0.80417000000000005</c:v>
                </c:pt>
                <c:pt idx="11686">
                  <c:v>0.80464000000000002</c:v>
                </c:pt>
                <c:pt idx="11687">
                  <c:v>0.80510999999999999</c:v>
                </c:pt>
                <c:pt idx="11688">
                  <c:v>0.80557999999999996</c:v>
                </c:pt>
                <c:pt idx="11689">
                  <c:v>0.80605000000000004</c:v>
                </c:pt>
                <c:pt idx="11690">
                  <c:v>0.80411999999999995</c:v>
                </c:pt>
                <c:pt idx="11691">
                  <c:v>0.80457999999999996</c:v>
                </c:pt>
                <c:pt idx="11692">
                  <c:v>0.80505000000000004</c:v>
                </c:pt>
                <c:pt idx="11693">
                  <c:v>0.80552000000000001</c:v>
                </c:pt>
                <c:pt idx="11694">
                  <c:v>0.80598000000000003</c:v>
                </c:pt>
                <c:pt idx="11695">
                  <c:v>0.80645</c:v>
                </c:pt>
                <c:pt idx="11696">
                  <c:v>0.80691000000000002</c:v>
                </c:pt>
                <c:pt idx="11697">
                  <c:v>0.80737000000000003</c:v>
                </c:pt>
                <c:pt idx="11698">
                  <c:v>0.80783000000000005</c:v>
                </c:pt>
                <c:pt idx="11699">
                  <c:v>0.80783000000000005</c:v>
                </c:pt>
                <c:pt idx="11700">
                  <c:v>0.80828999999999995</c:v>
                </c:pt>
                <c:pt idx="11701">
                  <c:v>0.80874999999999997</c:v>
                </c:pt>
                <c:pt idx="11702">
                  <c:v>0.80920000000000003</c:v>
                </c:pt>
                <c:pt idx="11703">
                  <c:v>0.80727000000000004</c:v>
                </c:pt>
                <c:pt idx="11704">
                  <c:v>0.80533999999999994</c:v>
                </c:pt>
                <c:pt idx="11705">
                  <c:v>0.80342000000000002</c:v>
                </c:pt>
                <c:pt idx="11706">
                  <c:v>0.80388999999999999</c:v>
                </c:pt>
                <c:pt idx="11707">
                  <c:v>0.80435999999999996</c:v>
                </c:pt>
                <c:pt idx="11708">
                  <c:v>0.80483000000000005</c:v>
                </c:pt>
                <c:pt idx="11709">
                  <c:v>0.80528999999999995</c:v>
                </c:pt>
                <c:pt idx="11710">
                  <c:v>0.80528999999999995</c:v>
                </c:pt>
                <c:pt idx="11711">
                  <c:v>0.80576000000000003</c:v>
                </c:pt>
                <c:pt idx="11712">
                  <c:v>0.80622000000000005</c:v>
                </c:pt>
                <c:pt idx="11713">
                  <c:v>0.80430000000000001</c:v>
                </c:pt>
                <c:pt idx="11714">
                  <c:v>0.80476000000000003</c:v>
                </c:pt>
                <c:pt idx="11715">
                  <c:v>0.80523</c:v>
                </c:pt>
                <c:pt idx="11716">
                  <c:v>0.80569000000000002</c:v>
                </c:pt>
                <c:pt idx="11717">
                  <c:v>0.80615000000000003</c:v>
                </c:pt>
                <c:pt idx="11718">
                  <c:v>0.80662</c:v>
                </c:pt>
                <c:pt idx="11719">
                  <c:v>0.80469999999999997</c:v>
                </c:pt>
                <c:pt idx="11720">
                  <c:v>0.80515999999999999</c:v>
                </c:pt>
                <c:pt idx="11721">
                  <c:v>0.80562</c:v>
                </c:pt>
                <c:pt idx="11722">
                  <c:v>0.80608999999999997</c:v>
                </c:pt>
                <c:pt idx="11723">
                  <c:v>0.80417000000000005</c:v>
                </c:pt>
                <c:pt idx="11724">
                  <c:v>0.80464000000000002</c:v>
                </c:pt>
                <c:pt idx="11725">
                  <c:v>0.80464000000000002</c:v>
                </c:pt>
                <c:pt idx="11726">
                  <c:v>0.80510000000000004</c:v>
                </c:pt>
                <c:pt idx="11727">
                  <c:v>0.80556000000000005</c:v>
                </c:pt>
                <c:pt idx="11728">
                  <c:v>0.80603000000000002</c:v>
                </c:pt>
                <c:pt idx="11729">
                  <c:v>0.80410999999999999</c:v>
                </c:pt>
                <c:pt idx="11730">
                  <c:v>0.80410999999999999</c:v>
                </c:pt>
                <c:pt idx="11731">
                  <c:v>0.80457999999999996</c:v>
                </c:pt>
                <c:pt idx="11732">
                  <c:v>0.80503999999999998</c:v>
                </c:pt>
                <c:pt idx="11733">
                  <c:v>0.80550999999999995</c:v>
                </c:pt>
                <c:pt idx="11734">
                  <c:v>0.80596999999999996</c:v>
                </c:pt>
                <c:pt idx="11735">
                  <c:v>0.80642999999999998</c:v>
                </c:pt>
                <c:pt idx="11736">
                  <c:v>0.80689</c:v>
                </c:pt>
                <c:pt idx="11737">
                  <c:v>0.80735000000000001</c:v>
                </c:pt>
                <c:pt idx="11738">
                  <c:v>0.80542999999999998</c:v>
                </c:pt>
                <c:pt idx="11739">
                  <c:v>0.80589</c:v>
                </c:pt>
                <c:pt idx="11740">
                  <c:v>0.80398000000000003</c:v>
                </c:pt>
                <c:pt idx="11741">
                  <c:v>0.80445</c:v>
                </c:pt>
                <c:pt idx="11742">
                  <c:v>0.80491000000000001</c:v>
                </c:pt>
                <c:pt idx="11743">
                  <c:v>0.80537000000000003</c:v>
                </c:pt>
                <c:pt idx="11744">
                  <c:v>0.80583000000000005</c:v>
                </c:pt>
                <c:pt idx="11745">
                  <c:v>0.80583000000000005</c:v>
                </c:pt>
                <c:pt idx="11746">
                  <c:v>0.80628999999999995</c:v>
                </c:pt>
                <c:pt idx="11747">
                  <c:v>0.80674999999999997</c:v>
                </c:pt>
                <c:pt idx="11748">
                  <c:v>0.80484</c:v>
                </c:pt>
                <c:pt idx="11749">
                  <c:v>0.80530000000000002</c:v>
                </c:pt>
                <c:pt idx="11750">
                  <c:v>0.80576000000000003</c:v>
                </c:pt>
                <c:pt idx="11751">
                  <c:v>0.80386000000000002</c:v>
                </c:pt>
                <c:pt idx="11752">
                  <c:v>0.80432000000000003</c:v>
                </c:pt>
                <c:pt idx="11753">
                  <c:v>0.80432000000000003</c:v>
                </c:pt>
                <c:pt idx="11754">
                  <c:v>0.80479000000000001</c:v>
                </c:pt>
                <c:pt idx="11755">
                  <c:v>0.80288000000000004</c:v>
                </c:pt>
                <c:pt idx="11756">
                  <c:v>0.80334000000000005</c:v>
                </c:pt>
                <c:pt idx="11757">
                  <c:v>0.80381000000000002</c:v>
                </c:pt>
                <c:pt idx="11758">
                  <c:v>0.80427999999999999</c:v>
                </c:pt>
                <c:pt idx="11759">
                  <c:v>0.80474000000000001</c:v>
                </c:pt>
                <c:pt idx="11760">
                  <c:v>0.80283000000000004</c:v>
                </c:pt>
                <c:pt idx="11761">
                  <c:v>0.80330000000000001</c:v>
                </c:pt>
                <c:pt idx="11762">
                  <c:v>0.80376999999999998</c:v>
                </c:pt>
                <c:pt idx="11763">
                  <c:v>0.80186999999999997</c:v>
                </c:pt>
                <c:pt idx="11764">
                  <c:v>0.80232999999999999</c:v>
                </c:pt>
                <c:pt idx="11765">
                  <c:v>0.80279999999999996</c:v>
                </c:pt>
                <c:pt idx="11766">
                  <c:v>0.80279999999999996</c:v>
                </c:pt>
                <c:pt idx="11767">
                  <c:v>0.80279999999999996</c:v>
                </c:pt>
                <c:pt idx="11768">
                  <c:v>0.80279999999999996</c:v>
                </c:pt>
                <c:pt idx="11769">
                  <c:v>0.80327000000000004</c:v>
                </c:pt>
                <c:pt idx="11770">
                  <c:v>0.80374000000000001</c:v>
                </c:pt>
                <c:pt idx="11771">
                  <c:v>0.80420000000000003</c:v>
                </c:pt>
                <c:pt idx="11772">
                  <c:v>0.80467</c:v>
                </c:pt>
                <c:pt idx="11773">
                  <c:v>0.80513000000000001</c:v>
                </c:pt>
                <c:pt idx="11774">
                  <c:v>0.80322000000000005</c:v>
                </c:pt>
                <c:pt idx="11775">
                  <c:v>0.80369000000000002</c:v>
                </c:pt>
                <c:pt idx="11776">
                  <c:v>0.80415000000000003</c:v>
                </c:pt>
                <c:pt idx="11777">
                  <c:v>0.80462</c:v>
                </c:pt>
                <c:pt idx="11778">
                  <c:v>0.80508000000000002</c:v>
                </c:pt>
                <c:pt idx="11779">
                  <c:v>0.80554000000000003</c:v>
                </c:pt>
                <c:pt idx="11780">
                  <c:v>0.80554000000000003</c:v>
                </c:pt>
                <c:pt idx="11781">
                  <c:v>0.80600000000000005</c:v>
                </c:pt>
                <c:pt idx="11782">
                  <c:v>0.80408999999999997</c:v>
                </c:pt>
                <c:pt idx="11783">
                  <c:v>0.80456000000000005</c:v>
                </c:pt>
                <c:pt idx="11784">
                  <c:v>0.80501999999999996</c:v>
                </c:pt>
                <c:pt idx="11785">
                  <c:v>0.80547999999999997</c:v>
                </c:pt>
                <c:pt idx="11786">
                  <c:v>0.80357000000000001</c:v>
                </c:pt>
                <c:pt idx="11787">
                  <c:v>0.80403999999999998</c:v>
                </c:pt>
                <c:pt idx="11788">
                  <c:v>0.80213999999999996</c:v>
                </c:pt>
                <c:pt idx="11789">
                  <c:v>0.80261000000000005</c:v>
                </c:pt>
                <c:pt idx="11790">
                  <c:v>0.80071000000000003</c:v>
                </c:pt>
                <c:pt idx="11791">
                  <c:v>0.79881999999999997</c:v>
                </c:pt>
                <c:pt idx="11792">
                  <c:v>0.79928999999999994</c:v>
                </c:pt>
                <c:pt idx="11793">
                  <c:v>0.79976999999999998</c:v>
                </c:pt>
                <c:pt idx="11794">
                  <c:v>0.79788000000000003</c:v>
                </c:pt>
                <c:pt idx="11795">
                  <c:v>0.79600000000000004</c:v>
                </c:pt>
                <c:pt idx="11796">
                  <c:v>0.79600000000000004</c:v>
                </c:pt>
                <c:pt idx="11797">
                  <c:v>0.79647999999999997</c:v>
                </c:pt>
                <c:pt idx="11798">
                  <c:v>0.79647999999999997</c:v>
                </c:pt>
                <c:pt idx="11799">
                  <c:v>0.79459999999999997</c:v>
                </c:pt>
                <c:pt idx="11800">
                  <c:v>0.79508000000000001</c:v>
                </c:pt>
                <c:pt idx="11801">
                  <c:v>0.79557</c:v>
                </c:pt>
                <c:pt idx="11802">
                  <c:v>0.79557</c:v>
                </c:pt>
                <c:pt idx="11803">
                  <c:v>0.79369000000000001</c:v>
                </c:pt>
                <c:pt idx="11804">
                  <c:v>0.79181000000000001</c:v>
                </c:pt>
                <c:pt idx="11805">
                  <c:v>0.79181000000000001</c:v>
                </c:pt>
                <c:pt idx="11806">
                  <c:v>0.7923</c:v>
                </c:pt>
                <c:pt idx="11807">
                  <c:v>0.7923</c:v>
                </c:pt>
                <c:pt idx="11808">
                  <c:v>0.79278999999999999</c:v>
                </c:pt>
                <c:pt idx="11809">
                  <c:v>0.79329000000000005</c:v>
                </c:pt>
                <c:pt idx="11810">
                  <c:v>0.79329000000000005</c:v>
                </c:pt>
                <c:pt idx="11811">
                  <c:v>0.79378000000000004</c:v>
                </c:pt>
                <c:pt idx="11812">
                  <c:v>0.79427000000000003</c:v>
                </c:pt>
                <c:pt idx="11813">
                  <c:v>0.79476000000000002</c:v>
                </c:pt>
                <c:pt idx="11814">
                  <c:v>0.79523999999999995</c:v>
                </c:pt>
                <c:pt idx="11815">
                  <c:v>0.79335999999999995</c:v>
                </c:pt>
                <c:pt idx="11816">
                  <c:v>0.79384999999999994</c:v>
                </c:pt>
                <c:pt idx="11817">
                  <c:v>0.79432999999999998</c:v>
                </c:pt>
                <c:pt idx="11818">
                  <c:v>0.79481999999999997</c:v>
                </c:pt>
                <c:pt idx="11819">
                  <c:v>0.79481999999999997</c:v>
                </c:pt>
                <c:pt idx="11820">
                  <c:v>0.79530999999999996</c:v>
                </c:pt>
                <c:pt idx="11821">
                  <c:v>0.79579999999999995</c:v>
                </c:pt>
                <c:pt idx="11822">
                  <c:v>0.79627999999999999</c:v>
                </c:pt>
                <c:pt idx="11823">
                  <c:v>0.79627999999999999</c:v>
                </c:pt>
                <c:pt idx="11824">
                  <c:v>0.79676000000000002</c:v>
                </c:pt>
                <c:pt idx="11825">
                  <c:v>0.79676000000000002</c:v>
                </c:pt>
                <c:pt idx="11826">
                  <c:v>0.79725000000000001</c:v>
                </c:pt>
                <c:pt idx="11827">
                  <c:v>0.79535</c:v>
                </c:pt>
                <c:pt idx="11828">
                  <c:v>0.79583999999999999</c:v>
                </c:pt>
                <c:pt idx="11829">
                  <c:v>0.79583999999999999</c:v>
                </c:pt>
                <c:pt idx="11830">
                  <c:v>0.79632000000000003</c:v>
                </c:pt>
                <c:pt idx="11831">
                  <c:v>0.79681000000000002</c:v>
                </c:pt>
                <c:pt idx="11832">
                  <c:v>0.79729000000000005</c:v>
                </c:pt>
                <c:pt idx="11833">
                  <c:v>0.79778000000000004</c:v>
                </c:pt>
                <c:pt idx="11834">
                  <c:v>0.79825999999999997</c:v>
                </c:pt>
                <c:pt idx="11835">
                  <c:v>0.79825999999999997</c:v>
                </c:pt>
                <c:pt idx="11836">
                  <c:v>0.79874000000000001</c:v>
                </c:pt>
                <c:pt idx="11837">
                  <c:v>0.79922000000000004</c:v>
                </c:pt>
                <c:pt idx="11838">
                  <c:v>0.79969000000000001</c:v>
                </c:pt>
                <c:pt idx="11839">
                  <c:v>0.80017000000000005</c:v>
                </c:pt>
                <c:pt idx="11840">
                  <c:v>0.80064999999999997</c:v>
                </c:pt>
                <c:pt idx="11841">
                  <c:v>0.80112000000000005</c:v>
                </c:pt>
                <c:pt idx="11842">
                  <c:v>0.80159000000000002</c:v>
                </c:pt>
                <c:pt idx="11843">
                  <c:v>0.79969000000000001</c:v>
                </c:pt>
                <c:pt idx="11844">
                  <c:v>0.80015999999999998</c:v>
                </c:pt>
                <c:pt idx="11845">
                  <c:v>0.80064000000000002</c:v>
                </c:pt>
                <c:pt idx="11846">
                  <c:v>0.80110999999999999</c:v>
                </c:pt>
                <c:pt idx="11847">
                  <c:v>0.80157999999999996</c:v>
                </c:pt>
                <c:pt idx="11848">
                  <c:v>0.79967999999999995</c:v>
                </c:pt>
                <c:pt idx="11849">
                  <c:v>0.79967999999999995</c:v>
                </c:pt>
                <c:pt idx="11850">
                  <c:v>0.80015999999999998</c:v>
                </c:pt>
                <c:pt idx="11851">
                  <c:v>0.79825999999999997</c:v>
                </c:pt>
                <c:pt idx="11852">
                  <c:v>0.79874000000000001</c:v>
                </c:pt>
                <c:pt idx="11853">
                  <c:v>0.79874000000000001</c:v>
                </c:pt>
                <c:pt idx="11854">
                  <c:v>0.79922000000000004</c:v>
                </c:pt>
                <c:pt idx="11855">
                  <c:v>0.79969000000000001</c:v>
                </c:pt>
                <c:pt idx="11856">
                  <c:v>0.80017000000000005</c:v>
                </c:pt>
                <c:pt idx="11857">
                  <c:v>0.80064000000000002</c:v>
                </c:pt>
                <c:pt idx="11858">
                  <c:v>0.80112000000000005</c:v>
                </c:pt>
                <c:pt idx="11859">
                  <c:v>0.80159000000000002</c:v>
                </c:pt>
                <c:pt idx="11860">
                  <c:v>0.80206</c:v>
                </c:pt>
                <c:pt idx="11861">
                  <c:v>0.80252999999999997</c:v>
                </c:pt>
                <c:pt idx="11862">
                  <c:v>0.80300000000000005</c:v>
                </c:pt>
                <c:pt idx="11863">
                  <c:v>0.80347000000000002</c:v>
                </c:pt>
                <c:pt idx="11864">
                  <c:v>0.80393000000000003</c:v>
                </c:pt>
                <c:pt idx="11865">
                  <c:v>0.8044</c:v>
                </c:pt>
                <c:pt idx="11866">
                  <c:v>0.80486000000000002</c:v>
                </c:pt>
                <c:pt idx="11867">
                  <c:v>0.80295000000000005</c:v>
                </c:pt>
                <c:pt idx="11868">
                  <c:v>0.80105000000000004</c:v>
                </c:pt>
                <c:pt idx="11869">
                  <c:v>0.80152000000000001</c:v>
                </c:pt>
                <c:pt idx="11870">
                  <c:v>0.79962999999999995</c:v>
                </c:pt>
                <c:pt idx="11871">
                  <c:v>0.80010000000000003</c:v>
                </c:pt>
                <c:pt idx="11872">
                  <c:v>0.80057999999999996</c:v>
                </c:pt>
                <c:pt idx="11873">
                  <c:v>0.80105000000000004</c:v>
                </c:pt>
                <c:pt idx="11874">
                  <c:v>0.80105000000000004</c:v>
                </c:pt>
                <c:pt idx="11875">
                  <c:v>0.80152000000000001</c:v>
                </c:pt>
                <c:pt idx="11876">
                  <c:v>0.80198999999999998</c:v>
                </c:pt>
                <c:pt idx="11877">
                  <c:v>0.80245</c:v>
                </c:pt>
                <c:pt idx="11878">
                  <c:v>0.80245</c:v>
                </c:pt>
                <c:pt idx="11879">
                  <c:v>0.80245</c:v>
                </c:pt>
                <c:pt idx="11880">
                  <c:v>0.80291999999999997</c:v>
                </c:pt>
                <c:pt idx="11881">
                  <c:v>0.80339000000000005</c:v>
                </c:pt>
                <c:pt idx="11882">
                  <c:v>0.80386000000000002</c:v>
                </c:pt>
                <c:pt idx="11883">
                  <c:v>0.80432000000000003</c:v>
                </c:pt>
                <c:pt idx="11884">
                  <c:v>0.80432000000000003</c:v>
                </c:pt>
                <c:pt idx="11885">
                  <c:v>0.80479000000000001</c:v>
                </c:pt>
                <c:pt idx="11886">
                  <c:v>0.80479000000000001</c:v>
                </c:pt>
                <c:pt idx="11887">
                  <c:v>0.80525000000000002</c:v>
                </c:pt>
                <c:pt idx="11888">
                  <c:v>0.80525000000000002</c:v>
                </c:pt>
                <c:pt idx="11889">
                  <c:v>0.80332999999999999</c:v>
                </c:pt>
                <c:pt idx="11890">
                  <c:v>0.80379999999999996</c:v>
                </c:pt>
                <c:pt idx="11891">
                  <c:v>0.80379999999999996</c:v>
                </c:pt>
                <c:pt idx="11892">
                  <c:v>0.80427000000000004</c:v>
                </c:pt>
                <c:pt idx="11893">
                  <c:v>0.80427000000000004</c:v>
                </c:pt>
                <c:pt idx="11894">
                  <c:v>0.80474000000000001</c:v>
                </c:pt>
                <c:pt idx="11895">
                  <c:v>0.80520000000000003</c:v>
                </c:pt>
                <c:pt idx="11896">
                  <c:v>0.80567</c:v>
                </c:pt>
                <c:pt idx="11897">
                  <c:v>0.80613000000000001</c:v>
                </c:pt>
                <c:pt idx="11898">
                  <c:v>0.80420999999999998</c:v>
                </c:pt>
                <c:pt idx="11899">
                  <c:v>0.80420999999999998</c:v>
                </c:pt>
                <c:pt idx="11900">
                  <c:v>0.80420999999999998</c:v>
                </c:pt>
                <c:pt idx="11901">
                  <c:v>0.80227999999999999</c:v>
                </c:pt>
                <c:pt idx="11902">
                  <c:v>0.80227999999999999</c:v>
                </c:pt>
                <c:pt idx="11903">
                  <c:v>0.80276000000000003</c:v>
                </c:pt>
                <c:pt idx="11904">
                  <c:v>0.80083000000000004</c:v>
                </c:pt>
                <c:pt idx="11905">
                  <c:v>0.79891999999999996</c:v>
                </c:pt>
                <c:pt idx="11906">
                  <c:v>0.7994</c:v>
                </c:pt>
                <c:pt idx="11907">
                  <c:v>0.79988000000000004</c:v>
                </c:pt>
                <c:pt idx="11908">
                  <c:v>0.79988000000000004</c:v>
                </c:pt>
                <c:pt idx="11909">
                  <c:v>0.80035999999999996</c:v>
                </c:pt>
                <c:pt idx="11910">
                  <c:v>0.80084</c:v>
                </c:pt>
                <c:pt idx="11911">
                  <c:v>0.79891999999999996</c:v>
                </c:pt>
                <c:pt idx="11912">
                  <c:v>0.7994</c:v>
                </c:pt>
                <c:pt idx="11913">
                  <c:v>0.79749000000000003</c:v>
                </c:pt>
                <c:pt idx="11914">
                  <c:v>0.79557999999999995</c:v>
                </c:pt>
                <c:pt idx="11915">
                  <c:v>0.79607000000000006</c:v>
                </c:pt>
                <c:pt idx="11916">
                  <c:v>0.79654999999999998</c:v>
                </c:pt>
                <c:pt idx="11917">
                  <c:v>0.79703999999999997</c:v>
                </c:pt>
                <c:pt idx="11918">
                  <c:v>0.79703999999999997</c:v>
                </c:pt>
                <c:pt idx="11919">
                  <c:v>0.79752999999999996</c:v>
                </c:pt>
                <c:pt idx="11920">
                  <c:v>0.79801</c:v>
                </c:pt>
                <c:pt idx="11921">
                  <c:v>0.79849000000000003</c:v>
                </c:pt>
                <c:pt idx="11922">
                  <c:v>0.79898000000000002</c:v>
                </c:pt>
                <c:pt idx="11923">
                  <c:v>0.79945999999999995</c:v>
                </c:pt>
                <c:pt idx="11924">
                  <c:v>0.79993000000000003</c:v>
                </c:pt>
                <c:pt idx="11925">
                  <c:v>0.80040999999999995</c:v>
                </c:pt>
                <c:pt idx="11926">
                  <c:v>0.80088999999999999</c:v>
                </c:pt>
                <c:pt idx="11927">
                  <c:v>0.80135999999999996</c:v>
                </c:pt>
                <c:pt idx="11928">
                  <c:v>0.80184</c:v>
                </c:pt>
                <c:pt idx="11929">
                  <c:v>0.79993000000000003</c:v>
                </c:pt>
                <c:pt idx="11930">
                  <c:v>0.79801999999999995</c:v>
                </c:pt>
                <c:pt idx="11931">
                  <c:v>0.79849999999999999</c:v>
                </c:pt>
                <c:pt idx="11932">
                  <c:v>0.79898000000000002</c:v>
                </c:pt>
                <c:pt idx="11933">
                  <c:v>0.79945999999999995</c:v>
                </c:pt>
                <c:pt idx="11934">
                  <c:v>0.79993999999999998</c:v>
                </c:pt>
                <c:pt idx="11935">
                  <c:v>0.79993999999999998</c:v>
                </c:pt>
                <c:pt idx="11936">
                  <c:v>0.80040999999999995</c:v>
                </c:pt>
                <c:pt idx="11937">
                  <c:v>0.79851000000000005</c:v>
                </c:pt>
                <c:pt idx="11938">
                  <c:v>0.79659999999999997</c:v>
                </c:pt>
                <c:pt idx="11939">
                  <c:v>0.79471000000000003</c:v>
                </c:pt>
                <c:pt idx="11940">
                  <c:v>0.79520000000000002</c:v>
                </c:pt>
                <c:pt idx="11941">
                  <c:v>0.79568000000000005</c:v>
                </c:pt>
                <c:pt idx="11942">
                  <c:v>0.79617000000000004</c:v>
                </c:pt>
                <c:pt idx="11943">
                  <c:v>0.79664999999999997</c:v>
                </c:pt>
                <c:pt idx="11944">
                  <c:v>0.79713999999999996</c:v>
                </c:pt>
                <c:pt idx="11945">
                  <c:v>0.79713999999999996</c:v>
                </c:pt>
                <c:pt idx="11946">
                  <c:v>0.79762</c:v>
                </c:pt>
                <c:pt idx="11947">
                  <c:v>0.79571999999999998</c:v>
                </c:pt>
                <c:pt idx="11948">
                  <c:v>0.79571999999999998</c:v>
                </c:pt>
                <c:pt idx="11949">
                  <c:v>0.79620999999999997</c:v>
                </c:pt>
                <c:pt idx="11950">
                  <c:v>0.79669999999999996</c:v>
                </c:pt>
                <c:pt idx="11951">
                  <c:v>0.79718</c:v>
                </c:pt>
                <c:pt idx="11952">
                  <c:v>0.79527999999999999</c:v>
                </c:pt>
                <c:pt idx="11953">
                  <c:v>0.79527999999999999</c:v>
                </c:pt>
                <c:pt idx="11954">
                  <c:v>0.79576999999999998</c:v>
                </c:pt>
                <c:pt idx="11955">
                  <c:v>0.79576999999999998</c:v>
                </c:pt>
                <c:pt idx="11956">
                  <c:v>0.79386999999999996</c:v>
                </c:pt>
                <c:pt idx="11957">
                  <c:v>0.79435999999999996</c:v>
                </c:pt>
                <c:pt idx="11958">
                  <c:v>0.79484999999999995</c:v>
                </c:pt>
                <c:pt idx="11959">
                  <c:v>0.79534000000000005</c:v>
                </c:pt>
                <c:pt idx="11960">
                  <c:v>0.79534000000000005</c:v>
                </c:pt>
                <c:pt idx="11961">
                  <c:v>0.79534000000000005</c:v>
                </c:pt>
                <c:pt idx="11962">
                  <c:v>0.79583000000000004</c:v>
                </c:pt>
                <c:pt idx="11963">
                  <c:v>0.79393000000000002</c:v>
                </c:pt>
                <c:pt idx="11964">
                  <c:v>0.79203000000000001</c:v>
                </c:pt>
                <c:pt idx="11965">
                  <c:v>0.79252999999999996</c:v>
                </c:pt>
                <c:pt idx="11966">
                  <c:v>0.79301999999999995</c:v>
                </c:pt>
                <c:pt idx="11967">
                  <c:v>0.79301999999999995</c:v>
                </c:pt>
                <c:pt idx="11968">
                  <c:v>0.79352</c:v>
                </c:pt>
                <c:pt idx="11969">
                  <c:v>0.79400999999999999</c:v>
                </c:pt>
                <c:pt idx="11970">
                  <c:v>0.79449999999999998</c:v>
                </c:pt>
                <c:pt idx="11971">
                  <c:v>0.79500000000000004</c:v>
                </c:pt>
                <c:pt idx="11972">
                  <c:v>0.79549000000000003</c:v>
                </c:pt>
                <c:pt idx="11973">
                  <c:v>0.79596999999999996</c:v>
                </c:pt>
                <c:pt idx="11974">
                  <c:v>0.79645999999999995</c:v>
                </c:pt>
                <c:pt idx="11975">
                  <c:v>0.79695000000000005</c:v>
                </c:pt>
                <c:pt idx="11976">
                  <c:v>0.79505000000000003</c:v>
                </c:pt>
                <c:pt idx="11977">
                  <c:v>0.79552999999999996</c:v>
                </c:pt>
                <c:pt idx="11978">
                  <c:v>0.79601999999999995</c:v>
                </c:pt>
                <c:pt idx="11979">
                  <c:v>0.79412000000000005</c:v>
                </c:pt>
                <c:pt idx="11980">
                  <c:v>0.79412000000000005</c:v>
                </c:pt>
                <c:pt idx="11981">
                  <c:v>0.79461999999999999</c:v>
                </c:pt>
                <c:pt idx="11982">
                  <c:v>0.79510999999999998</c:v>
                </c:pt>
                <c:pt idx="11983">
                  <c:v>0.79510999999999998</c:v>
                </c:pt>
                <c:pt idx="11984">
                  <c:v>0.79559999999999997</c:v>
                </c:pt>
                <c:pt idx="11985">
                  <c:v>0.79608000000000001</c:v>
                </c:pt>
                <c:pt idx="11986">
                  <c:v>0.79608000000000001</c:v>
                </c:pt>
                <c:pt idx="11987">
                  <c:v>0.79657</c:v>
                </c:pt>
                <c:pt idx="11988">
                  <c:v>0.79705999999999999</c:v>
                </c:pt>
                <c:pt idx="11989">
                  <c:v>0.79515000000000002</c:v>
                </c:pt>
                <c:pt idx="11990">
                  <c:v>0.79564000000000001</c:v>
                </c:pt>
                <c:pt idx="11991">
                  <c:v>0.79613</c:v>
                </c:pt>
                <c:pt idx="11992">
                  <c:v>0.79422999999999999</c:v>
                </c:pt>
                <c:pt idx="11993">
                  <c:v>0.79471999999999998</c:v>
                </c:pt>
                <c:pt idx="11994">
                  <c:v>0.79471999999999998</c:v>
                </c:pt>
                <c:pt idx="11995">
                  <c:v>0.79520999999999997</c:v>
                </c:pt>
                <c:pt idx="11996">
                  <c:v>0.79569999999999996</c:v>
                </c:pt>
                <c:pt idx="11997">
                  <c:v>0.79379999999999995</c:v>
                </c:pt>
                <c:pt idx="11998">
                  <c:v>0.79429000000000005</c:v>
                </c:pt>
                <c:pt idx="11999">
                  <c:v>0.79478000000000004</c:v>
                </c:pt>
                <c:pt idx="12000">
                  <c:v>0.79478000000000004</c:v>
                </c:pt>
                <c:pt idx="12001">
                  <c:v>0.79527000000000003</c:v>
                </c:pt>
                <c:pt idx="12002">
                  <c:v>0.79576000000000002</c:v>
                </c:pt>
                <c:pt idx="12003">
                  <c:v>0.79625000000000001</c:v>
                </c:pt>
                <c:pt idx="12004">
                  <c:v>0.79674</c:v>
                </c:pt>
                <c:pt idx="12005">
                  <c:v>0.79483999999999999</c:v>
                </c:pt>
                <c:pt idx="12006">
                  <c:v>0.79532999999999998</c:v>
                </c:pt>
                <c:pt idx="12007">
                  <c:v>0</c:v>
                </c:pt>
                <c:pt idx="12008">
                  <c:v>0.85628000000000004</c:v>
                </c:pt>
                <c:pt idx="12009">
                  <c:v>0.85663</c:v>
                </c:pt>
                <c:pt idx="12010">
                  <c:v>0.85663</c:v>
                </c:pt>
                <c:pt idx="12011">
                  <c:v>0.85699000000000003</c:v>
                </c:pt>
                <c:pt idx="12012">
                  <c:v>0.85487999999999997</c:v>
                </c:pt>
                <c:pt idx="12013">
                  <c:v>0.85524</c:v>
                </c:pt>
                <c:pt idx="12014">
                  <c:v>0.85560000000000003</c:v>
                </c:pt>
                <c:pt idx="12015">
                  <c:v>0.85594999999999999</c:v>
                </c:pt>
                <c:pt idx="12016">
                  <c:v>0.85629999999999995</c:v>
                </c:pt>
                <c:pt idx="12017">
                  <c:v>0.85665000000000002</c:v>
                </c:pt>
                <c:pt idx="12018">
                  <c:v>0.85665000000000002</c:v>
                </c:pt>
                <c:pt idx="12019">
                  <c:v>0.85699999999999998</c:v>
                </c:pt>
                <c:pt idx="12020">
                  <c:v>0.85734999999999995</c:v>
                </c:pt>
                <c:pt idx="12021">
                  <c:v>0.85770000000000002</c:v>
                </c:pt>
                <c:pt idx="12022">
                  <c:v>0.85804999999999998</c:v>
                </c:pt>
                <c:pt idx="12023">
                  <c:v>0.85840000000000005</c:v>
                </c:pt>
                <c:pt idx="12024">
                  <c:v>0.85875000000000001</c:v>
                </c:pt>
                <c:pt idx="12025">
                  <c:v>0.85665000000000002</c:v>
                </c:pt>
                <c:pt idx="12026">
                  <c:v>0.85699999999999998</c:v>
                </c:pt>
                <c:pt idx="12027">
                  <c:v>0.85734999999999995</c:v>
                </c:pt>
                <c:pt idx="12028">
                  <c:v>0.85768999999999995</c:v>
                </c:pt>
                <c:pt idx="12029">
                  <c:v>0.85804000000000002</c:v>
                </c:pt>
                <c:pt idx="12030">
                  <c:v>0.85838999999999999</c:v>
                </c:pt>
                <c:pt idx="12031">
                  <c:v>0.85872999999999999</c:v>
                </c:pt>
                <c:pt idx="12032">
                  <c:v>0.85907999999999995</c:v>
                </c:pt>
                <c:pt idx="12033">
                  <c:v>0.85941999999999996</c:v>
                </c:pt>
                <c:pt idx="12034">
                  <c:v>0.85975999999999997</c:v>
                </c:pt>
                <c:pt idx="12035">
                  <c:v>0.85767000000000004</c:v>
                </c:pt>
                <c:pt idx="12036">
                  <c:v>0.85802</c:v>
                </c:pt>
                <c:pt idx="12037">
                  <c:v>0.85836000000000001</c:v>
                </c:pt>
                <c:pt idx="12038">
                  <c:v>0.85870999999999997</c:v>
                </c:pt>
                <c:pt idx="12039">
                  <c:v>0.85904999999999998</c:v>
                </c:pt>
                <c:pt idx="12040">
                  <c:v>0.85904999999999998</c:v>
                </c:pt>
                <c:pt idx="12041">
                  <c:v>0.85938999999999999</c:v>
                </c:pt>
                <c:pt idx="12042">
                  <c:v>0.85938999999999999</c:v>
                </c:pt>
                <c:pt idx="12043">
                  <c:v>0.85973999999999995</c:v>
                </c:pt>
                <c:pt idx="12044">
                  <c:v>0.86007999999999996</c:v>
                </c:pt>
                <c:pt idx="12045">
                  <c:v>0.86041999999999996</c:v>
                </c:pt>
                <c:pt idx="12046">
                  <c:v>0.86075999999999997</c:v>
                </c:pt>
                <c:pt idx="12047">
                  <c:v>0.86109999999999998</c:v>
                </c:pt>
                <c:pt idx="12048">
                  <c:v>0.86143000000000003</c:v>
                </c:pt>
                <c:pt idx="12049">
                  <c:v>0.85933999999999999</c:v>
                </c:pt>
                <c:pt idx="12050">
                  <c:v>0.85933999999999999</c:v>
                </c:pt>
                <c:pt idx="12051">
                  <c:v>0.85933999999999999</c:v>
                </c:pt>
                <c:pt idx="12052">
                  <c:v>0.85968</c:v>
                </c:pt>
                <c:pt idx="12053">
                  <c:v>0.86002999999999996</c:v>
                </c:pt>
                <c:pt idx="12054">
                  <c:v>0.86036999999999997</c:v>
                </c:pt>
                <c:pt idx="12055">
                  <c:v>0.86070999999999998</c:v>
                </c:pt>
                <c:pt idx="12056">
                  <c:v>0.86104999999999998</c:v>
                </c:pt>
                <c:pt idx="12057">
                  <c:v>0.86138000000000003</c:v>
                </c:pt>
                <c:pt idx="12058">
                  <c:v>0.86138000000000003</c:v>
                </c:pt>
                <c:pt idx="12059">
                  <c:v>0.85928000000000004</c:v>
                </c:pt>
                <c:pt idx="12060">
                  <c:v>0.85963000000000001</c:v>
                </c:pt>
                <c:pt idx="12061">
                  <c:v>0.85997000000000001</c:v>
                </c:pt>
                <c:pt idx="12062">
                  <c:v>0.86031000000000002</c:v>
                </c:pt>
                <c:pt idx="12063">
                  <c:v>0.86065000000000003</c:v>
                </c:pt>
                <c:pt idx="12064">
                  <c:v>0.86099000000000003</c:v>
                </c:pt>
                <c:pt idx="12065">
                  <c:v>0.8589</c:v>
                </c:pt>
                <c:pt idx="12066">
                  <c:v>0.85924</c:v>
                </c:pt>
                <c:pt idx="12067">
                  <c:v>0.85958000000000001</c:v>
                </c:pt>
                <c:pt idx="12068">
                  <c:v>0.85992000000000002</c:v>
                </c:pt>
                <c:pt idx="12069">
                  <c:v>0.85782999999999998</c:v>
                </c:pt>
                <c:pt idx="12070">
                  <c:v>0.85818000000000005</c:v>
                </c:pt>
                <c:pt idx="12071">
                  <c:v>0.85851999999999995</c:v>
                </c:pt>
                <c:pt idx="12072">
                  <c:v>0.85887000000000002</c:v>
                </c:pt>
                <c:pt idx="12073">
                  <c:v>0.85921000000000003</c:v>
                </c:pt>
                <c:pt idx="12074">
                  <c:v>0.85921000000000003</c:v>
                </c:pt>
                <c:pt idx="12075">
                  <c:v>0.85955000000000004</c:v>
                </c:pt>
                <c:pt idx="12076">
                  <c:v>0.85989000000000004</c:v>
                </c:pt>
                <c:pt idx="12077">
                  <c:v>0.86023000000000005</c:v>
                </c:pt>
                <c:pt idx="12078">
                  <c:v>0.86056999999999995</c:v>
                </c:pt>
                <c:pt idx="12079">
                  <c:v>0.86090999999999995</c:v>
                </c:pt>
                <c:pt idx="12080">
                  <c:v>0.86124000000000001</c:v>
                </c:pt>
                <c:pt idx="12081">
                  <c:v>0.86158000000000001</c:v>
                </c:pt>
                <c:pt idx="12082">
                  <c:v>0.86190999999999995</c:v>
                </c:pt>
                <c:pt idx="12083">
                  <c:v>0.86224999999999996</c:v>
                </c:pt>
                <c:pt idx="12084">
                  <c:v>0.86258000000000001</c:v>
                </c:pt>
                <c:pt idx="12085">
                  <c:v>0.86290999999999995</c:v>
                </c:pt>
                <c:pt idx="12086">
                  <c:v>0.86324000000000001</c:v>
                </c:pt>
                <c:pt idx="12087">
                  <c:v>0.86356999999999995</c:v>
                </c:pt>
                <c:pt idx="12088">
                  <c:v>0.8639</c:v>
                </c:pt>
                <c:pt idx="12089">
                  <c:v>0.86423000000000005</c:v>
                </c:pt>
                <c:pt idx="12090">
                  <c:v>0.86456</c:v>
                </c:pt>
                <c:pt idx="12091">
                  <c:v>0.86489000000000005</c:v>
                </c:pt>
                <c:pt idx="12092">
                  <c:v>0.86489000000000005</c:v>
                </c:pt>
                <c:pt idx="12093">
                  <c:v>0.86489000000000005</c:v>
                </c:pt>
                <c:pt idx="12094">
                  <c:v>0.86521000000000003</c:v>
                </c:pt>
                <c:pt idx="12095">
                  <c:v>0.86312</c:v>
                </c:pt>
                <c:pt idx="12096">
                  <c:v>0.86345000000000005</c:v>
                </c:pt>
                <c:pt idx="12097">
                  <c:v>0.86345000000000005</c:v>
                </c:pt>
                <c:pt idx="12098">
                  <c:v>0.86377999999999999</c:v>
                </c:pt>
                <c:pt idx="12099">
                  <c:v>0.86411000000000004</c:v>
                </c:pt>
                <c:pt idx="12100">
                  <c:v>0.86443999999999999</c:v>
                </c:pt>
                <c:pt idx="12101">
                  <c:v>0.86477000000000004</c:v>
                </c:pt>
                <c:pt idx="12102">
                  <c:v>0.86268</c:v>
                </c:pt>
                <c:pt idx="12103">
                  <c:v>0.86301000000000005</c:v>
                </c:pt>
                <c:pt idx="12104">
                  <c:v>0.86334</c:v>
                </c:pt>
                <c:pt idx="12105">
                  <c:v>0.86367000000000005</c:v>
                </c:pt>
                <c:pt idx="12106">
                  <c:v>0.86399999999999999</c:v>
                </c:pt>
                <c:pt idx="12107">
                  <c:v>0.86433000000000004</c:v>
                </c:pt>
                <c:pt idx="12108">
                  <c:v>0.86465999999999998</c:v>
                </c:pt>
                <c:pt idx="12109">
                  <c:v>0.86497999999999997</c:v>
                </c:pt>
                <c:pt idx="12110">
                  <c:v>0.86531000000000002</c:v>
                </c:pt>
                <c:pt idx="12111">
                  <c:v>0.86563000000000001</c:v>
                </c:pt>
                <c:pt idx="12112">
                  <c:v>0.86595</c:v>
                </c:pt>
                <c:pt idx="12113">
                  <c:v>0.86595</c:v>
                </c:pt>
                <c:pt idx="12114">
                  <c:v>0.86628000000000005</c:v>
                </c:pt>
                <c:pt idx="12115">
                  <c:v>0.86660000000000004</c:v>
                </c:pt>
                <c:pt idx="12116">
                  <c:v>0.86692000000000002</c:v>
                </c:pt>
                <c:pt idx="12117">
                  <c:v>0.86724000000000001</c:v>
                </c:pt>
                <c:pt idx="12118">
                  <c:v>0.86756</c:v>
                </c:pt>
                <c:pt idx="12119">
                  <c:v>0.86546999999999996</c:v>
                </c:pt>
                <c:pt idx="12120">
                  <c:v>0.86580000000000001</c:v>
                </c:pt>
                <c:pt idx="12121">
                  <c:v>0.86612</c:v>
                </c:pt>
                <c:pt idx="12122">
                  <c:v>0.86643999999999999</c:v>
                </c:pt>
                <c:pt idx="12123">
                  <c:v>0.86675999999999997</c:v>
                </c:pt>
                <c:pt idx="12124">
                  <c:v>0.86707999999999996</c:v>
                </c:pt>
                <c:pt idx="12125">
                  <c:v>0.86739999999999995</c:v>
                </c:pt>
                <c:pt idx="12126">
                  <c:v>0.86772000000000005</c:v>
                </c:pt>
                <c:pt idx="12127">
                  <c:v>0.86804000000000003</c:v>
                </c:pt>
                <c:pt idx="12128">
                  <c:v>0.86834999999999996</c:v>
                </c:pt>
                <c:pt idx="12129">
                  <c:v>0.86867000000000005</c:v>
                </c:pt>
                <c:pt idx="12130">
                  <c:v>0.86867000000000005</c:v>
                </c:pt>
                <c:pt idx="12131">
                  <c:v>0.86897999999999997</c:v>
                </c:pt>
                <c:pt idx="12132">
                  <c:v>0.86929999999999996</c:v>
                </c:pt>
                <c:pt idx="12133">
                  <c:v>0.86960999999999999</c:v>
                </c:pt>
                <c:pt idx="12134">
                  <c:v>0.86960999999999999</c:v>
                </c:pt>
                <c:pt idx="12135">
                  <c:v>0.86992999999999998</c:v>
                </c:pt>
                <c:pt idx="12136">
                  <c:v>0.87024000000000001</c:v>
                </c:pt>
                <c:pt idx="12137">
                  <c:v>0.87055000000000005</c:v>
                </c:pt>
                <c:pt idx="12138">
                  <c:v>0.87055000000000005</c:v>
                </c:pt>
                <c:pt idx="12139">
                  <c:v>0.87085999999999997</c:v>
                </c:pt>
                <c:pt idx="12140">
                  <c:v>0.87117</c:v>
                </c:pt>
                <c:pt idx="12141">
                  <c:v>0.87148000000000003</c:v>
                </c:pt>
                <c:pt idx="12142">
                  <c:v>0.87178999999999995</c:v>
                </c:pt>
                <c:pt idx="12143">
                  <c:v>0.87209999999999999</c:v>
                </c:pt>
                <c:pt idx="12144">
                  <c:v>0.87239999999999995</c:v>
                </c:pt>
                <c:pt idx="12145">
                  <c:v>0.87239999999999995</c:v>
                </c:pt>
                <c:pt idx="12146">
                  <c:v>0.87270999999999999</c:v>
                </c:pt>
                <c:pt idx="12147">
                  <c:v>0.87302000000000002</c:v>
                </c:pt>
                <c:pt idx="12148">
                  <c:v>0.87331999999999999</c:v>
                </c:pt>
                <c:pt idx="12149">
                  <c:v>0.87331999999999999</c:v>
                </c:pt>
                <c:pt idx="12150">
                  <c:v>0.87363000000000002</c:v>
                </c:pt>
                <c:pt idx="12151">
                  <c:v>0.87392999999999998</c:v>
                </c:pt>
                <c:pt idx="12152">
                  <c:v>0.87422999999999995</c:v>
                </c:pt>
                <c:pt idx="12153">
                  <c:v>0.87422999999999995</c:v>
                </c:pt>
                <c:pt idx="12154">
                  <c:v>0.87422999999999995</c:v>
                </c:pt>
                <c:pt idx="12155">
                  <c:v>0.87422999999999995</c:v>
                </c:pt>
                <c:pt idx="12156">
                  <c:v>0.87212000000000001</c:v>
                </c:pt>
                <c:pt idx="12157">
                  <c:v>0.87243000000000004</c:v>
                </c:pt>
                <c:pt idx="12158">
                  <c:v>0.87243000000000004</c:v>
                </c:pt>
                <c:pt idx="12159">
                  <c:v>0.87273999999999996</c:v>
                </c:pt>
                <c:pt idx="12160">
                  <c:v>0.87063000000000001</c:v>
                </c:pt>
                <c:pt idx="12161">
                  <c:v>0.87094000000000005</c:v>
                </c:pt>
                <c:pt idx="12162">
                  <c:v>0.87124999999999997</c:v>
                </c:pt>
                <c:pt idx="12163">
                  <c:v>0.87156</c:v>
                </c:pt>
                <c:pt idx="12164">
                  <c:v>0.86946000000000001</c:v>
                </c:pt>
                <c:pt idx="12165">
                  <c:v>0.86977000000000004</c:v>
                </c:pt>
                <c:pt idx="12166">
                  <c:v>0.87009000000000003</c:v>
                </c:pt>
                <c:pt idx="12167">
                  <c:v>0.87039999999999995</c:v>
                </c:pt>
                <c:pt idx="12168">
                  <c:v>0.87070999999999998</c:v>
                </c:pt>
                <c:pt idx="12169">
                  <c:v>0.87102000000000002</c:v>
                </c:pt>
                <c:pt idx="12170">
                  <c:v>0.87133000000000005</c:v>
                </c:pt>
                <c:pt idx="12171">
                  <c:v>0.87163999999999997</c:v>
                </c:pt>
                <c:pt idx="12172">
                  <c:v>0.87163999999999997</c:v>
                </c:pt>
                <c:pt idx="12173">
                  <c:v>0.86953999999999998</c:v>
                </c:pt>
                <c:pt idx="12174">
                  <c:v>0.86985999999999997</c:v>
                </c:pt>
                <c:pt idx="12175">
                  <c:v>0.87017</c:v>
                </c:pt>
                <c:pt idx="12176">
                  <c:v>0.87048000000000003</c:v>
                </c:pt>
                <c:pt idx="12177">
                  <c:v>0.87078999999999995</c:v>
                </c:pt>
                <c:pt idx="12178">
                  <c:v>0.87111000000000005</c:v>
                </c:pt>
                <c:pt idx="12179">
                  <c:v>0.87141999999999997</c:v>
                </c:pt>
                <c:pt idx="12180">
                  <c:v>0.87172000000000005</c:v>
                </c:pt>
                <c:pt idx="12181">
                  <c:v>0.86963000000000001</c:v>
                </c:pt>
                <c:pt idx="12182">
                  <c:v>0.86994000000000005</c:v>
                </c:pt>
                <c:pt idx="12183">
                  <c:v>0.87026000000000003</c:v>
                </c:pt>
                <c:pt idx="12184">
                  <c:v>0.86817</c:v>
                </c:pt>
                <c:pt idx="12185">
                  <c:v>0.86848000000000003</c:v>
                </c:pt>
                <c:pt idx="12186">
                  <c:v>0.86880000000000002</c:v>
                </c:pt>
                <c:pt idx="12187">
                  <c:v>0.86911000000000005</c:v>
                </c:pt>
                <c:pt idx="12188">
                  <c:v>0.86911000000000005</c:v>
                </c:pt>
                <c:pt idx="12189">
                  <c:v>0.86702999999999997</c:v>
                </c:pt>
                <c:pt idx="12190">
                  <c:v>0.86734</c:v>
                </c:pt>
                <c:pt idx="12191">
                  <c:v>0.86765999999999999</c:v>
                </c:pt>
                <c:pt idx="12192">
                  <c:v>0.86797999999999997</c:v>
                </c:pt>
                <c:pt idx="12193">
                  <c:v>0.86829999999999996</c:v>
                </c:pt>
                <c:pt idx="12194">
                  <c:v>0.86621999999999999</c:v>
                </c:pt>
                <c:pt idx="12195">
                  <c:v>0.86653999999999998</c:v>
                </c:pt>
                <c:pt idx="12196">
                  <c:v>0.86685999999999996</c:v>
                </c:pt>
                <c:pt idx="12197">
                  <c:v>0.86717</c:v>
                </c:pt>
                <c:pt idx="12198">
                  <c:v>0.86717</c:v>
                </c:pt>
                <c:pt idx="12199">
                  <c:v>0.86748999999999998</c:v>
                </c:pt>
                <c:pt idx="12200">
                  <c:v>0.86780999999999997</c:v>
                </c:pt>
                <c:pt idx="12201">
                  <c:v>0.86812999999999996</c:v>
                </c:pt>
                <c:pt idx="12202">
                  <c:v>0.86843999999999999</c:v>
                </c:pt>
                <c:pt idx="12203">
                  <c:v>0.86875999999999998</c:v>
                </c:pt>
                <c:pt idx="12204">
                  <c:v>0.86907000000000001</c:v>
                </c:pt>
                <c:pt idx="12205">
                  <c:v>0.86939</c:v>
                </c:pt>
                <c:pt idx="12206">
                  <c:v>0.86939</c:v>
                </c:pt>
                <c:pt idx="12207">
                  <c:v>0.86939</c:v>
                </c:pt>
                <c:pt idx="12208">
                  <c:v>0.86970000000000003</c:v>
                </c:pt>
                <c:pt idx="12209">
                  <c:v>0.86760999999999999</c:v>
                </c:pt>
                <c:pt idx="12210">
                  <c:v>0.86553000000000002</c:v>
                </c:pt>
                <c:pt idx="12211">
                  <c:v>0.86346000000000001</c:v>
                </c:pt>
                <c:pt idx="12212">
                  <c:v>0.86377999999999999</c:v>
                </c:pt>
                <c:pt idx="12213">
                  <c:v>0.86411000000000004</c:v>
                </c:pt>
                <c:pt idx="12214">
                  <c:v>0.86443000000000003</c:v>
                </c:pt>
                <c:pt idx="12215">
                  <c:v>0.86475999999999997</c:v>
                </c:pt>
                <c:pt idx="12216">
                  <c:v>0.86475999999999997</c:v>
                </c:pt>
                <c:pt idx="12217">
                  <c:v>0.86507999999999996</c:v>
                </c:pt>
                <c:pt idx="12218">
                  <c:v>0.86507999999999996</c:v>
                </c:pt>
                <c:pt idx="12219">
                  <c:v>0.86541000000000001</c:v>
                </c:pt>
                <c:pt idx="12220">
                  <c:v>0.86541000000000001</c:v>
                </c:pt>
                <c:pt idx="12221">
                  <c:v>0.86333000000000004</c:v>
                </c:pt>
                <c:pt idx="12222">
                  <c:v>0.86365000000000003</c:v>
                </c:pt>
                <c:pt idx="12223">
                  <c:v>0.86397999999999997</c:v>
                </c:pt>
                <c:pt idx="12224">
                  <c:v>0.86431000000000002</c:v>
                </c:pt>
                <c:pt idx="12225">
                  <c:v>0.86463000000000001</c:v>
                </c:pt>
                <c:pt idx="12226">
                  <c:v>0.86495999999999995</c:v>
                </c:pt>
                <c:pt idx="12227">
                  <c:v>0.86528000000000005</c:v>
                </c:pt>
                <c:pt idx="12228">
                  <c:v>0.86560999999999999</c:v>
                </c:pt>
                <c:pt idx="12229">
                  <c:v>0.86592999999999998</c:v>
                </c:pt>
                <c:pt idx="12230">
                  <c:v>0.86385000000000001</c:v>
                </c:pt>
                <c:pt idx="12231">
                  <c:v>0.86385000000000001</c:v>
                </c:pt>
                <c:pt idx="12232">
                  <c:v>0.86417999999999995</c:v>
                </c:pt>
                <c:pt idx="12233">
                  <c:v>0.86417999999999995</c:v>
                </c:pt>
                <c:pt idx="12234">
                  <c:v>0.86451</c:v>
                </c:pt>
                <c:pt idx="12235">
                  <c:v>0.86482999999999999</c:v>
                </c:pt>
                <c:pt idx="12236">
                  <c:v>0.86482999999999999</c:v>
                </c:pt>
                <c:pt idx="12237">
                  <c:v>0.86516000000000004</c:v>
                </c:pt>
                <c:pt idx="12238">
                  <c:v>0.86548000000000003</c:v>
                </c:pt>
                <c:pt idx="12239">
                  <c:v>0.86580999999999997</c:v>
                </c:pt>
                <c:pt idx="12240">
                  <c:v>0.86612999999999996</c:v>
                </c:pt>
                <c:pt idx="12241">
                  <c:v>0.86612999999999996</c:v>
                </c:pt>
                <c:pt idx="12242">
                  <c:v>0.86645000000000005</c:v>
                </c:pt>
                <c:pt idx="12243">
                  <c:v>0.86677000000000004</c:v>
                </c:pt>
                <c:pt idx="12244">
                  <c:v>0.86709000000000003</c:v>
                </c:pt>
                <c:pt idx="12245">
                  <c:v>0.86741000000000001</c:v>
                </c:pt>
                <c:pt idx="12246">
                  <c:v>0.86773</c:v>
                </c:pt>
                <c:pt idx="12247">
                  <c:v>0.86565000000000003</c:v>
                </c:pt>
                <c:pt idx="12248">
                  <c:v>0.86565000000000003</c:v>
                </c:pt>
                <c:pt idx="12249">
                  <c:v>0.86597000000000002</c:v>
                </c:pt>
                <c:pt idx="12250">
                  <c:v>0.86629</c:v>
                </c:pt>
                <c:pt idx="12251">
                  <c:v>0.86660999999999999</c:v>
                </c:pt>
                <c:pt idx="12252">
                  <c:v>0.86692999999999998</c:v>
                </c:pt>
                <c:pt idx="12253">
                  <c:v>0.86724999999999997</c:v>
                </c:pt>
                <c:pt idx="12254">
                  <c:v>0.86756999999999995</c:v>
                </c:pt>
                <c:pt idx="12255">
                  <c:v>0.86789000000000005</c:v>
                </c:pt>
                <c:pt idx="12256">
                  <c:v>0.86821000000000004</c:v>
                </c:pt>
                <c:pt idx="12257">
                  <c:v>0.86851999999999996</c:v>
                </c:pt>
                <c:pt idx="12258">
                  <c:v>0.86643999999999999</c:v>
                </c:pt>
                <c:pt idx="12259">
                  <c:v>0.86675999999999997</c:v>
                </c:pt>
                <c:pt idx="12260">
                  <c:v>0.86675999999999997</c:v>
                </c:pt>
                <c:pt idx="12261">
                  <c:v>0.86707999999999996</c:v>
                </c:pt>
                <c:pt idx="12262">
                  <c:v>0.86739999999999995</c:v>
                </c:pt>
                <c:pt idx="12263">
                  <c:v>0.86772000000000005</c:v>
                </c:pt>
                <c:pt idx="12264">
                  <c:v>0.86804000000000003</c:v>
                </c:pt>
                <c:pt idx="12265">
                  <c:v>0.86595999999999995</c:v>
                </c:pt>
                <c:pt idx="12266">
                  <c:v>0.86387999999999998</c:v>
                </c:pt>
                <c:pt idx="12267">
                  <c:v>0.86421000000000003</c:v>
                </c:pt>
                <c:pt idx="12268">
                  <c:v>0.86453000000000002</c:v>
                </c:pt>
                <c:pt idx="12269">
                  <c:v>0.86485999999999996</c:v>
                </c:pt>
                <c:pt idx="12270">
                  <c:v>0.86517999999999995</c:v>
                </c:pt>
                <c:pt idx="12271">
                  <c:v>0.86311000000000004</c:v>
                </c:pt>
                <c:pt idx="12272">
                  <c:v>0.86343999999999999</c:v>
                </c:pt>
                <c:pt idx="12273">
                  <c:v>0.86343999999999999</c:v>
                </c:pt>
                <c:pt idx="12274">
                  <c:v>0.86375999999999997</c:v>
                </c:pt>
                <c:pt idx="12275">
                  <c:v>0.86375999999999997</c:v>
                </c:pt>
                <c:pt idx="12276">
                  <c:v>0.86409000000000002</c:v>
                </c:pt>
                <c:pt idx="12277">
                  <c:v>0.86441999999999997</c:v>
                </c:pt>
                <c:pt idx="12278">
                  <c:v>0.86473999999999995</c:v>
                </c:pt>
                <c:pt idx="12279">
                  <c:v>0.86507000000000001</c:v>
                </c:pt>
                <c:pt idx="12280">
                  <c:v>0.86538999999999999</c:v>
                </c:pt>
                <c:pt idx="12281">
                  <c:v>0.86570999999999998</c:v>
                </c:pt>
                <c:pt idx="12282">
                  <c:v>0.86602999999999997</c:v>
                </c:pt>
                <c:pt idx="12283">
                  <c:v>0.86634999999999995</c:v>
                </c:pt>
                <c:pt idx="12284">
                  <c:v>0.86428000000000005</c:v>
                </c:pt>
                <c:pt idx="12285">
                  <c:v>0.86460999999999999</c:v>
                </c:pt>
                <c:pt idx="12286">
                  <c:v>0.86460999999999999</c:v>
                </c:pt>
                <c:pt idx="12287">
                  <c:v>0.86492999999999998</c:v>
                </c:pt>
                <c:pt idx="12288">
                  <c:v>0.86524999999999996</c:v>
                </c:pt>
                <c:pt idx="12289">
                  <c:v>0.86558000000000002</c:v>
                </c:pt>
                <c:pt idx="12290">
                  <c:v>0.8659</c:v>
                </c:pt>
                <c:pt idx="12291">
                  <c:v>0.86621999999999999</c:v>
                </c:pt>
                <c:pt idx="12292">
                  <c:v>0.86653999999999998</c:v>
                </c:pt>
                <c:pt idx="12293">
                  <c:v>0.86685999999999996</c:v>
                </c:pt>
                <c:pt idx="12294">
                  <c:v>0.86717</c:v>
                </c:pt>
                <c:pt idx="12295">
                  <c:v>0.86748999999999998</c:v>
                </c:pt>
                <c:pt idx="12296">
                  <c:v>0.86748999999999998</c:v>
                </c:pt>
                <c:pt idx="12297">
                  <c:v>0.86541999999999997</c:v>
                </c:pt>
                <c:pt idx="12298">
                  <c:v>0.86573999999999995</c:v>
                </c:pt>
                <c:pt idx="12299">
                  <c:v>0.86606000000000005</c:v>
                </c:pt>
                <c:pt idx="12300">
                  <c:v>0.86606000000000005</c:v>
                </c:pt>
                <c:pt idx="12301">
                  <c:v>0.86399000000000004</c:v>
                </c:pt>
                <c:pt idx="12302">
                  <c:v>0.86431000000000002</c:v>
                </c:pt>
                <c:pt idx="12303">
                  <c:v>0.86224999999999996</c:v>
                </c:pt>
                <c:pt idx="12304">
                  <c:v>0.86258000000000001</c:v>
                </c:pt>
                <c:pt idx="12305">
                  <c:v>0.8629</c:v>
                </c:pt>
                <c:pt idx="12306">
                  <c:v>0.86084000000000005</c:v>
                </c:pt>
                <c:pt idx="12307">
                  <c:v>0.86117999999999995</c:v>
                </c:pt>
                <c:pt idx="12308">
                  <c:v>0.86151</c:v>
                </c:pt>
                <c:pt idx="12309">
                  <c:v>0.85945000000000005</c:v>
                </c:pt>
                <c:pt idx="12310">
                  <c:v>0.85979000000000005</c:v>
                </c:pt>
                <c:pt idx="12311">
                  <c:v>0.86012</c:v>
                </c:pt>
                <c:pt idx="12312">
                  <c:v>0.86045000000000005</c:v>
                </c:pt>
                <c:pt idx="12313">
                  <c:v>0.86079000000000006</c:v>
                </c:pt>
                <c:pt idx="12314">
                  <c:v>0.85873999999999995</c:v>
                </c:pt>
                <c:pt idx="12315">
                  <c:v>0.85907</c:v>
                </c:pt>
                <c:pt idx="12316">
                  <c:v>0.85941000000000001</c:v>
                </c:pt>
                <c:pt idx="12317">
                  <c:v>0.85973999999999995</c:v>
                </c:pt>
                <c:pt idx="12318">
                  <c:v>0.86007999999999996</c:v>
                </c:pt>
                <c:pt idx="12319">
                  <c:v>0.86041000000000001</c:v>
                </c:pt>
                <c:pt idx="12320">
                  <c:v>0.86041000000000001</c:v>
                </c:pt>
                <c:pt idx="12321">
                  <c:v>0.86073999999999995</c:v>
                </c:pt>
                <c:pt idx="12322">
                  <c:v>0.86107</c:v>
                </c:pt>
                <c:pt idx="12323">
                  <c:v>0.86140000000000005</c:v>
                </c:pt>
                <c:pt idx="12324">
                  <c:v>0.86173</c:v>
                </c:pt>
                <c:pt idx="12325">
                  <c:v>0.86206000000000005</c:v>
                </c:pt>
                <c:pt idx="12326">
                  <c:v>0.86238999999999999</c:v>
                </c:pt>
                <c:pt idx="12327">
                  <c:v>0.86272000000000004</c:v>
                </c:pt>
                <c:pt idx="12328">
                  <c:v>0.86304000000000003</c:v>
                </c:pt>
                <c:pt idx="12329">
                  <c:v>0.86336999999999997</c:v>
                </c:pt>
                <c:pt idx="12330">
                  <c:v>0.86336999999999997</c:v>
                </c:pt>
                <c:pt idx="12331">
                  <c:v>0.86368999999999996</c:v>
                </c:pt>
                <c:pt idx="12332">
                  <c:v>0.86400999999999994</c:v>
                </c:pt>
                <c:pt idx="12333">
                  <c:v>0.86434</c:v>
                </c:pt>
                <c:pt idx="12334">
                  <c:v>0.86229</c:v>
                </c:pt>
                <c:pt idx="12335">
                  <c:v>0.86260999999999999</c:v>
                </c:pt>
                <c:pt idx="12336">
                  <c:v>0.86294000000000004</c:v>
                </c:pt>
                <c:pt idx="12337">
                  <c:v>0.86326000000000003</c:v>
                </c:pt>
                <c:pt idx="12338">
                  <c:v>0.86358999999999997</c:v>
                </c:pt>
                <c:pt idx="12339">
                  <c:v>0.86390999999999996</c:v>
                </c:pt>
                <c:pt idx="12340">
                  <c:v>0.86423000000000005</c:v>
                </c:pt>
                <c:pt idx="12341">
                  <c:v>0.86219000000000001</c:v>
                </c:pt>
                <c:pt idx="12342">
                  <c:v>0.86014999999999997</c:v>
                </c:pt>
                <c:pt idx="12343">
                  <c:v>0.85811000000000004</c:v>
                </c:pt>
                <c:pt idx="12344">
                  <c:v>0.85845000000000005</c:v>
                </c:pt>
                <c:pt idx="12345">
                  <c:v>0.85877999999999999</c:v>
                </c:pt>
                <c:pt idx="12346">
                  <c:v>0.85911999999999999</c:v>
                </c:pt>
                <c:pt idx="12347">
                  <c:v>0.85945000000000005</c:v>
                </c:pt>
                <c:pt idx="12348">
                  <c:v>0.85977999999999999</c:v>
                </c:pt>
                <c:pt idx="12349">
                  <c:v>0.85977999999999999</c:v>
                </c:pt>
                <c:pt idx="12350">
                  <c:v>0.86011000000000004</c:v>
                </c:pt>
                <c:pt idx="12351">
                  <c:v>0.86043999999999998</c:v>
                </c:pt>
                <c:pt idx="12352">
                  <c:v>0.86077000000000004</c:v>
                </c:pt>
                <c:pt idx="12353">
                  <c:v>0.86109999999999998</c:v>
                </c:pt>
                <c:pt idx="12354">
                  <c:v>0.86143000000000003</c:v>
                </c:pt>
                <c:pt idx="12355">
                  <c:v>0.86175999999999997</c:v>
                </c:pt>
                <c:pt idx="12356">
                  <c:v>0.86207999999999996</c:v>
                </c:pt>
                <c:pt idx="12357">
                  <c:v>0.86241000000000001</c:v>
                </c:pt>
                <c:pt idx="12358">
                  <c:v>0.86273</c:v>
                </c:pt>
                <c:pt idx="12359">
                  <c:v>0.86306000000000005</c:v>
                </c:pt>
                <c:pt idx="12360">
                  <c:v>0.86338000000000004</c:v>
                </c:pt>
                <c:pt idx="12361">
                  <c:v>0.86338000000000004</c:v>
                </c:pt>
                <c:pt idx="12362">
                  <c:v>0.86370000000000002</c:v>
                </c:pt>
                <c:pt idx="12363">
                  <c:v>0.86402000000000001</c:v>
                </c:pt>
                <c:pt idx="12364">
                  <c:v>0.86434</c:v>
                </c:pt>
                <c:pt idx="12365">
                  <c:v>0.86465999999999998</c:v>
                </c:pt>
                <c:pt idx="12366">
                  <c:v>0.86497999999999997</c:v>
                </c:pt>
                <c:pt idx="12367">
                  <c:v>0.86529999999999996</c:v>
                </c:pt>
                <c:pt idx="12368">
                  <c:v>0.86561999999999995</c:v>
                </c:pt>
                <c:pt idx="12369">
                  <c:v>0.86594000000000004</c:v>
                </c:pt>
                <c:pt idx="12370">
                  <c:v>0.86594000000000004</c:v>
                </c:pt>
                <c:pt idx="12371">
                  <c:v>0.86624999999999996</c:v>
                </c:pt>
                <c:pt idx="12372">
                  <c:v>0.86656999999999995</c:v>
                </c:pt>
                <c:pt idx="12373">
                  <c:v>0.86687999999999998</c:v>
                </c:pt>
                <c:pt idx="12374">
                  <c:v>0.86687999999999998</c:v>
                </c:pt>
                <c:pt idx="12375">
                  <c:v>0.86482999999999999</c:v>
                </c:pt>
                <c:pt idx="12376">
                  <c:v>0.86482999999999999</c:v>
                </c:pt>
                <c:pt idx="12377">
                  <c:v>0.86514999999999997</c:v>
                </c:pt>
                <c:pt idx="12378">
                  <c:v>0.86546999999999996</c:v>
                </c:pt>
                <c:pt idx="12379">
                  <c:v>0.86578999999999995</c:v>
                </c:pt>
                <c:pt idx="12380">
                  <c:v>0.86611000000000005</c:v>
                </c:pt>
                <c:pt idx="12381">
                  <c:v>0.86406000000000005</c:v>
                </c:pt>
                <c:pt idx="12382">
                  <c:v>0.86438000000000004</c:v>
                </c:pt>
                <c:pt idx="12383">
                  <c:v>0.86234</c:v>
                </c:pt>
                <c:pt idx="12384">
                  <c:v>0.86267000000000005</c:v>
                </c:pt>
                <c:pt idx="12385">
                  <c:v>0.86299000000000003</c:v>
                </c:pt>
                <c:pt idx="12386">
                  <c:v>0.86095999999999995</c:v>
                </c:pt>
                <c:pt idx="12387">
                  <c:v>0.85892999999999997</c:v>
                </c:pt>
                <c:pt idx="12388">
                  <c:v>0.85926000000000002</c:v>
                </c:pt>
                <c:pt idx="12389">
                  <c:v>0.85724</c:v>
                </c:pt>
                <c:pt idx="12390">
                  <c:v>0.85758000000000001</c:v>
                </c:pt>
                <c:pt idx="12391">
                  <c:v>0.85790999999999995</c:v>
                </c:pt>
                <c:pt idx="12392">
                  <c:v>0.85824</c:v>
                </c:pt>
                <c:pt idx="12393">
                  <c:v>0.85824</c:v>
                </c:pt>
                <c:pt idx="12394">
                  <c:v>0.85858000000000001</c:v>
                </c:pt>
                <c:pt idx="12395">
                  <c:v>0.85655999999999999</c:v>
                </c:pt>
                <c:pt idx="12396">
                  <c:v>0.85453999999999997</c:v>
                </c:pt>
                <c:pt idx="12397">
                  <c:v>0.85487999999999997</c:v>
                </c:pt>
                <c:pt idx="12398">
                  <c:v>0.85287000000000002</c:v>
                </c:pt>
                <c:pt idx="12399">
                  <c:v>0.85321999999999998</c:v>
                </c:pt>
                <c:pt idx="12400">
                  <c:v>0.85121000000000002</c:v>
                </c:pt>
                <c:pt idx="12401">
                  <c:v>0.84921000000000002</c:v>
                </c:pt>
                <c:pt idx="12402">
                  <c:v>0.84721999999999997</c:v>
                </c:pt>
                <c:pt idx="12403">
                  <c:v>0.84523000000000004</c:v>
                </c:pt>
                <c:pt idx="12404">
                  <c:v>0.84558999999999995</c:v>
                </c:pt>
                <c:pt idx="12405">
                  <c:v>0.84594999999999998</c:v>
                </c:pt>
                <c:pt idx="12406">
                  <c:v>0.84631000000000001</c:v>
                </c:pt>
                <c:pt idx="12407">
                  <c:v>0.84667000000000003</c:v>
                </c:pt>
                <c:pt idx="12408">
                  <c:v>0.84667000000000003</c:v>
                </c:pt>
                <c:pt idx="12409">
                  <c:v>0.84702999999999995</c:v>
                </c:pt>
                <c:pt idx="12410">
                  <c:v>0.84504999999999997</c:v>
                </c:pt>
                <c:pt idx="12411">
                  <c:v>0.84540999999999999</c:v>
                </c:pt>
                <c:pt idx="12412">
                  <c:v>0.84540999999999999</c:v>
                </c:pt>
                <c:pt idx="12413">
                  <c:v>0.84577000000000002</c:v>
                </c:pt>
                <c:pt idx="12414">
                  <c:v>0.84613000000000005</c:v>
                </c:pt>
                <c:pt idx="12415">
                  <c:v>0.84650000000000003</c:v>
                </c:pt>
                <c:pt idx="12416">
                  <c:v>0.84650000000000003</c:v>
                </c:pt>
                <c:pt idx="12417">
                  <c:v>0.84685999999999995</c:v>
                </c:pt>
                <c:pt idx="12418">
                  <c:v>0.84487000000000001</c:v>
                </c:pt>
                <c:pt idx="12419">
                  <c:v>0.84523000000000004</c:v>
                </c:pt>
                <c:pt idx="12420">
                  <c:v>0.84558999999999995</c:v>
                </c:pt>
                <c:pt idx="12421">
                  <c:v>0.84596000000000005</c:v>
                </c:pt>
                <c:pt idx="12422">
                  <c:v>0.84631999999999996</c:v>
                </c:pt>
                <c:pt idx="12423">
                  <c:v>0.84667999999999999</c:v>
                </c:pt>
                <c:pt idx="12424">
                  <c:v>0.84704000000000002</c:v>
                </c:pt>
                <c:pt idx="12425">
                  <c:v>0.84740000000000004</c:v>
                </c:pt>
                <c:pt idx="12426">
                  <c:v>0.84540999999999999</c:v>
                </c:pt>
                <c:pt idx="12427">
                  <c:v>0.84577000000000002</c:v>
                </c:pt>
                <c:pt idx="12428">
                  <c:v>0.84613000000000005</c:v>
                </c:pt>
                <c:pt idx="12429">
                  <c:v>0.84650000000000003</c:v>
                </c:pt>
                <c:pt idx="12430">
                  <c:v>0.84450999999999998</c:v>
                </c:pt>
                <c:pt idx="12431">
                  <c:v>0.84450999999999998</c:v>
                </c:pt>
                <c:pt idx="12432">
                  <c:v>0.84487999999999996</c:v>
                </c:pt>
                <c:pt idx="12433">
                  <c:v>0.84523999999999999</c:v>
                </c:pt>
                <c:pt idx="12434">
                  <c:v>0.84560000000000002</c:v>
                </c:pt>
                <c:pt idx="12435">
                  <c:v>0.84597</c:v>
                </c:pt>
                <c:pt idx="12436">
                  <c:v>0.84397999999999995</c:v>
                </c:pt>
                <c:pt idx="12437">
                  <c:v>0.84435000000000004</c:v>
                </c:pt>
                <c:pt idx="12438">
                  <c:v>0.84470999999999996</c:v>
                </c:pt>
                <c:pt idx="12439">
                  <c:v>0.84508000000000005</c:v>
                </c:pt>
                <c:pt idx="12440">
                  <c:v>0.84543999999999997</c:v>
                </c:pt>
                <c:pt idx="12441">
                  <c:v>0.84345999999999999</c:v>
                </c:pt>
                <c:pt idx="12442">
                  <c:v>0.84148999999999996</c:v>
                </c:pt>
                <c:pt idx="12443">
                  <c:v>0.84186000000000005</c:v>
                </c:pt>
                <c:pt idx="12444">
                  <c:v>0.84186000000000005</c:v>
                </c:pt>
                <c:pt idx="12445">
                  <c:v>0.84223000000000003</c:v>
                </c:pt>
                <c:pt idx="12446">
                  <c:v>0.84260000000000002</c:v>
                </c:pt>
                <c:pt idx="12447">
                  <c:v>0.84260000000000002</c:v>
                </c:pt>
                <c:pt idx="12448">
                  <c:v>0.84297</c:v>
                </c:pt>
                <c:pt idx="12449">
                  <c:v>0.84333999999999998</c:v>
                </c:pt>
                <c:pt idx="12450">
                  <c:v>0.84136</c:v>
                </c:pt>
                <c:pt idx="12451">
                  <c:v>0.84172999999999998</c:v>
                </c:pt>
                <c:pt idx="12452">
                  <c:v>0.84209999999999996</c:v>
                </c:pt>
                <c:pt idx="12453">
                  <c:v>0.84209999999999996</c:v>
                </c:pt>
                <c:pt idx="12454">
                  <c:v>0.84247000000000005</c:v>
                </c:pt>
                <c:pt idx="12455">
                  <c:v>0.84050000000000002</c:v>
                </c:pt>
                <c:pt idx="12456">
                  <c:v>0.83853</c:v>
                </c:pt>
                <c:pt idx="12457">
                  <c:v>0.83891000000000004</c:v>
                </c:pt>
                <c:pt idx="12458">
                  <c:v>0.83928000000000003</c:v>
                </c:pt>
                <c:pt idx="12459">
                  <c:v>0.83928000000000003</c:v>
                </c:pt>
                <c:pt idx="12460">
                  <c:v>0.83965999999999996</c:v>
                </c:pt>
                <c:pt idx="12461">
                  <c:v>0.84004000000000001</c:v>
                </c:pt>
                <c:pt idx="12462">
                  <c:v>0.84040999999999999</c:v>
                </c:pt>
                <c:pt idx="12463">
                  <c:v>0.84079000000000004</c:v>
                </c:pt>
                <c:pt idx="12464">
                  <c:v>0.84116000000000002</c:v>
                </c:pt>
                <c:pt idx="12465">
                  <c:v>0.84153</c:v>
                </c:pt>
                <c:pt idx="12466">
                  <c:v>0.83955999999999997</c:v>
                </c:pt>
                <c:pt idx="12467">
                  <c:v>0.83994000000000002</c:v>
                </c:pt>
                <c:pt idx="12468">
                  <c:v>0.84031</c:v>
                </c:pt>
                <c:pt idx="12469">
                  <c:v>0.84031</c:v>
                </c:pt>
                <c:pt idx="12470">
                  <c:v>0.84067999999999998</c:v>
                </c:pt>
                <c:pt idx="12471">
                  <c:v>0.84106000000000003</c:v>
                </c:pt>
                <c:pt idx="12472">
                  <c:v>0.84143000000000001</c:v>
                </c:pt>
                <c:pt idx="12473">
                  <c:v>0.84143000000000001</c:v>
                </c:pt>
                <c:pt idx="12474">
                  <c:v>0.84179999999999999</c:v>
                </c:pt>
                <c:pt idx="12475">
                  <c:v>0.84216999999999997</c:v>
                </c:pt>
                <c:pt idx="12476">
                  <c:v>0.84216999999999997</c:v>
                </c:pt>
                <c:pt idx="12477">
                  <c:v>0.84253999999999996</c:v>
                </c:pt>
                <c:pt idx="12478">
                  <c:v>0.84057000000000004</c:v>
                </c:pt>
                <c:pt idx="12479">
                  <c:v>0.84094000000000002</c:v>
                </c:pt>
                <c:pt idx="12480">
                  <c:v>0.83896999999999999</c:v>
                </c:pt>
                <c:pt idx="12481">
                  <c:v>0.83699999999999997</c:v>
                </c:pt>
                <c:pt idx="12482">
                  <c:v>0.83738000000000001</c:v>
                </c:pt>
                <c:pt idx="12483">
                  <c:v>0.83542000000000005</c:v>
                </c:pt>
                <c:pt idx="12484">
                  <c:v>0.83579999999999999</c:v>
                </c:pt>
                <c:pt idx="12485">
                  <c:v>0.83579999999999999</c:v>
                </c:pt>
                <c:pt idx="12486">
                  <c:v>0.83579999999999999</c:v>
                </c:pt>
                <c:pt idx="12487">
                  <c:v>0.83618999999999999</c:v>
                </c:pt>
                <c:pt idx="12488">
                  <c:v>0.83657000000000004</c:v>
                </c:pt>
                <c:pt idx="12489">
                  <c:v>0.83696000000000004</c:v>
                </c:pt>
                <c:pt idx="12490">
                  <c:v>0.83499000000000001</c:v>
                </c:pt>
                <c:pt idx="12491">
                  <c:v>0.83538000000000001</c:v>
                </c:pt>
                <c:pt idx="12492">
                  <c:v>0.83577000000000001</c:v>
                </c:pt>
                <c:pt idx="12493">
                  <c:v>0.83614999999999995</c:v>
                </c:pt>
                <c:pt idx="12494">
                  <c:v>0.83653999999999995</c:v>
                </c:pt>
                <c:pt idx="12495">
                  <c:v>0.83653999999999995</c:v>
                </c:pt>
                <c:pt idx="12496">
                  <c:v>0.83692</c:v>
                </c:pt>
                <c:pt idx="12497">
                  <c:v>0.83730000000000004</c:v>
                </c:pt>
                <c:pt idx="12498">
                  <c:v>0.83533999999999997</c:v>
                </c:pt>
                <c:pt idx="12499">
                  <c:v>0.83338000000000001</c:v>
                </c:pt>
                <c:pt idx="12500">
                  <c:v>0.83142000000000005</c:v>
                </c:pt>
                <c:pt idx="12501">
                  <c:v>0.83142000000000005</c:v>
                </c:pt>
                <c:pt idx="12502">
                  <c:v>0.83182</c:v>
                </c:pt>
                <c:pt idx="12503">
                  <c:v>0.83221000000000001</c:v>
                </c:pt>
                <c:pt idx="12504">
                  <c:v>0.83260999999999996</c:v>
                </c:pt>
                <c:pt idx="12505">
                  <c:v>0.83260999999999996</c:v>
                </c:pt>
                <c:pt idx="12506">
                  <c:v>0.83299999999999996</c:v>
                </c:pt>
                <c:pt idx="12507">
                  <c:v>0.83338999999999996</c:v>
                </c:pt>
                <c:pt idx="12508">
                  <c:v>0.83377999999999997</c:v>
                </c:pt>
                <c:pt idx="12509">
                  <c:v>0.83416999999999997</c:v>
                </c:pt>
                <c:pt idx="12510">
                  <c:v>0.83416999999999997</c:v>
                </c:pt>
                <c:pt idx="12511">
                  <c:v>0.83457000000000003</c:v>
                </c:pt>
                <c:pt idx="12512">
                  <c:v>0.83494999999999997</c:v>
                </c:pt>
                <c:pt idx="12513">
                  <c:v>0.83533999999999997</c:v>
                </c:pt>
                <c:pt idx="12514">
                  <c:v>0.83572999999999997</c:v>
                </c:pt>
                <c:pt idx="12515">
                  <c:v>0.83611999999999997</c:v>
                </c:pt>
                <c:pt idx="12516">
                  <c:v>0.83414999999999995</c:v>
                </c:pt>
                <c:pt idx="12517">
                  <c:v>0.83453999999999995</c:v>
                </c:pt>
                <c:pt idx="12518">
                  <c:v>0.83492999999999995</c:v>
                </c:pt>
                <c:pt idx="12519">
                  <c:v>0.83531999999999995</c:v>
                </c:pt>
                <c:pt idx="12520">
                  <c:v>0.83335999999999999</c:v>
                </c:pt>
                <c:pt idx="12521">
                  <c:v>0.83140000000000003</c:v>
                </c:pt>
                <c:pt idx="12522">
                  <c:v>0.82945000000000002</c:v>
                </c:pt>
                <c:pt idx="12523">
                  <c:v>0.82984999999999998</c:v>
                </c:pt>
                <c:pt idx="12524">
                  <c:v>0.82791000000000003</c:v>
                </c:pt>
                <c:pt idx="12525">
                  <c:v>0.82830999999999999</c:v>
                </c:pt>
                <c:pt idx="12526">
                  <c:v>0.82870999999999995</c:v>
                </c:pt>
                <c:pt idx="12527">
                  <c:v>0.82911000000000001</c:v>
                </c:pt>
                <c:pt idx="12528">
                  <c:v>0.82950999999999997</c:v>
                </c:pt>
                <c:pt idx="12529">
                  <c:v>0.82991000000000004</c:v>
                </c:pt>
                <c:pt idx="12530">
                  <c:v>0.83030999999999999</c:v>
                </c:pt>
                <c:pt idx="12531">
                  <c:v>0.83070999999999995</c:v>
                </c:pt>
                <c:pt idx="12532">
                  <c:v>0.83109999999999995</c:v>
                </c:pt>
                <c:pt idx="12533">
                  <c:v>0.83150000000000002</c:v>
                </c:pt>
                <c:pt idx="12534">
                  <c:v>0.83189000000000002</c:v>
                </c:pt>
                <c:pt idx="12535">
                  <c:v>0.83228000000000002</c:v>
                </c:pt>
                <c:pt idx="12536">
                  <c:v>0.83267000000000002</c:v>
                </c:pt>
                <c:pt idx="12537">
                  <c:v>0.83072999999999997</c:v>
                </c:pt>
                <c:pt idx="12538">
                  <c:v>0.82879000000000003</c:v>
                </c:pt>
                <c:pt idx="12539">
                  <c:v>0.82918999999999998</c:v>
                </c:pt>
                <c:pt idx="12540">
                  <c:v>0.82959000000000005</c:v>
                </c:pt>
                <c:pt idx="12541">
                  <c:v>0.82999000000000001</c:v>
                </c:pt>
                <c:pt idx="12542">
                  <c:v>0.83038000000000001</c:v>
                </c:pt>
                <c:pt idx="12543">
                  <c:v>0.83077999999999996</c:v>
                </c:pt>
                <c:pt idx="12544">
                  <c:v>0.82884999999999998</c:v>
                </c:pt>
                <c:pt idx="12545">
                  <c:v>0.82884999999999998</c:v>
                </c:pt>
                <c:pt idx="12546">
                  <c:v>0.82923999999999998</c:v>
                </c:pt>
                <c:pt idx="12547">
                  <c:v>0.82730999999999999</c:v>
                </c:pt>
                <c:pt idx="12548">
                  <c:v>0.82770999999999995</c:v>
                </c:pt>
                <c:pt idx="12549">
                  <c:v>0.82579000000000002</c:v>
                </c:pt>
                <c:pt idx="12550">
                  <c:v>0.82579000000000002</c:v>
                </c:pt>
                <c:pt idx="12551">
                  <c:v>0.82618999999999998</c:v>
                </c:pt>
                <c:pt idx="12552">
                  <c:v>0.82618999999999998</c:v>
                </c:pt>
                <c:pt idx="12553">
                  <c:v>0.82618999999999998</c:v>
                </c:pt>
                <c:pt idx="12554">
                  <c:v>0.8266</c:v>
                </c:pt>
                <c:pt idx="12555">
                  <c:v>0.82465999999999995</c:v>
                </c:pt>
                <c:pt idx="12556">
                  <c:v>0.82506999999999997</c:v>
                </c:pt>
                <c:pt idx="12557">
                  <c:v>0.82547999999999999</c:v>
                </c:pt>
                <c:pt idx="12558">
                  <c:v>0.82547999999999999</c:v>
                </c:pt>
                <c:pt idx="12559">
                  <c:v>0.82589000000000001</c:v>
                </c:pt>
                <c:pt idx="12560">
                  <c:v>0.82630000000000003</c:v>
                </c:pt>
                <c:pt idx="12561">
                  <c:v>0.82670999999999994</c:v>
                </c:pt>
                <c:pt idx="12562">
                  <c:v>0.82711000000000001</c:v>
                </c:pt>
                <c:pt idx="12563">
                  <c:v>0.82752000000000003</c:v>
                </c:pt>
                <c:pt idx="12564">
                  <c:v>0.82791999999999999</c:v>
                </c:pt>
                <c:pt idx="12565">
                  <c:v>0.82598000000000005</c:v>
                </c:pt>
                <c:pt idx="12566">
                  <c:v>0.82598000000000005</c:v>
                </c:pt>
                <c:pt idx="12567">
                  <c:v>0.82638999999999996</c:v>
                </c:pt>
                <c:pt idx="12568">
                  <c:v>0.82679999999999998</c:v>
                </c:pt>
                <c:pt idx="12569">
                  <c:v>0.82486000000000004</c:v>
                </c:pt>
                <c:pt idx="12570">
                  <c:v>0.82526999999999995</c:v>
                </c:pt>
                <c:pt idx="12571">
                  <c:v>0.82526999999999995</c:v>
                </c:pt>
                <c:pt idx="12572">
                  <c:v>0.82567999999999997</c:v>
                </c:pt>
                <c:pt idx="12573">
                  <c:v>0.82374999999999998</c:v>
                </c:pt>
                <c:pt idx="12574">
                  <c:v>0.82416</c:v>
                </c:pt>
                <c:pt idx="12575">
                  <c:v>0.82457000000000003</c:v>
                </c:pt>
                <c:pt idx="12576">
                  <c:v>0.82498000000000005</c:v>
                </c:pt>
                <c:pt idx="12577">
                  <c:v>0.82538999999999996</c:v>
                </c:pt>
                <c:pt idx="12578">
                  <c:v>0.82345999999999997</c:v>
                </c:pt>
                <c:pt idx="12579">
                  <c:v>0.82154000000000005</c:v>
                </c:pt>
                <c:pt idx="12580">
                  <c:v>0.82194999999999996</c:v>
                </c:pt>
                <c:pt idx="12581">
                  <c:v>0.82237000000000005</c:v>
                </c:pt>
                <c:pt idx="12582">
                  <c:v>0.82045000000000001</c:v>
                </c:pt>
                <c:pt idx="12583">
                  <c:v>0.82086999999999999</c:v>
                </c:pt>
                <c:pt idx="12584">
                  <c:v>0.82128999999999996</c:v>
                </c:pt>
                <c:pt idx="12585">
                  <c:v>0.82169999999999999</c:v>
                </c:pt>
                <c:pt idx="12586">
                  <c:v>0.82211999999999996</c:v>
                </c:pt>
                <c:pt idx="12587">
                  <c:v>0.82252999999999998</c:v>
                </c:pt>
                <c:pt idx="12588">
                  <c:v>0.82294999999999996</c:v>
                </c:pt>
                <c:pt idx="12589">
                  <c:v>0.82335999999999998</c:v>
                </c:pt>
                <c:pt idx="12590">
                  <c:v>0.82377</c:v>
                </c:pt>
                <c:pt idx="12591">
                  <c:v>0.82418000000000002</c:v>
                </c:pt>
                <c:pt idx="12592">
                  <c:v>0.82225999999999999</c:v>
                </c:pt>
                <c:pt idx="12593">
                  <c:v>0.82267999999999997</c:v>
                </c:pt>
                <c:pt idx="12594">
                  <c:v>0.82076000000000005</c:v>
                </c:pt>
                <c:pt idx="12595">
                  <c:v>0.82118000000000002</c:v>
                </c:pt>
                <c:pt idx="12596">
                  <c:v>0.8216</c:v>
                </c:pt>
                <c:pt idx="12597">
                  <c:v>0.81969000000000003</c:v>
                </c:pt>
                <c:pt idx="12598">
                  <c:v>0.82011000000000001</c:v>
                </c:pt>
                <c:pt idx="12599">
                  <c:v>0.82052000000000003</c:v>
                </c:pt>
                <c:pt idx="12600">
                  <c:v>0.81862000000000001</c:v>
                </c:pt>
                <c:pt idx="12601">
                  <c:v>0.81903999999999999</c:v>
                </c:pt>
                <c:pt idx="12602">
                  <c:v>0.81945999999999997</c:v>
                </c:pt>
                <c:pt idx="12603">
                  <c:v>0.81988000000000005</c:v>
                </c:pt>
                <c:pt idx="12604">
                  <c:v>0.81798000000000004</c:v>
                </c:pt>
                <c:pt idx="12605">
                  <c:v>0.81840000000000002</c:v>
                </c:pt>
                <c:pt idx="12606">
                  <c:v>0.8165</c:v>
                </c:pt>
                <c:pt idx="12607">
                  <c:v>0.8165</c:v>
                </c:pt>
                <c:pt idx="12608">
                  <c:v>0.81460999999999995</c:v>
                </c:pt>
                <c:pt idx="12609">
                  <c:v>0.81503999999999999</c:v>
                </c:pt>
                <c:pt idx="12610">
                  <c:v>0.81503999999999999</c:v>
                </c:pt>
                <c:pt idx="12611">
                  <c:v>0.81547000000000003</c:v>
                </c:pt>
                <c:pt idx="12612">
                  <c:v>0.81357000000000002</c:v>
                </c:pt>
                <c:pt idx="12613">
                  <c:v>0.81399999999999995</c:v>
                </c:pt>
                <c:pt idx="12614">
                  <c:v>0.81444000000000005</c:v>
                </c:pt>
                <c:pt idx="12615">
                  <c:v>0.81486999999999998</c:v>
                </c:pt>
                <c:pt idx="12616">
                  <c:v>0.81530000000000002</c:v>
                </c:pt>
                <c:pt idx="12617">
                  <c:v>0.81340000000000001</c:v>
                </c:pt>
                <c:pt idx="12618">
                  <c:v>0.81340000000000001</c:v>
                </c:pt>
                <c:pt idx="12619">
                  <c:v>0.81384000000000001</c:v>
                </c:pt>
                <c:pt idx="12620">
                  <c:v>0.81427000000000005</c:v>
                </c:pt>
                <c:pt idx="12621">
                  <c:v>0.81469999999999998</c:v>
                </c:pt>
                <c:pt idx="12622">
                  <c:v>0.81469999999999998</c:v>
                </c:pt>
                <c:pt idx="12623">
                  <c:v>0.81513000000000002</c:v>
                </c:pt>
                <c:pt idx="12624">
                  <c:v>0.81323999999999996</c:v>
                </c:pt>
                <c:pt idx="12625">
                  <c:v>0.81323999999999996</c:v>
                </c:pt>
                <c:pt idx="12626">
                  <c:v>0.81323999999999996</c:v>
                </c:pt>
                <c:pt idx="12627">
                  <c:v>0.81323999999999996</c:v>
                </c:pt>
                <c:pt idx="12628">
                  <c:v>0.81323999999999996</c:v>
                </c:pt>
                <c:pt idx="12629">
                  <c:v>0.81323999999999996</c:v>
                </c:pt>
                <c:pt idx="12630">
                  <c:v>0.81323999999999996</c:v>
                </c:pt>
                <c:pt idx="12631">
                  <c:v>0.81367999999999996</c:v>
                </c:pt>
                <c:pt idx="12632">
                  <c:v>0.81411999999999995</c:v>
                </c:pt>
                <c:pt idx="12633">
                  <c:v>0.81455</c:v>
                </c:pt>
                <c:pt idx="12634">
                  <c:v>0.81455</c:v>
                </c:pt>
                <c:pt idx="12635">
                  <c:v>0.81455</c:v>
                </c:pt>
                <c:pt idx="12636">
                  <c:v>0.81498999999999999</c:v>
                </c:pt>
                <c:pt idx="12637">
                  <c:v>0.81542999999999999</c:v>
                </c:pt>
                <c:pt idx="12638">
                  <c:v>0.81586000000000003</c:v>
                </c:pt>
                <c:pt idx="12639">
                  <c:v>0.81394</c:v>
                </c:pt>
                <c:pt idx="12640">
                  <c:v>0.81437999999999999</c:v>
                </c:pt>
                <c:pt idx="12641">
                  <c:v>0.81481000000000003</c:v>
                </c:pt>
                <c:pt idx="12642">
                  <c:v>0.81289999999999996</c:v>
                </c:pt>
                <c:pt idx="12643">
                  <c:v>0.81098000000000003</c:v>
                </c:pt>
                <c:pt idx="12644">
                  <c:v>0.81142999999999998</c:v>
                </c:pt>
                <c:pt idx="12645">
                  <c:v>0.81142999999999998</c:v>
                </c:pt>
                <c:pt idx="12646">
                  <c:v>0.81142999999999998</c:v>
                </c:pt>
                <c:pt idx="12647">
                  <c:v>0.81186999999999998</c:v>
                </c:pt>
                <c:pt idx="12648">
                  <c:v>0.81232000000000004</c:v>
                </c:pt>
                <c:pt idx="12649">
                  <c:v>0.81276000000000004</c:v>
                </c:pt>
                <c:pt idx="12650">
                  <c:v>0.81320000000000003</c:v>
                </c:pt>
                <c:pt idx="12651">
                  <c:v>0.81364000000000003</c:v>
                </c:pt>
                <c:pt idx="12652">
                  <c:v>0.81172</c:v>
                </c:pt>
                <c:pt idx="12653">
                  <c:v>0.81216999999999995</c:v>
                </c:pt>
                <c:pt idx="12654">
                  <c:v>0.81261000000000005</c:v>
                </c:pt>
                <c:pt idx="12655">
                  <c:v>0.81069999999999998</c:v>
                </c:pt>
                <c:pt idx="12656">
                  <c:v>0.80879000000000001</c:v>
                </c:pt>
                <c:pt idx="12657">
                  <c:v>0.80879000000000001</c:v>
                </c:pt>
                <c:pt idx="12658">
                  <c:v>0.80923999999999996</c:v>
                </c:pt>
                <c:pt idx="12659">
                  <c:v>0.80969000000000002</c:v>
                </c:pt>
                <c:pt idx="12660">
                  <c:v>0.81013999999999997</c:v>
                </c:pt>
                <c:pt idx="12661">
                  <c:v>0.80823</c:v>
                </c:pt>
                <c:pt idx="12662">
                  <c:v>0.80823</c:v>
                </c:pt>
                <c:pt idx="12663">
                  <c:v>0.80632000000000004</c:v>
                </c:pt>
                <c:pt idx="12664">
                  <c:v>0.80678000000000005</c:v>
                </c:pt>
                <c:pt idx="12665">
                  <c:v>0.80678000000000005</c:v>
                </c:pt>
                <c:pt idx="12666">
                  <c:v>0.80723</c:v>
                </c:pt>
                <c:pt idx="12667">
                  <c:v>0.80723</c:v>
                </c:pt>
                <c:pt idx="12668">
                  <c:v>0.80769000000000002</c:v>
                </c:pt>
                <c:pt idx="12669">
                  <c:v>0.80815000000000003</c:v>
                </c:pt>
                <c:pt idx="12670">
                  <c:v>0.80815000000000003</c:v>
                </c:pt>
                <c:pt idx="12671">
                  <c:v>0.80859999999999999</c:v>
                </c:pt>
                <c:pt idx="12672">
                  <c:v>0.80667999999999995</c:v>
                </c:pt>
                <c:pt idx="12673">
                  <c:v>0.80713999999999997</c:v>
                </c:pt>
                <c:pt idx="12674">
                  <c:v>0.80523</c:v>
                </c:pt>
                <c:pt idx="12675">
                  <c:v>0.80569000000000002</c:v>
                </c:pt>
                <c:pt idx="12676">
                  <c:v>0.80615000000000003</c:v>
                </c:pt>
                <c:pt idx="12677">
                  <c:v>0.80661000000000005</c:v>
                </c:pt>
                <c:pt idx="12678">
                  <c:v>0.80706999999999995</c:v>
                </c:pt>
                <c:pt idx="12679">
                  <c:v>0.80752000000000002</c:v>
                </c:pt>
                <c:pt idx="12680">
                  <c:v>0.80798000000000003</c:v>
                </c:pt>
                <c:pt idx="12681">
                  <c:v>0.80842999999999998</c:v>
                </c:pt>
                <c:pt idx="12682">
                  <c:v>0.80888000000000004</c:v>
                </c:pt>
                <c:pt idx="12683">
                  <c:v>0.80698000000000003</c:v>
                </c:pt>
                <c:pt idx="12684">
                  <c:v>0.80742999999999998</c:v>
                </c:pt>
                <c:pt idx="12685">
                  <c:v>0.80788000000000004</c:v>
                </c:pt>
                <c:pt idx="12686">
                  <c:v>0.80833999999999995</c:v>
                </c:pt>
                <c:pt idx="12687">
                  <c:v>0.80879000000000001</c:v>
                </c:pt>
                <c:pt idx="12688">
                  <c:v>0.80879000000000001</c:v>
                </c:pt>
                <c:pt idx="12689">
                  <c:v>0.80923999999999996</c:v>
                </c:pt>
                <c:pt idx="12690">
                  <c:v>0.80969000000000002</c:v>
                </c:pt>
                <c:pt idx="12691">
                  <c:v>0.81013999999999997</c:v>
                </c:pt>
                <c:pt idx="12692">
                  <c:v>0.81059000000000003</c:v>
                </c:pt>
                <c:pt idx="12693">
                  <c:v>0.81103000000000003</c:v>
                </c:pt>
                <c:pt idx="12694">
                  <c:v>0.81103000000000003</c:v>
                </c:pt>
                <c:pt idx="12695">
                  <c:v>0.81147999999999998</c:v>
                </c:pt>
                <c:pt idx="12696">
                  <c:v>0.81191999999999998</c:v>
                </c:pt>
                <c:pt idx="12697">
                  <c:v>0.81001000000000001</c:v>
                </c:pt>
                <c:pt idx="12698">
                  <c:v>0.81001000000000001</c:v>
                </c:pt>
                <c:pt idx="12699">
                  <c:v>0.80808999999999997</c:v>
                </c:pt>
                <c:pt idx="12700">
                  <c:v>0.80854999999999999</c:v>
                </c:pt>
                <c:pt idx="12701">
                  <c:v>0.80900000000000005</c:v>
                </c:pt>
                <c:pt idx="12702">
                  <c:v>0.80708999999999997</c:v>
                </c:pt>
                <c:pt idx="12703">
                  <c:v>0.80754999999999999</c:v>
                </c:pt>
                <c:pt idx="12704">
                  <c:v>0.80800000000000005</c:v>
                </c:pt>
                <c:pt idx="12705">
                  <c:v>0.80845</c:v>
                </c:pt>
                <c:pt idx="12706">
                  <c:v>0.80889999999999995</c:v>
                </c:pt>
                <c:pt idx="12707">
                  <c:v>0.80935000000000001</c:v>
                </c:pt>
                <c:pt idx="12708">
                  <c:v>0.80979999999999996</c:v>
                </c:pt>
                <c:pt idx="12709">
                  <c:v>0.81025000000000003</c:v>
                </c:pt>
                <c:pt idx="12710">
                  <c:v>0.80833999999999995</c:v>
                </c:pt>
                <c:pt idx="12711">
                  <c:v>0.80879000000000001</c:v>
                </c:pt>
                <c:pt idx="12712">
                  <c:v>0.80923999999999996</c:v>
                </c:pt>
                <c:pt idx="12713">
                  <c:v>0.80969000000000002</c:v>
                </c:pt>
                <c:pt idx="12714">
                  <c:v>0.81013999999999997</c:v>
                </c:pt>
                <c:pt idx="12715">
                  <c:v>0.81059000000000003</c:v>
                </c:pt>
                <c:pt idx="12716">
                  <c:v>0.81103000000000003</c:v>
                </c:pt>
                <c:pt idx="12717">
                  <c:v>0.81147000000000002</c:v>
                </c:pt>
                <c:pt idx="12718">
                  <c:v>0.80957000000000001</c:v>
                </c:pt>
                <c:pt idx="12719">
                  <c:v>0.80957000000000001</c:v>
                </c:pt>
                <c:pt idx="12720">
                  <c:v>0.81001999999999996</c:v>
                </c:pt>
                <c:pt idx="12721">
                  <c:v>0.81045999999999996</c:v>
                </c:pt>
                <c:pt idx="12722">
                  <c:v>0.81091000000000002</c:v>
                </c:pt>
                <c:pt idx="12723">
                  <c:v>0.81135000000000002</c:v>
                </c:pt>
                <c:pt idx="12724">
                  <c:v>0.80945</c:v>
                </c:pt>
                <c:pt idx="12725">
                  <c:v>0.80989999999999995</c:v>
                </c:pt>
                <c:pt idx="12726">
                  <c:v>0.81033999999999995</c:v>
                </c:pt>
                <c:pt idx="12727">
                  <c:v>0.81079000000000001</c:v>
                </c:pt>
                <c:pt idx="12728">
                  <c:v>0.81079000000000001</c:v>
                </c:pt>
                <c:pt idx="12729">
                  <c:v>0.80888000000000004</c:v>
                </c:pt>
                <c:pt idx="12730">
                  <c:v>0.80932999999999999</c:v>
                </c:pt>
                <c:pt idx="12731">
                  <c:v>0.80742999999999998</c:v>
                </c:pt>
                <c:pt idx="12732">
                  <c:v>0.80788000000000004</c:v>
                </c:pt>
                <c:pt idx="12733">
                  <c:v>0.80788000000000004</c:v>
                </c:pt>
                <c:pt idx="12734">
                  <c:v>0.80832999999999999</c:v>
                </c:pt>
                <c:pt idx="12735">
                  <c:v>0.80832999999999999</c:v>
                </c:pt>
                <c:pt idx="12736">
                  <c:v>0.80879000000000001</c:v>
                </c:pt>
                <c:pt idx="12737">
                  <c:v>0.80923999999999996</c:v>
                </c:pt>
                <c:pt idx="12738">
                  <c:v>0.80923999999999996</c:v>
                </c:pt>
                <c:pt idx="12739">
                  <c:v>0.80732999999999999</c:v>
                </c:pt>
                <c:pt idx="12740">
                  <c:v>0.80778000000000005</c:v>
                </c:pt>
                <c:pt idx="12741">
                  <c:v>0.80823999999999996</c:v>
                </c:pt>
                <c:pt idx="12742">
                  <c:v>0.80869000000000002</c:v>
                </c:pt>
                <c:pt idx="12743">
                  <c:v>0.80913999999999997</c:v>
                </c:pt>
                <c:pt idx="12744">
                  <c:v>0.80959000000000003</c:v>
                </c:pt>
                <c:pt idx="12745">
                  <c:v>0.81003000000000003</c:v>
                </c:pt>
                <c:pt idx="12746">
                  <c:v>0.80813000000000001</c:v>
                </c:pt>
                <c:pt idx="12747">
                  <c:v>0.80857999999999997</c:v>
                </c:pt>
                <c:pt idx="12748">
                  <c:v>0.80667999999999995</c:v>
                </c:pt>
                <c:pt idx="12749">
                  <c:v>0.80713000000000001</c:v>
                </c:pt>
                <c:pt idx="12750">
                  <c:v>0.80759000000000003</c:v>
                </c:pt>
                <c:pt idx="12751">
                  <c:v>0.80803999999999998</c:v>
                </c:pt>
                <c:pt idx="12752">
                  <c:v>0.80803999999999998</c:v>
                </c:pt>
                <c:pt idx="12753">
                  <c:v>0.80849000000000004</c:v>
                </c:pt>
                <c:pt idx="12754">
                  <c:v>0.80893999999999999</c:v>
                </c:pt>
                <c:pt idx="12755">
                  <c:v>0.80703999999999998</c:v>
                </c:pt>
                <c:pt idx="12756">
                  <c:v>0.80749000000000004</c:v>
                </c:pt>
                <c:pt idx="12757">
                  <c:v>0.80794999999999995</c:v>
                </c:pt>
                <c:pt idx="12758">
                  <c:v>0.80605000000000004</c:v>
                </c:pt>
                <c:pt idx="12759">
                  <c:v>0.80649999999999999</c:v>
                </c:pt>
                <c:pt idx="12760">
                  <c:v>0.80696000000000001</c:v>
                </c:pt>
                <c:pt idx="12761">
                  <c:v>0.80740999999999996</c:v>
                </c:pt>
                <c:pt idx="12762">
                  <c:v>0.80786000000000002</c:v>
                </c:pt>
                <c:pt idx="12763">
                  <c:v>0.80830999999999997</c:v>
                </c:pt>
                <c:pt idx="12764">
                  <c:v>0.80642000000000003</c:v>
                </c:pt>
                <c:pt idx="12765">
                  <c:v>0.80452999999999997</c:v>
                </c:pt>
                <c:pt idx="12766">
                  <c:v>0.80498999999999998</c:v>
                </c:pt>
                <c:pt idx="12767">
                  <c:v>0.80545</c:v>
                </c:pt>
                <c:pt idx="12768">
                  <c:v>0.80589999999999995</c:v>
                </c:pt>
                <c:pt idx="12769">
                  <c:v>0.80401999999999996</c:v>
                </c:pt>
                <c:pt idx="12770">
                  <c:v>0.80447000000000002</c:v>
                </c:pt>
                <c:pt idx="12771">
                  <c:v>0.80447000000000002</c:v>
                </c:pt>
                <c:pt idx="12772">
                  <c:v>0.80259000000000003</c:v>
                </c:pt>
                <c:pt idx="12773">
                  <c:v>0.80305000000000004</c:v>
                </c:pt>
                <c:pt idx="12774">
                  <c:v>0.80305000000000004</c:v>
                </c:pt>
                <c:pt idx="12775">
                  <c:v>0.80350999999999995</c:v>
                </c:pt>
                <c:pt idx="12776">
                  <c:v>0.80350999999999995</c:v>
                </c:pt>
                <c:pt idx="12777">
                  <c:v>0.80162999999999995</c:v>
                </c:pt>
                <c:pt idx="12778">
                  <c:v>0.80208999999999997</c:v>
                </c:pt>
                <c:pt idx="12779">
                  <c:v>0.80256000000000005</c:v>
                </c:pt>
                <c:pt idx="12780">
                  <c:v>0.80301999999999996</c:v>
                </c:pt>
                <c:pt idx="12781">
                  <c:v>0.80347999999999997</c:v>
                </c:pt>
                <c:pt idx="12782">
                  <c:v>0.80393999999999999</c:v>
                </c:pt>
                <c:pt idx="12783">
                  <c:v>0.80206</c:v>
                </c:pt>
                <c:pt idx="12784">
                  <c:v>0.80018</c:v>
                </c:pt>
                <c:pt idx="12785">
                  <c:v>0.80064999999999997</c:v>
                </c:pt>
                <c:pt idx="12786">
                  <c:v>0.80064999999999997</c:v>
                </c:pt>
                <c:pt idx="12787">
                  <c:v>0.80112000000000005</c:v>
                </c:pt>
                <c:pt idx="12788">
                  <c:v>0.80157999999999996</c:v>
                </c:pt>
                <c:pt idx="12789">
                  <c:v>0.79969999999999997</c:v>
                </c:pt>
                <c:pt idx="12790">
                  <c:v>0.80017000000000005</c:v>
                </c:pt>
                <c:pt idx="12791">
                  <c:v>0.80064000000000002</c:v>
                </c:pt>
                <c:pt idx="12792">
                  <c:v>0.80110999999999999</c:v>
                </c:pt>
                <c:pt idx="12793">
                  <c:v>0.80157</c:v>
                </c:pt>
                <c:pt idx="12794">
                  <c:v>0.80203999999999998</c:v>
                </c:pt>
                <c:pt idx="12795">
                  <c:v>0.80249999999999999</c:v>
                </c:pt>
                <c:pt idx="12796">
                  <c:v>0.80296000000000001</c:v>
                </c:pt>
                <c:pt idx="12797">
                  <c:v>0.80296000000000001</c:v>
                </c:pt>
                <c:pt idx="12798">
                  <c:v>0.80296000000000001</c:v>
                </c:pt>
                <c:pt idx="12799">
                  <c:v>0.80342999999999998</c:v>
                </c:pt>
                <c:pt idx="12800">
                  <c:v>0.80154000000000003</c:v>
                </c:pt>
                <c:pt idx="12801">
                  <c:v>0.80201</c:v>
                </c:pt>
                <c:pt idx="12802">
                  <c:v>0.80247000000000002</c:v>
                </c:pt>
                <c:pt idx="12803">
                  <c:v>0.80293000000000003</c:v>
                </c:pt>
                <c:pt idx="12804">
                  <c:v>0.80339000000000005</c:v>
                </c:pt>
                <c:pt idx="12805">
                  <c:v>0.80384999999999995</c:v>
                </c:pt>
                <c:pt idx="12806">
                  <c:v>0.80430999999999997</c:v>
                </c:pt>
                <c:pt idx="12807">
                  <c:v>0.80476999999999999</c:v>
                </c:pt>
                <c:pt idx="12808">
                  <c:v>0.80523</c:v>
                </c:pt>
                <c:pt idx="12809">
                  <c:v>0.80567999999999995</c:v>
                </c:pt>
                <c:pt idx="12810">
                  <c:v>0.80567999999999995</c:v>
                </c:pt>
                <c:pt idx="12811">
                  <c:v>0.80379999999999996</c:v>
                </c:pt>
                <c:pt idx="12812">
                  <c:v>0.80379999999999996</c:v>
                </c:pt>
                <c:pt idx="12813">
                  <c:v>0.80425999999999997</c:v>
                </c:pt>
                <c:pt idx="12814">
                  <c:v>0.80471999999999999</c:v>
                </c:pt>
                <c:pt idx="12815">
                  <c:v>0.80471999999999999</c:v>
                </c:pt>
                <c:pt idx="12816">
                  <c:v>0.80518000000000001</c:v>
                </c:pt>
                <c:pt idx="12817">
                  <c:v>0.80562999999999996</c:v>
                </c:pt>
                <c:pt idx="12818">
                  <c:v>0.80608999999999997</c:v>
                </c:pt>
                <c:pt idx="12819">
                  <c:v>0.80608999999999997</c:v>
                </c:pt>
                <c:pt idx="12820">
                  <c:v>0.80654999999999999</c:v>
                </c:pt>
                <c:pt idx="12821">
                  <c:v>0.80700000000000005</c:v>
                </c:pt>
                <c:pt idx="12822">
                  <c:v>0.80745</c:v>
                </c:pt>
                <c:pt idx="12823">
                  <c:v>0.80791000000000002</c:v>
                </c:pt>
                <c:pt idx="12824">
                  <c:v>0.80835999999999997</c:v>
                </c:pt>
                <c:pt idx="12825">
                  <c:v>0.80881000000000003</c:v>
                </c:pt>
                <c:pt idx="12826">
                  <c:v>0.80925999999999998</c:v>
                </c:pt>
                <c:pt idx="12827">
                  <c:v>0.80969999999999998</c:v>
                </c:pt>
                <c:pt idx="12828">
                  <c:v>0.81015000000000004</c:v>
                </c:pt>
                <c:pt idx="12829">
                  <c:v>0.81059000000000003</c:v>
                </c:pt>
                <c:pt idx="12830">
                  <c:v>0.81103999999999998</c:v>
                </c:pt>
                <c:pt idx="12831">
                  <c:v>0.81147999999999998</c:v>
                </c:pt>
                <c:pt idx="12832">
                  <c:v>0.80957999999999997</c:v>
                </c:pt>
                <c:pt idx="12833">
                  <c:v>0.80767999999999995</c:v>
                </c:pt>
                <c:pt idx="12834">
                  <c:v>0.80813999999999997</c:v>
                </c:pt>
                <c:pt idx="12835">
                  <c:v>0.80623999999999996</c:v>
                </c:pt>
                <c:pt idx="12836">
                  <c:v>0.80623999999999996</c:v>
                </c:pt>
                <c:pt idx="12837">
                  <c:v>0.80669999999999997</c:v>
                </c:pt>
                <c:pt idx="12838">
                  <c:v>0.80669999999999997</c:v>
                </c:pt>
                <c:pt idx="12839">
                  <c:v>0.80715000000000003</c:v>
                </c:pt>
                <c:pt idx="12840">
                  <c:v>0.80759999999999998</c:v>
                </c:pt>
                <c:pt idx="12841">
                  <c:v>0.80806</c:v>
                </c:pt>
                <c:pt idx="12842">
                  <c:v>0.80850999999999995</c:v>
                </c:pt>
                <c:pt idx="12843">
                  <c:v>0.80661000000000005</c:v>
                </c:pt>
                <c:pt idx="12844">
                  <c:v>0.80706</c:v>
                </c:pt>
                <c:pt idx="12845">
                  <c:v>0.80752000000000002</c:v>
                </c:pt>
                <c:pt idx="12846">
                  <c:v>0.80796999999999997</c:v>
                </c:pt>
                <c:pt idx="12847">
                  <c:v>0.80796999999999997</c:v>
                </c:pt>
                <c:pt idx="12848">
                  <c:v>0.80606999999999995</c:v>
                </c:pt>
                <c:pt idx="12849">
                  <c:v>0.80418000000000001</c:v>
                </c:pt>
                <c:pt idx="12850">
                  <c:v>0.80464000000000002</c:v>
                </c:pt>
                <c:pt idx="12851">
                  <c:v>0.80276000000000003</c:v>
                </c:pt>
                <c:pt idx="12852">
                  <c:v>0.80276000000000003</c:v>
                </c:pt>
                <c:pt idx="12853">
                  <c:v>0.80322000000000005</c:v>
                </c:pt>
                <c:pt idx="12854">
                  <c:v>0.80367999999999995</c:v>
                </c:pt>
                <c:pt idx="12855">
                  <c:v>0.80367999999999995</c:v>
                </c:pt>
                <c:pt idx="12856">
                  <c:v>0.80413999999999997</c:v>
                </c:pt>
                <c:pt idx="12857">
                  <c:v>0.80459999999999998</c:v>
                </c:pt>
                <c:pt idx="12858">
                  <c:v>0.80506</c:v>
                </c:pt>
                <c:pt idx="12859">
                  <c:v>0.80552000000000001</c:v>
                </c:pt>
                <c:pt idx="12860">
                  <c:v>0.80596999999999996</c:v>
                </c:pt>
                <c:pt idx="12861">
                  <c:v>0.80642999999999998</c:v>
                </c:pt>
                <c:pt idx="12862">
                  <c:v>0.80688000000000004</c:v>
                </c:pt>
                <c:pt idx="12863">
                  <c:v>0.80498999999999998</c:v>
                </c:pt>
                <c:pt idx="12864">
                  <c:v>0.80310999999999999</c:v>
                </c:pt>
                <c:pt idx="12865">
                  <c:v>0.80357000000000001</c:v>
                </c:pt>
                <c:pt idx="12866">
                  <c:v>0.80403000000000002</c:v>
                </c:pt>
                <c:pt idx="12867">
                  <c:v>0.80449000000000004</c:v>
                </c:pt>
                <c:pt idx="12868">
                  <c:v>0.80449000000000004</c:v>
                </c:pt>
                <c:pt idx="12869">
                  <c:v>0.80493999999999999</c:v>
                </c:pt>
                <c:pt idx="12870">
                  <c:v>0.8054</c:v>
                </c:pt>
                <c:pt idx="12871">
                  <c:v>0.8054</c:v>
                </c:pt>
                <c:pt idx="12872">
                  <c:v>0.80586000000000002</c:v>
                </c:pt>
                <c:pt idx="12873">
                  <c:v>0.80630999999999997</c:v>
                </c:pt>
                <c:pt idx="12874">
                  <c:v>0.80676999999999999</c:v>
                </c:pt>
                <c:pt idx="12875">
                  <c:v>0.80722000000000005</c:v>
                </c:pt>
                <c:pt idx="12876">
                  <c:v>0.80767</c:v>
                </c:pt>
                <c:pt idx="12877">
                  <c:v>0.80811999999999995</c:v>
                </c:pt>
                <c:pt idx="12878">
                  <c:v>0.80623</c:v>
                </c:pt>
                <c:pt idx="12879">
                  <c:v>0.80667999999999995</c:v>
                </c:pt>
                <c:pt idx="12880">
                  <c:v>0.80713999999999997</c:v>
                </c:pt>
                <c:pt idx="12881">
                  <c:v>0.80759000000000003</c:v>
                </c:pt>
                <c:pt idx="12882">
                  <c:v>0.80803999999999998</c:v>
                </c:pt>
                <c:pt idx="12883">
                  <c:v>0.80849000000000004</c:v>
                </c:pt>
                <c:pt idx="12884">
                  <c:v>0.80659999999999998</c:v>
                </c:pt>
                <c:pt idx="12885">
                  <c:v>0.80705000000000005</c:v>
                </c:pt>
                <c:pt idx="12886">
                  <c:v>0.8075</c:v>
                </c:pt>
                <c:pt idx="12887">
                  <c:v>0.80794999999999995</c:v>
                </c:pt>
                <c:pt idx="12888">
                  <c:v>0.80840000000000001</c:v>
                </c:pt>
                <c:pt idx="12889">
                  <c:v>0.80884999999999996</c:v>
                </c:pt>
                <c:pt idx="12890">
                  <c:v>0.80928999999999995</c:v>
                </c:pt>
                <c:pt idx="12891">
                  <c:v>0.80928999999999995</c:v>
                </c:pt>
                <c:pt idx="12892">
                  <c:v>0.80740000000000001</c:v>
                </c:pt>
                <c:pt idx="12893">
                  <c:v>0.80740000000000001</c:v>
                </c:pt>
                <c:pt idx="12894">
                  <c:v>0.80784999999999996</c:v>
                </c:pt>
                <c:pt idx="12895">
                  <c:v>0.80830000000000002</c:v>
                </c:pt>
                <c:pt idx="12896">
                  <c:v>0.80874999999999997</c:v>
                </c:pt>
                <c:pt idx="12897">
                  <c:v>0.80874999999999997</c:v>
                </c:pt>
                <c:pt idx="12898">
                  <c:v>0.80920000000000003</c:v>
                </c:pt>
                <c:pt idx="12899">
                  <c:v>0.80730000000000002</c:v>
                </c:pt>
                <c:pt idx="12900">
                  <c:v>0.80774999999999997</c:v>
                </c:pt>
                <c:pt idx="12901">
                  <c:v>0.80820000000000003</c:v>
                </c:pt>
                <c:pt idx="12902">
                  <c:v>0.80864999999999998</c:v>
                </c:pt>
                <c:pt idx="12903">
                  <c:v>0.80910000000000004</c:v>
                </c:pt>
                <c:pt idx="12904">
                  <c:v>0.80954999999999999</c:v>
                </c:pt>
                <c:pt idx="12905">
                  <c:v>0.80998999999999999</c:v>
                </c:pt>
                <c:pt idx="12906">
                  <c:v>0.80998999999999999</c:v>
                </c:pt>
                <c:pt idx="12907">
                  <c:v>0.81044000000000005</c:v>
                </c:pt>
                <c:pt idx="12908">
                  <c:v>0.81088000000000005</c:v>
                </c:pt>
                <c:pt idx="12909">
                  <c:v>0.81132000000000004</c:v>
                </c:pt>
                <c:pt idx="12910">
                  <c:v>0.81132000000000004</c:v>
                </c:pt>
                <c:pt idx="12911">
                  <c:v>0.81176999999999999</c:v>
                </c:pt>
                <c:pt idx="12912">
                  <c:v>0.81220999999999999</c:v>
                </c:pt>
                <c:pt idx="12913">
                  <c:v>0.81264999999999998</c:v>
                </c:pt>
                <c:pt idx="12914">
                  <c:v>0.81308000000000002</c:v>
                </c:pt>
                <c:pt idx="12915">
                  <c:v>0.81308000000000002</c:v>
                </c:pt>
                <c:pt idx="12916">
                  <c:v>0.81352000000000002</c:v>
                </c:pt>
                <c:pt idx="12917">
                  <c:v>0.81352000000000002</c:v>
                </c:pt>
                <c:pt idx="12918">
                  <c:v>0.81352000000000002</c:v>
                </c:pt>
                <c:pt idx="12919">
                  <c:v>0.81161000000000005</c:v>
                </c:pt>
                <c:pt idx="12920">
                  <c:v>0.81205000000000005</c:v>
                </c:pt>
                <c:pt idx="12921">
                  <c:v>0.81013999999999997</c:v>
                </c:pt>
                <c:pt idx="12922">
                  <c:v>0.80823999999999996</c:v>
                </c:pt>
                <c:pt idx="12923">
                  <c:v>0.80869000000000002</c:v>
                </c:pt>
                <c:pt idx="12924">
                  <c:v>0.80913999999999997</c:v>
                </c:pt>
                <c:pt idx="12925">
                  <c:v>0.80957999999999997</c:v>
                </c:pt>
                <c:pt idx="12926">
                  <c:v>0.81003000000000003</c:v>
                </c:pt>
                <c:pt idx="12927">
                  <c:v>0.80813000000000001</c:v>
                </c:pt>
                <c:pt idx="12928">
                  <c:v>0.80857999999999997</c:v>
                </c:pt>
                <c:pt idx="12929">
                  <c:v>0.80903000000000003</c:v>
                </c:pt>
                <c:pt idx="12930">
                  <c:v>0.80947999999999998</c:v>
                </c:pt>
                <c:pt idx="12931">
                  <c:v>0.80991999999999997</c:v>
                </c:pt>
                <c:pt idx="12932">
                  <c:v>0.81037000000000003</c:v>
                </c:pt>
                <c:pt idx="12933">
                  <c:v>0.81081000000000003</c:v>
                </c:pt>
                <c:pt idx="12934">
                  <c:v>0.81125999999999998</c:v>
                </c:pt>
                <c:pt idx="12935">
                  <c:v>0.80935999999999997</c:v>
                </c:pt>
                <c:pt idx="12936">
                  <c:v>0.80979999999999996</c:v>
                </c:pt>
                <c:pt idx="12937">
                  <c:v>0.81025000000000003</c:v>
                </c:pt>
                <c:pt idx="12938">
                  <c:v>0.80835000000000001</c:v>
                </c:pt>
                <c:pt idx="12939">
                  <c:v>0.80879999999999996</c:v>
                </c:pt>
                <c:pt idx="12940">
                  <c:v>0.80925000000000002</c:v>
                </c:pt>
                <c:pt idx="12941">
                  <c:v>0.80969000000000002</c:v>
                </c:pt>
                <c:pt idx="12942">
                  <c:v>0.81013999999999997</c:v>
                </c:pt>
                <c:pt idx="12943">
                  <c:v>0.81057999999999997</c:v>
                </c:pt>
                <c:pt idx="12944">
                  <c:v>0.81101999999999996</c:v>
                </c:pt>
                <c:pt idx="12945">
                  <c:v>0.81101999999999996</c:v>
                </c:pt>
                <c:pt idx="12946">
                  <c:v>0.81147000000000002</c:v>
                </c:pt>
                <c:pt idx="12947">
                  <c:v>0.81191000000000002</c:v>
                </c:pt>
                <c:pt idx="12948">
                  <c:v>0.81001000000000001</c:v>
                </c:pt>
                <c:pt idx="12949">
                  <c:v>0.81045</c:v>
                </c:pt>
                <c:pt idx="12950">
                  <c:v>0.81089999999999995</c:v>
                </c:pt>
                <c:pt idx="12951">
                  <c:v>0.81133999999999995</c:v>
                </c:pt>
                <c:pt idx="12952">
                  <c:v>0.81177999999999995</c:v>
                </c:pt>
                <c:pt idx="12953">
                  <c:v>0.81177999999999995</c:v>
                </c:pt>
                <c:pt idx="12954">
                  <c:v>0.81222000000000005</c:v>
                </c:pt>
                <c:pt idx="12955">
                  <c:v>0.81266000000000005</c:v>
                </c:pt>
                <c:pt idx="12956">
                  <c:v>0.81266000000000005</c:v>
                </c:pt>
                <c:pt idx="12957">
                  <c:v>0.81308999999999998</c:v>
                </c:pt>
                <c:pt idx="12958">
                  <c:v>0.81352999999999998</c:v>
                </c:pt>
                <c:pt idx="12959">
                  <c:v>0.81396999999999997</c:v>
                </c:pt>
                <c:pt idx="12960">
                  <c:v>0.81440000000000001</c:v>
                </c:pt>
                <c:pt idx="12961">
                  <c:v>0.81440000000000001</c:v>
                </c:pt>
                <c:pt idx="12962">
                  <c:v>0.81484000000000001</c:v>
                </c:pt>
                <c:pt idx="12963">
                  <c:v>0.81527000000000005</c:v>
                </c:pt>
                <c:pt idx="12964">
                  <c:v>0.81569999999999998</c:v>
                </c:pt>
                <c:pt idx="12965">
                  <c:v>0.81613000000000002</c:v>
                </c:pt>
                <c:pt idx="12966">
                  <c:v>0.81613000000000002</c:v>
                </c:pt>
                <c:pt idx="12967">
                  <c:v>0.81657000000000002</c:v>
                </c:pt>
                <c:pt idx="12968">
                  <c:v>0.81698999999999999</c:v>
                </c:pt>
                <c:pt idx="12969">
                  <c:v>0.81742000000000004</c:v>
                </c:pt>
                <c:pt idx="12970">
                  <c:v>0.81742000000000004</c:v>
                </c:pt>
                <c:pt idx="12971">
                  <c:v>0.81784999999999997</c:v>
                </c:pt>
                <c:pt idx="12972">
                  <c:v>0.81828000000000001</c:v>
                </c:pt>
                <c:pt idx="12973">
                  <c:v>0.81869999999999998</c:v>
                </c:pt>
                <c:pt idx="12974">
                  <c:v>0.81869999999999998</c:v>
                </c:pt>
                <c:pt idx="12975">
                  <c:v>0.81913000000000002</c:v>
                </c:pt>
                <c:pt idx="12976">
                  <c:v>0.81913000000000002</c:v>
                </c:pt>
                <c:pt idx="12977">
                  <c:v>0.81955999999999996</c:v>
                </c:pt>
                <c:pt idx="12978">
                  <c:v>0.81998000000000004</c:v>
                </c:pt>
                <c:pt idx="12979">
                  <c:v>0.82040000000000002</c:v>
                </c:pt>
                <c:pt idx="12980">
                  <c:v>0.81847999999999999</c:v>
                </c:pt>
                <c:pt idx="12981">
                  <c:v>0.81889999999999996</c:v>
                </c:pt>
                <c:pt idx="12982">
                  <c:v>0.81933</c:v>
                </c:pt>
                <c:pt idx="12983">
                  <c:v>0.81933</c:v>
                </c:pt>
                <c:pt idx="12984">
                  <c:v>0.81740000000000002</c:v>
                </c:pt>
                <c:pt idx="12985">
                  <c:v>0.81782999999999995</c:v>
                </c:pt>
                <c:pt idx="12986">
                  <c:v>0.81591000000000002</c:v>
                </c:pt>
                <c:pt idx="12987">
                  <c:v>0.81398999999999999</c:v>
                </c:pt>
                <c:pt idx="12988">
                  <c:v>0.81442999999999999</c:v>
                </c:pt>
                <c:pt idx="12989">
                  <c:v>0.81486000000000003</c:v>
                </c:pt>
                <c:pt idx="12990">
                  <c:v>0.81530000000000002</c:v>
                </c:pt>
                <c:pt idx="12991">
                  <c:v>0.81572999999999996</c:v>
                </c:pt>
                <c:pt idx="12992">
                  <c:v>0.81381999999999999</c:v>
                </c:pt>
                <c:pt idx="12993">
                  <c:v>0.81425999999999998</c:v>
                </c:pt>
                <c:pt idx="12994">
                  <c:v>0.81469000000000003</c:v>
                </c:pt>
                <c:pt idx="12995">
                  <c:v>0.81511999999999996</c:v>
                </c:pt>
                <c:pt idx="12996">
                  <c:v>0.81555999999999995</c:v>
                </c:pt>
                <c:pt idx="12997">
                  <c:v>0.81598999999999999</c:v>
                </c:pt>
                <c:pt idx="12998">
                  <c:v>0.81598999999999999</c:v>
                </c:pt>
                <c:pt idx="12999">
                  <c:v>0.81642000000000003</c:v>
                </c:pt>
                <c:pt idx="13000">
                  <c:v>0.81642000000000003</c:v>
                </c:pt>
                <c:pt idx="13001">
                  <c:v>0.81642000000000003</c:v>
                </c:pt>
                <c:pt idx="13002">
                  <c:v>0.81684999999999997</c:v>
                </c:pt>
                <c:pt idx="13003">
                  <c:v>0.81728000000000001</c:v>
                </c:pt>
                <c:pt idx="13004">
                  <c:v>0.81771000000000005</c:v>
                </c:pt>
                <c:pt idx="13005">
                  <c:v>0.81813999999999998</c:v>
                </c:pt>
                <c:pt idx="13006">
                  <c:v>0.81857000000000002</c:v>
                </c:pt>
                <c:pt idx="13007">
                  <c:v>0.81899999999999995</c:v>
                </c:pt>
                <c:pt idx="13008">
                  <c:v>0.81942000000000004</c:v>
                </c:pt>
                <c:pt idx="13009">
                  <c:v>0.81942000000000004</c:v>
                </c:pt>
                <c:pt idx="13010">
                  <c:v>0.81984999999999997</c:v>
                </c:pt>
                <c:pt idx="13011">
                  <c:v>0.82027000000000005</c:v>
                </c:pt>
                <c:pt idx="13012">
                  <c:v>0.82069000000000003</c:v>
                </c:pt>
                <c:pt idx="13013">
                  <c:v>0.81876000000000004</c:v>
                </c:pt>
                <c:pt idx="13014">
                  <c:v>0.81918999999999997</c:v>
                </c:pt>
                <c:pt idx="13015">
                  <c:v>0.81960999999999995</c:v>
                </c:pt>
                <c:pt idx="13016">
                  <c:v>0.82003999999999999</c:v>
                </c:pt>
                <c:pt idx="13017">
                  <c:v>0.82045999999999997</c:v>
                </c:pt>
                <c:pt idx="13018">
                  <c:v>0.82088000000000005</c:v>
                </c:pt>
                <c:pt idx="13019">
                  <c:v>0.82130000000000003</c:v>
                </c:pt>
                <c:pt idx="13020">
                  <c:v>0.82130000000000003</c:v>
                </c:pt>
                <c:pt idx="13021">
                  <c:v>0.82172000000000001</c:v>
                </c:pt>
                <c:pt idx="13022">
                  <c:v>0.81979000000000002</c:v>
                </c:pt>
                <c:pt idx="13023">
                  <c:v>0.82020999999999999</c:v>
                </c:pt>
                <c:pt idx="13024">
                  <c:v>0.82064000000000004</c:v>
                </c:pt>
                <c:pt idx="13025">
                  <c:v>0.82106000000000001</c:v>
                </c:pt>
                <c:pt idx="13026">
                  <c:v>0.82147999999999999</c:v>
                </c:pt>
                <c:pt idx="13027">
                  <c:v>0.81955</c:v>
                </c:pt>
                <c:pt idx="13028">
                  <c:v>0.81955</c:v>
                </c:pt>
                <c:pt idx="13029">
                  <c:v>0.81996999999999998</c:v>
                </c:pt>
                <c:pt idx="13030">
                  <c:v>0.82040000000000002</c:v>
                </c:pt>
                <c:pt idx="13031">
                  <c:v>0.82040000000000002</c:v>
                </c:pt>
                <c:pt idx="13032">
                  <c:v>0.82081999999999999</c:v>
                </c:pt>
                <c:pt idx="13033">
                  <c:v>0.82123999999999997</c:v>
                </c:pt>
                <c:pt idx="13034">
                  <c:v>0.82165999999999995</c:v>
                </c:pt>
                <c:pt idx="13035">
                  <c:v>0.82208000000000003</c:v>
                </c:pt>
                <c:pt idx="13036">
                  <c:v>0.82250000000000001</c:v>
                </c:pt>
                <c:pt idx="13037">
                  <c:v>0.82291000000000003</c:v>
                </c:pt>
                <c:pt idx="13038">
                  <c:v>0.82333000000000001</c:v>
                </c:pt>
                <c:pt idx="13039">
                  <c:v>0.82374000000000003</c:v>
                </c:pt>
                <c:pt idx="13040">
                  <c:v>0.82416</c:v>
                </c:pt>
                <c:pt idx="13041">
                  <c:v>0.82457000000000003</c:v>
                </c:pt>
                <c:pt idx="13042">
                  <c:v>0.82498000000000005</c:v>
                </c:pt>
                <c:pt idx="13043">
                  <c:v>0.82538999999999996</c:v>
                </c:pt>
                <c:pt idx="13044">
                  <c:v>0.82579999999999998</c:v>
                </c:pt>
                <c:pt idx="13045">
                  <c:v>0.82620000000000005</c:v>
                </c:pt>
                <c:pt idx="13046">
                  <c:v>0.82426999999999995</c:v>
                </c:pt>
                <c:pt idx="13047">
                  <c:v>0.82467999999999997</c:v>
                </c:pt>
                <c:pt idx="13048">
                  <c:v>0.82508999999999999</c:v>
                </c:pt>
                <c:pt idx="13049">
                  <c:v>0.82508999999999999</c:v>
                </c:pt>
                <c:pt idx="13050">
                  <c:v>0.82550000000000001</c:v>
                </c:pt>
                <c:pt idx="13051">
                  <c:v>0.82591000000000003</c:v>
                </c:pt>
                <c:pt idx="13052">
                  <c:v>0.82632000000000005</c:v>
                </c:pt>
                <c:pt idx="13053">
                  <c:v>0.82672000000000001</c:v>
                </c:pt>
                <c:pt idx="13054">
                  <c:v>0.82672000000000001</c:v>
                </c:pt>
                <c:pt idx="13055">
                  <c:v>0.82713000000000003</c:v>
                </c:pt>
                <c:pt idx="13056">
                  <c:v>0.82754000000000005</c:v>
                </c:pt>
                <c:pt idx="13057">
                  <c:v>0.82754000000000005</c:v>
                </c:pt>
                <c:pt idx="13058">
                  <c:v>0.82794000000000001</c:v>
                </c:pt>
                <c:pt idx="13059">
                  <c:v>0.82833999999999997</c:v>
                </c:pt>
                <c:pt idx="13060">
                  <c:v>0.82874999999999999</c:v>
                </c:pt>
                <c:pt idx="13061">
                  <c:v>0.82915000000000005</c:v>
                </c:pt>
                <c:pt idx="13062">
                  <c:v>0.82915000000000005</c:v>
                </c:pt>
                <c:pt idx="13063">
                  <c:v>0.82955000000000001</c:v>
                </c:pt>
                <c:pt idx="13064">
                  <c:v>0.8276</c:v>
                </c:pt>
                <c:pt idx="13065">
                  <c:v>0.82801000000000002</c:v>
                </c:pt>
                <c:pt idx="13066">
                  <c:v>0.82801000000000002</c:v>
                </c:pt>
                <c:pt idx="13067">
                  <c:v>0.82606000000000002</c:v>
                </c:pt>
                <c:pt idx="13068">
                  <c:v>0.82647000000000004</c:v>
                </c:pt>
                <c:pt idx="13069">
                  <c:v>0.82687999999999995</c:v>
                </c:pt>
                <c:pt idx="13070">
                  <c:v>0.82728000000000002</c:v>
                </c:pt>
                <c:pt idx="13071">
                  <c:v>0.82769000000000004</c:v>
                </c:pt>
                <c:pt idx="13072">
                  <c:v>0.82808999999999999</c:v>
                </c:pt>
                <c:pt idx="13073">
                  <c:v>0.82850000000000001</c:v>
                </c:pt>
                <c:pt idx="13074">
                  <c:v>0.82850000000000001</c:v>
                </c:pt>
                <c:pt idx="13075">
                  <c:v>0.82889999999999997</c:v>
                </c:pt>
                <c:pt idx="13076">
                  <c:v>0.82694999999999996</c:v>
                </c:pt>
                <c:pt idx="13077">
                  <c:v>0.82735999999999998</c:v>
                </c:pt>
                <c:pt idx="13078">
                  <c:v>0.82776000000000005</c:v>
                </c:pt>
                <c:pt idx="13079">
                  <c:v>0.82816999999999996</c:v>
                </c:pt>
                <c:pt idx="13080">
                  <c:v>0.82857000000000003</c:v>
                </c:pt>
                <c:pt idx="13081">
                  <c:v>0.82896999999999998</c:v>
                </c:pt>
                <c:pt idx="13082">
                  <c:v>0.82937000000000005</c:v>
                </c:pt>
                <c:pt idx="13083">
                  <c:v>0.82977000000000001</c:v>
                </c:pt>
                <c:pt idx="13084">
                  <c:v>0.83016999999999996</c:v>
                </c:pt>
                <c:pt idx="13085">
                  <c:v>0.83016999999999996</c:v>
                </c:pt>
                <c:pt idx="13086">
                  <c:v>0.83057000000000003</c:v>
                </c:pt>
                <c:pt idx="13087">
                  <c:v>0.82862000000000002</c:v>
                </c:pt>
                <c:pt idx="13088">
                  <c:v>0.82901999999999998</c:v>
                </c:pt>
                <c:pt idx="13089">
                  <c:v>0.82942000000000005</c:v>
                </c:pt>
                <c:pt idx="13090">
                  <c:v>0.82982</c:v>
                </c:pt>
                <c:pt idx="13091">
                  <c:v>0.83021999999999996</c:v>
                </c:pt>
                <c:pt idx="13092">
                  <c:v>0.82828000000000002</c:v>
                </c:pt>
                <c:pt idx="13093">
                  <c:v>0.82867999999999997</c:v>
                </c:pt>
                <c:pt idx="13094">
                  <c:v>0.82908000000000004</c:v>
                </c:pt>
                <c:pt idx="13095">
                  <c:v>0.82948</c:v>
                </c:pt>
                <c:pt idx="13096">
                  <c:v>0.82987999999999995</c:v>
                </c:pt>
                <c:pt idx="13097">
                  <c:v>0.82987999999999995</c:v>
                </c:pt>
                <c:pt idx="13098">
                  <c:v>0.83028000000000002</c:v>
                </c:pt>
                <c:pt idx="13099">
                  <c:v>0.83067999999999997</c:v>
                </c:pt>
                <c:pt idx="13100">
                  <c:v>0.83106999999999998</c:v>
                </c:pt>
                <c:pt idx="13101">
                  <c:v>0.83147000000000004</c:v>
                </c:pt>
                <c:pt idx="13102">
                  <c:v>0.83186000000000004</c:v>
                </c:pt>
                <c:pt idx="13103">
                  <c:v>0.83225000000000005</c:v>
                </c:pt>
                <c:pt idx="13104">
                  <c:v>0.83030999999999999</c:v>
                </c:pt>
                <c:pt idx="13105">
                  <c:v>0.83070999999999995</c:v>
                </c:pt>
                <c:pt idx="13106">
                  <c:v>0.83109999999999995</c:v>
                </c:pt>
                <c:pt idx="13107">
                  <c:v>0.83148999999999995</c:v>
                </c:pt>
                <c:pt idx="13108">
                  <c:v>0.83189000000000002</c:v>
                </c:pt>
                <c:pt idx="13109">
                  <c:v>0.83189000000000002</c:v>
                </c:pt>
                <c:pt idx="13110">
                  <c:v>0.83228000000000002</c:v>
                </c:pt>
                <c:pt idx="13111">
                  <c:v>0.83033999999999997</c:v>
                </c:pt>
                <c:pt idx="13112">
                  <c:v>0.83072999999999997</c:v>
                </c:pt>
                <c:pt idx="13113">
                  <c:v>0.83113000000000004</c:v>
                </c:pt>
                <c:pt idx="13114">
                  <c:v>0.83152000000000004</c:v>
                </c:pt>
                <c:pt idx="13115">
                  <c:v>0.83152000000000004</c:v>
                </c:pt>
                <c:pt idx="13116">
                  <c:v>0.83191999999999999</c:v>
                </c:pt>
                <c:pt idx="13117">
                  <c:v>0.83230999999999999</c:v>
                </c:pt>
                <c:pt idx="13118">
                  <c:v>0.8327</c:v>
                </c:pt>
                <c:pt idx="13119">
                  <c:v>0.83309</c:v>
                </c:pt>
                <c:pt idx="13120">
                  <c:v>0.83309</c:v>
                </c:pt>
                <c:pt idx="13121">
                  <c:v>0.83348</c:v>
                </c:pt>
                <c:pt idx="13122">
                  <c:v>0.83387</c:v>
                </c:pt>
                <c:pt idx="13123">
                  <c:v>0.83426</c:v>
                </c:pt>
                <c:pt idx="13124">
                  <c:v>0.83465</c:v>
                </c:pt>
                <c:pt idx="13125">
                  <c:v>0.8327</c:v>
                </c:pt>
                <c:pt idx="13126">
                  <c:v>0.83309</c:v>
                </c:pt>
                <c:pt idx="13127">
                  <c:v>0.83348</c:v>
                </c:pt>
                <c:pt idx="13128">
                  <c:v>0.83387</c:v>
                </c:pt>
                <c:pt idx="13129">
                  <c:v>0.83425000000000005</c:v>
                </c:pt>
                <c:pt idx="13130">
                  <c:v>0.83464000000000005</c:v>
                </c:pt>
                <c:pt idx="13131">
                  <c:v>0.83503000000000005</c:v>
                </c:pt>
                <c:pt idx="13132">
                  <c:v>0.83503000000000005</c:v>
                </c:pt>
                <c:pt idx="13133">
                  <c:v>0.83540999999999999</c:v>
                </c:pt>
                <c:pt idx="13134">
                  <c:v>0.83579999999999999</c:v>
                </c:pt>
                <c:pt idx="13135">
                  <c:v>0.83579999999999999</c:v>
                </c:pt>
                <c:pt idx="13136">
                  <c:v>0.83618000000000003</c:v>
                </c:pt>
                <c:pt idx="13137">
                  <c:v>0.83655999999999997</c:v>
                </c:pt>
                <c:pt idx="13138">
                  <c:v>0.83694000000000002</c:v>
                </c:pt>
                <c:pt idx="13139">
                  <c:v>0.83733000000000002</c:v>
                </c:pt>
                <c:pt idx="13140">
                  <c:v>0.83770999999999995</c:v>
                </c:pt>
                <c:pt idx="13141">
                  <c:v>0.83808000000000005</c:v>
                </c:pt>
                <c:pt idx="13142">
                  <c:v>0.83808000000000005</c:v>
                </c:pt>
                <c:pt idx="13143">
                  <c:v>0.83611999999999997</c:v>
                </c:pt>
                <c:pt idx="13144">
                  <c:v>0.83650999999999998</c:v>
                </c:pt>
                <c:pt idx="13145">
                  <c:v>0.83689000000000002</c:v>
                </c:pt>
                <c:pt idx="13146">
                  <c:v>0.83726999999999996</c:v>
                </c:pt>
                <c:pt idx="13147">
                  <c:v>0.83765000000000001</c:v>
                </c:pt>
                <c:pt idx="13148">
                  <c:v>0.8357</c:v>
                </c:pt>
                <c:pt idx="13149">
                  <c:v>0.83608000000000005</c:v>
                </c:pt>
                <c:pt idx="13150">
                  <c:v>0.83645999999999998</c:v>
                </c:pt>
                <c:pt idx="13151">
                  <c:v>0.83684000000000003</c:v>
                </c:pt>
                <c:pt idx="13152">
                  <c:v>0.83721999999999996</c:v>
                </c:pt>
                <c:pt idx="13153">
                  <c:v>0.83760000000000001</c:v>
                </c:pt>
                <c:pt idx="13154">
                  <c:v>0.83797999999999995</c:v>
                </c:pt>
                <c:pt idx="13155">
                  <c:v>0.83797999999999995</c:v>
                </c:pt>
                <c:pt idx="13156">
                  <c:v>0.83797999999999995</c:v>
                </c:pt>
                <c:pt idx="13157">
                  <c:v>0.83835999999999999</c:v>
                </c:pt>
                <c:pt idx="13158">
                  <c:v>0.83874000000000004</c:v>
                </c:pt>
                <c:pt idx="13159">
                  <c:v>0.83874000000000004</c:v>
                </c:pt>
                <c:pt idx="13160">
                  <c:v>0.83911999999999998</c:v>
                </c:pt>
                <c:pt idx="13161">
                  <c:v>0.83948999999999996</c:v>
                </c:pt>
                <c:pt idx="13162">
                  <c:v>0.83987000000000001</c:v>
                </c:pt>
                <c:pt idx="13163">
                  <c:v>0.83987000000000001</c:v>
                </c:pt>
                <c:pt idx="13164">
                  <c:v>0.84023999999999999</c:v>
                </c:pt>
                <c:pt idx="13165">
                  <c:v>0.84062000000000003</c:v>
                </c:pt>
                <c:pt idx="13166">
                  <c:v>0.83865000000000001</c:v>
                </c:pt>
                <c:pt idx="13167">
                  <c:v>0.83903000000000005</c:v>
                </c:pt>
                <c:pt idx="13168">
                  <c:v>0.83940000000000003</c:v>
                </c:pt>
                <c:pt idx="13169">
                  <c:v>0.83977999999999997</c:v>
                </c:pt>
                <c:pt idx="13170">
                  <c:v>0.83977999999999997</c:v>
                </c:pt>
                <c:pt idx="13171">
                  <c:v>0.84014999999999995</c:v>
                </c:pt>
                <c:pt idx="13172">
                  <c:v>0.84053</c:v>
                </c:pt>
                <c:pt idx="13173">
                  <c:v>0.84089999999999998</c:v>
                </c:pt>
                <c:pt idx="13174">
                  <c:v>0.84126999999999996</c:v>
                </c:pt>
                <c:pt idx="13175">
                  <c:v>0.84165000000000001</c:v>
                </c:pt>
                <c:pt idx="13176">
                  <c:v>0.84201999999999999</c:v>
                </c:pt>
                <c:pt idx="13177">
                  <c:v>0.84238999999999997</c:v>
                </c:pt>
                <c:pt idx="13178">
                  <c:v>0.84275999999999995</c:v>
                </c:pt>
                <c:pt idx="13179">
                  <c:v>0.84275999999999995</c:v>
                </c:pt>
                <c:pt idx="13180">
                  <c:v>0.84311999999999998</c:v>
                </c:pt>
                <c:pt idx="13181">
                  <c:v>0.84348999999999996</c:v>
                </c:pt>
                <c:pt idx="13182">
                  <c:v>0.84348999999999996</c:v>
                </c:pt>
                <c:pt idx="13183">
                  <c:v>0.84386000000000005</c:v>
                </c:pt>
                <c:pt idx="13184">
                  <c:v>0.84421999999999997</c:v>
                </c:pt>
                <c:pt idx="13185">
                  <c:v>0.84458999999999995</c:v>
                </c:pt>
                <c:pt idx="13186">
                  <c:v>0.84494999999999998</c:v>
                </c:pt>
                <c:pt idx="13187">
                  <c:v>0.84531999999999996</c:v>
                </c:pt>
                <c:pt idx="13188">
                  <c:v>0.84567999999999999</c:v>
                </c:pt>
                <c:pt idx="13189">
                  <c:v>0.84370000000000001</c:v>
                </c:pt>
                <c:pt idx="13190">
                  <c:v>0.84406000000000003</c:v>
                </c:pt>
                <c:pt idx="13191">
                  <c:v>0.84443000000000001</c:v>
                </c:pt>
                <c:pt idx="13192">
                  <c:v>0.84479000000000004</c:v>
                </c:pt>
                <c:pt idx="13193">
                  <c:v>0.84282000000000001</c:v>
                </c:pt>
                <c:pt idx="13194">
                  <c:v>0.84319</c:v>
                </c:pt>
                <c:pt idx="13195">
                  <c:v>0.84355000000000002</c:v>
                </c:pt>
                <c:pt idx="13196">
                  <c:v>0.84392</c:v>
                </c:pt>
                <c:pt idx="13197">
                  <c:v>0.84428000000000003</c:v>
                </c:pt>
                <c:pt idx="13198">
                  <c:v>0.84428000000000003</c:v>
                </c:pt>
                <c:pt idx="13199">
                  <c:v>0.84465000000000001</c:v>
                </c:pt>
                <c:pt idx="13200">
                  <c:v>0.84501000000000004</c:v>
                </c:pt>
                <c:pt idx="13201">
                  <c:v>0.84536999999999995</c:v>
                </c:pt>
                <c:pt idx="13202">
                  <c:v>0.84572999999999998</c:v>
                </c:pt>
                <c:pt idx="13203">
                  <c:v>0.84609000000000001</c:v>
                </c:pt>
                <c:pt idx="13204">
                  <c:v>0.84645000000000004</c:v>
                </c:pt>
                <c:pt idx="13205">
                  <c:v>0.84680999999999995</c:v>
                </c:pt>
                <c:pt idx="13206">
                  <c:v>0.84716999999999998</c:v>
                </c:pt>
                <c:pt idx="13207">
                  <c:v>0.84716999999999998</c:v>
                </c:pt>
                <c:pt idx="13208">
                  <c:v>0.84752000000000005</c:v>
                </c:pt>
                <c:pt idx="13209">
                  <c:v>0.84787999999999997</c:v>
                </c:pt>
                <c:pt idx="13210">
                  <c:v>0.84823999999999999</c:v>
                </c:pt>
                <c:pt idx="13211">
                  <c:v>0.84626000000000001</c:v>
                </c:pt>
                <c:pt idx="13212">
                  <c:v>0.84660999999999997</c:v>
                </c:pt>
                <c:pt idx="13213">
                  <c:v>0.84697</c:v>
                </c:pt>
                <c:pt idx="13214">
                  <c:v>0.84733000000000003</c:v>
                </c:pt>
                <c:pt idx="13215">
                  <c:v>0.84769000000000005</c:v>
                </c:pt>
                <c:pt idx="13216">
                  <c:v>0.84804000000000002</c:v>
                </c:pt>
                <c:pt idx="13217">
                  <c:v>0.84838999999999998</c:v>
                </c:pt>
                <c:pt idx="13218">
                  <c:v>0.84875</c:v>
                </c:pt>
                <c:pt idx="13219">
                  <c:v>0.84909999999999997</c:v>
                </c:pt>
                <c:pt idx="13220">
                  <c:v>0.84945000000000004</c:v>
                </c:pt>
                <c:pt idx="13221">
                  <c:v>0.8498</c:v>
                </c:pt>
                <c:pt idx="13222">
                  <c:v>0.85014999999999996</c:v>
                </c:pt>
                <c:pt idx="13223">
                  <c:v>0.85050000000000003</c:v>
                </c:pt>
                <c:pt idx="13224">
                  <c:v>0.85085</c:v>
                </c:pt>
                <c:pt idx="13225">
                  <c:v>0.85119</c:v>
                </c:pt>
                <c:pt idx="13226">
                  <c:v>0.85153999999999996</c:v>
                </c:pt>
                <c:pt idx="13227">
                  <c:v>0.85187999999999997</c:v>
                </c:pt>
                <c:pt idx="13228">
                  <c:v>0.84991000000000005</c:v>
                </c:pt>
                <c:pt idx="13229">
                  <c:v>0.84792999999999996</c:v>
                </c:pt>
                <c:pt idx="13230">
                  <c:v>0.84828999999999999</c:v>
                </c:pt>
                <c:pt idx="13231">
                  <c:v>0.84863999999999995</c:v>
                </c:pt>
                <c:pt idx="13232">
                  <c:v>0.84899000000000002</c:v>
                </c:pt>
                <c:pt idx="13233">
                  <c:v>0.84933999999999998</c:v>
                </c:pt>
                <c:pt idx="13234">
                  <c:v>0.84933999999999998</c:v>
                </c:pt>
                <c:pt idx="13235">
                  <c:v>0.84736999999999996</c:v>
                </c:pt>
                <c:pt idx="13236">
                  <c:v>0.84772000000000003</c:v>
                </c:pt>
                <c:pt idx="13237">
                  <c:v>0.84806999999999999</c:v>
                </c:pt>
                <c:pt idx="13238">
                  <c:v>0.84843000000000002</c:v>
                </c:pt>
                <c:pt idx="13239">
                  <c:v>0.84843000000000002</c:v>
                </c:pt>
                <c:pt idx="13240">
                  <c:v>0.84645999999999999</c:v>
                </c:pt>
                <c:pt idx="13241">
                  <c:v>0.84680999999999995</c:v>
                </c:pt>
                <c:pt idx="13242">
                  <c:v>0.84716999999999998</c:v>
                </c:pt>
                <c:pt idx="13243">
                  <c:v>0.84752000000000005</c:v>
                </c:pt>
                <c:pt idx="13244">
                  <c:v>0.84787999999999997</c:v>
                </c:pt>
                <c:pt idx="13245">
                  <c:v>0.84823000000000004</c:v>
                </c:pt>
                <c:pt idx="13246">
                  <c:v>0.84858</c:v>
                </c:pt>
                <c:pt idx="13247">
                  <c:v>0.84892999999999996</c:v>
                </c:pt>
                <c:pt idx="13248">
                  <c:v>0.84928000000000003</c:v>
                </c:pt>
                <c:pt idx="13249">
                  <c:v>0.84963</c:v>
                </c:pt>
                <c:pt idx="13250">
                  <c:v>0.84963</c:v>
                </c:pt>
                <c:pt idx="13251">
                  <c:v>0.84997999999999996</c:v>
                </c:pt>
                <c:pt idx="13252">
                  <c:v>0.85033000000000003</c:v>
                </c:pt>
                <c:pt idx="13253">
                  <c:v>0.85033000000000003</c:v>
                </c:pt>
                <c:pt idx="13254">
                  <c:v>0.85033000000000003</c:v>
                </c:pt>
                <c:pt idx="13255">
                  <c:v>0.85067999999999999</c:v>
                </c:pt>
                <c:pt idx="13256">
                  <c:v>0.85102</c:v>
                </c:pt>
                <c:pt idx="13257">
                  <c:v>0.85136999999999996</c:v>
                </c:pt>
                <c:pt idx="13258">
                  <c:v>0.85172000000000003</c:v>
                </c:pt>
                <c:pt idx="13259">
                  <c:v>0.85206000000000004</c:v>
                </c:pt>
                <c:pt idx="13260">
                  <c:v>0.85206000000000004</c:v>
                </c:pt>
                <c:pt idx="13261">
                  <c:v>0.85206000000000004</c:v>
                </c:pt>
                <c:pt idx="13262">
                  <c:v>0.85241</c:v>
                </c:pt>
                <c:pt idx="13263">
                  <c:v>0.85275000000000001</c:v>
                </c:pt>
                <c:pt idx="13264">
                  <c:v>0.85309000000000001</c:v>
                </c:pt>
                <c:pt idx="13265">
                  <c:v>0.85343999999999998</c:v>
                </c:pt>
                <c:pt idx="13266">
                  <c:v>0.85377999999999998</c:v>
                </c:pt>
                <c:pt idx="13267">
                  <c:v>0.85179000000000005</c:v>
                </c:pt>
                <c:pt idx="13268">
                  <c:v>0.85213000000000005</c:v>
                </c:pt>
                <c:pt idx="13269">
                  <c:v>0.85248000000000002</c:v>
                </c:pt>
                <c:pt idx="13270">
                  <c:v>0.85282000000000002</c:v>
                </c:pt>
                <c:pt idx="13271">
                  <c:v>0.85316000000000003</c:v>
                </c:pt>
                <c:pt idx="13272">
                  <c:v>0.85350999999999999</c:v>
                </c:pt>
                <c:pt idx="13273">
                  <c:v>0.85152000000000005</c:v>
                </c:pt>
                <c:pt idx="13274">
                  <c:v>0.85187000000000002</c:v>
                </c:pt>
                <c:pt idx="13275">
                  <c:v>0.85187000000000002</c:v>
                </c:pt>
                <c:pt idx="13276">
                  <c:v>0.84987999999999997</c:v>
                </c:pt>
                <c:pt idx="13277">
                  <c:v>0.85023000000000004</c:v>
                </c:pt>
                <c:pt idx="13278">
                  <c:v>0.85058</c:v>
                </c:pt>
                <c:pt idx="13279">
                  <c:v>0.85092999999999996</c:v>
                </c:pt>
                <c:pt idx="13280">
                  <c:v>0.85128000000000004</c:v>
                </c:pt>
                <c:pt idx="13281">
                  <c:v>0.84930000000000005</c:v>
                </c:pt>
                <c:pt idx="13282">
                  <c:v>0.84965000000000002</c:v>
                </c:pt>
                <c:pt idx="13283">
                  <c:v>0.85</c:v>
                </c:pt>
                <c:pt idx="13284">
                  <c:v>0.85033999999999998</c:v>
                </c:pt>
                <c:pt idx="13285">
                  <c:v>0.85068999999999995</c:v>
                </c:pt>
                <c:pt idx="13286">
                  <c:v>0.85104000000000002</c:v>
                </c:pt>
                <c:pt idx="13287">
                  <c:v>0.85138000000000003</c:v>
                </c:pt>
                <c:pt idx="13288">
                  <c:v>0.85172999999999999</c:v>
                </c:pt>
                <c:pt idx="13289">
                  <c:v>0.84975000000000001</c:v>
                </c:pt>
                <c:pt idx="13290">
                  <c:v>0.84777999999999998</c:v>
                </c:pt>
                <c:pt idx="13291">
                  <c:v>0.84814000000000001</c:v>
                </c:pt>
                <c:pt idx="13292">
                  <c:v>0.84848999999999997</c:v>
                </c:pt>
                <c:pt idx="13293">
                  <c:v>0.84652000000000005</c:v>
                </c:pt>
                <c:pt idx="13294">
                  <c:v>0.84687999999999997</c:v>
                </c:pt>
                <c:pt idx="13295">
                  <c:v>0.84723000000000004</c:v>
                </c:pt>
                <c:pt idx="13296">
                  <c:v>0.84758999999999995</c:v>
                </c:pt>
                <c:pt idx="13297">
                  <c:v>0.84794000000000003</c:v>
                </c:pt>
                <c:pt idx="13298">
                  <c:v>0.84828999999999999</c:v>
                </c:pt>
                <c:pt idx="13299">
                  <c:v>0.84863999999999995</c:v>
                </c:pt>
                <c:pt idx="13300">
                  <c:v>0.84667999999999999</c:v>
                </c:pt>
                <c:pt idx="13301">
                  <c:v>0.84702999999999995</c:v>
                </c:pt>
                <c:pt idx="13302">
                  <c:v>0.84738999999999998</c:v>
                </c:pt>
                <c:pt idx="13303">
                  <c:v>0.84774000000000005</c:v>
                </c:pt>
                <c:pt idx="13304">
                  <c:v>0.84809000000000001</c:v>
                </c:pt>
                <c:pt idx="13305">
                  <c:v>0.84809000000000001</c:v>
                </c:pt>
                <c:pt idx="13306">
                  <c:v>0.84843999999999997</c:v>
                </c:pt>
                <c:pt idx="13307">
                  <c:v>0.84879000000000004</c:v>
                </c:pt>
                <c:pt idx="13308">
                  <c:v>0.84914000000000001</c:v>
                </c:pt>
                <c:pt idx="13309">
                  <c:v>0.84914000000000001</c:v>
                </c:pt>
                <c:pt idx="13310">
                  <c:v>0.84948999999999997</c:v>
                </c:pt>
                <c:pt idx="13311">
                  <c:v>0.84984000000000004</c:v>
                </c:pt>
                <c:pt idx="13312">
                  <c:v>0.85019</c:v>
                </c:pt>
                <c:pt idx="13313">
                  <c:v>0.85053000000000001</c:v>
                </c:pt>
                <c:pt idx="13314">
                  <c:v>0.85087999999999997</c:v>
                </c:pt>
                <c:pt idx="13315">
                  <c:v>0.85087999999999997</c:v>
                </c:pt>
                <c:pt idx="13316">
                  <c:v>0.85087999999999997</c:v>
                </c:pt>
                <c:pt idx="13317">
                  <c:v>0.85121999999999998</c:v>
                </c:pt>
                <c:pt idx="13318">
                  <c:v>0.85121999999999998</c:v>
                </c:pt>
                <c:pt idx="13319">
                  <c:v>0.85157000000000005</c:v>
                </c:pt>
                <c:pt idx="13320">
                  <c:v>0.85157000000000005</c:v>
                </c:pt>
                <c:pt idx="13321">
                  <c:v>0.85157000000000005</c:v>
                </c:pt>
                <c:pt idx="13322">
                  <c:v>0.85192000000000001</c:v>
                </c:pt>
                <c:pt idx="13323">
                  <c:v>0.85226000000000002</c:v>
                </c:pt>
                <c:pt idx="13324">
                  <c:v>0.85260999999999998</c:v>
                </c:pt>
                <c:pt idx="13325">
                  <c:v>0.85260999999999998</c:v>
                </c:pt>
                <c:pt idx="13326">
                  <c:v>0.85294999999999999</c:v>
                </c:pt>
                <c:pt idx="13327">
                  <c:v>0.85328999999999999</c:v>
                </c:pt>
                <c:pt idx="13328">
                  <c:v>0.85363999999999995</c:v>
                </c:pt>
                <c:pt idx="13329">
                  <c:v>0.85363999999999995</c:v>
                </c:pt>
                <c:pt idx="13330">
                  <c:v>0.85397999999999996</c:v>
                </c:pt>
                <c:pt idx="13331">
                  <c:v>0.85431999999999997</c:v>
                </c:pt>
                <c:pt idx="13332">
                  <c:v>0.85431999999999997</c:v>
                </c:pt>
                <c:pt idx="13333">
                  <c:v>0.85465999999999998</c:v>
                </c:pt>
                <c:pt idx="13334">
                  <c:v>0.85499999999999998</c:v>
                </c:pt>
                <c:pt idx="13335">
                  <c:v>0.85533999999999999</c:v>
                </c:pt>
                <c:pt idx="13336">
                  <c:v>0.85568</c:v>
                </c:pt>
                <c:pt idx="13337">
                  <c:v>0.85601000000000005</c:v>
                </c:pt>
                <c:pt idx="13338">
                  <c:v>0.85401000000000005</c:v>
                </c:pt>
                <c:pt idx="13339">
                  <c:v>0.85435000000000005</c:v>
                </c:pt>
                <c:pt idx="13340">
                  <c:v>0.85468999999999995</c:v>
                </c:pt>
                <c:pt idx="13341">
                  <c:v>0.85502999999999996</c:v>
                </c:pt>
                <c:pt idx="13342">
                  <c:v>0.85502999999999996</c:v>
                </c:pt>
                <c:pt idx="13343">
                  <c:v>0.85536999999999996</c:v>
                </c:pt>
                <c:pt idx="13344">
                  <c:v>0.85570999999999997</c:v>
                </c:pt>
                <c:pt idx="13345">
                  <c:v>0.85370999999999997</c:v>
                </c:pt>
                <c:pt idx="13346">
                  <c:v>0.85404999999999998</c:v>
                </c:pt>
                <c:pt idx="13347">
                  <c:v>0.85438999999999998</c:v>
                </c:pt>
                <c:pt idx="13348">
                  <c:v>0.85472999999999999</c:v>
                </c:pt>
                <c:pt idx="13349">
                  <c:v>0.85507</c:v>
                </c:pt>
                <c:pt idx="13350">
                  <c:v>0.85541</c:v>
                </c:pt>
                <c:pt idx="13351">
                  <c:v>0.85575000000000001</c:v>
                </c:pt>
                <c:pt idx="13352">
                  <c:v>0.85607999999999995</c:v>
                </c:pt>
                <c:pt idx="13353">
                  <c:v>0.85641999999999996</c:v>
                </c:pt>
                <c:pt idx="13354">
                  <c:v>0.85641999999999996</c:v>
                </c:pt>
                <c:pt idx="13355">
                  <c:v>0.85675000000000001</c:v>
                </c:pt>
                <c:pt idx="13356">
                  <c:v>0.85675000000000001</c:v>
                </c:pt>
                <c:pt idx="13357">
                  <c:v>0.85709000000000002</c:v>
                </c:pt>
                <c:pt idx="13358">
                  <c:v>0.85741999999999996</c:v>
                </c:pt>
                <c:pt idx="13359">
                  <c:v>0.85541999999999996</c:v>
                </c:pt>
                <c:pt idx="13360">
                  <c:v>0.85341999999999996</c:v>
                </c:pt>
                <c:pt idx="13361">
                  <c:v>0.85377000000000003</c:v>
                </c:pt>
                <c:pt idx="13362">
                  <c:v>0.85411000000000004</c:v>
                </c:pt>
                <c:pt idx="13363">
                  <c:v>0.85445000000000004</c:v>
                </c:pt>
                <c:pt idx="13364">
                  <c:v>0.85245000000000004</c:v>
                </c:pt>
                <c:pt idx="13365">
                  <c:v>0.8528</c:v>
                </c:pt>
                <c:pt idx="13366">
                  <c:v>0.85314000000000001</c:v>
                </c:pt>
                <c:pt idx="13367">
                  <c:v>0.85348000000000002</c:v>
                </c:pt>
                <c:pt idx="13368">
                  <c:v>0.85382000000000002</c:v>
                </c:pt>
                <c:pt idx="13369">
                  <c:v>0.85416000000000003</c:v>
                </c:pt>
                <c:pt idx="13370">
                  <c:v>0.85450000000000004</c:v>
                </c:pt>
                <c:pt idx="13371">
                  <c:v>0.85484000000000004</c:v>
                </c:pt>
                <c:pt idx="13372">
                  <c:v>0.85484000000000004</c:v>
                </c:pt>
                <c:pt idx="13373">
                  <c:v>0.85518000000000005</c:v>
                </c:pt>
                <c:pt idx="13374">
                  <c:v>0.85551999999999995</c:v>
                </c:pt>
                <c:pt idx="13375">
                  <c:v>0.85585</c:v>
                </c:pt>
                <c:pt idx="13376">
                  <c:v>0.85385999999999995</c:v>
                </c:pt>
                <c:pt idx="13377">
                  <c:v>0.85419999999999996</c:v>
                </c:pt>
                <c:pt idx="13378">
                  <c:v>0.85453999999999997</c:v>
                </c:pt>
                <c:pt idx="13379">
                  <c:v>0.85255000000000003</c:v>
                </c:pt>
                <c:pt idx="13380">
                  <c:v>0.85057000000000005</c:v>
                </c:pt>
                <c:pt idx="13381">
                  <c:v>0.85092000000000001</c:v>
                </c:pt>
                <c:pt idx="13382">
                  <c:v>0.85126999999999997</c:v>
                </c:pt>
                <c:pt idx="13383">
                  <c:v>0.85160999999999998</c:v>
                </c:pt>
                <c:pt idx="13384">
                  <c:v>0.85196000000000005</c:v>
                </c:pt>
                <c:pt idx="13385">
                  <c:v>0.85229999999999995</c:v>
                </c:pt>
                <c:pt idx="13386">
                  <c:v>0.85263999999999995</c:v>
                </c:pt>
                <c:pt idx="13387">
                  <c:v>0.85297999999999996</c:v>
                </c:pt>
                <c:pt idx="13388">
                  <c:v>0.85101000000000004</c:v>
                </c:pt>
                <c:pt idx="13389">
                  <c:v>0.85101000000000004</c:v>
                </c:pt>
                <c:pt idx="13390">
                  <c:v>0.85135000000000005</c:v>
                </c:pt>
                <c:pt idx="13391">
                  <c:v>0.85170000000000001</c:v>
                </c:pt>
                <c:pt idx="13392">
                  <c:v>0.85204000000000002</c:v>
                </c:pt>
                <c:pt idx="13393">
                  <c:v>0.85238000000000003</c:v>
                </c:pt>
                <c:pt idx="13394">
                  <c:v>0.85238000000000003</c:v>
                </c:pt>
                <c:pt idx="13395">
                  <c:v>0.85040000000000004</c:v>
                </c:pt>
                <c:pt idx="13396">
                  <c:v>0.84843000000000002</c:v>
                </c:pt>
                <c:pt idx="13397">
                  <c:v>0.84877999999999998</c:v>
                </c:pt>
                <c:pt idx="13398">
                  <c:v>0.84913000000000005</c:v>
                </c:pt>
                <c:pt idx="13399">
                  <c:v>0.84913000000000005</c:v>
                </c:pt>
                <c:pt idx="13400">
                  <c:v>0.84948000000000001</c:v>
                </c:pt>
                <c:pt idx="13401">
                  <c:v>0.84982999999999997</c:v>
                </c:pt>
                <c:pt idx="13402">
                  <c:v>0.85018000000000005</c:v>
                </c:pt>
                <c:pt idx="13403">
                  <c:v>0.85053000000000001</c:v>
                </c:pt>
                <c:pt idx="13404">
                  <c:v>0.85087999999999997</c:v>
                </c:pt>
                <c:pt idx="13405">
                  <c:v>0.85121999999999998</c:v>
                </c:pt>
                <c:pt idx="13406">
                  <c:v>0.85157000000000005</c:v>
                </c:pt>
                <c:pt idx="13407">
                  <c:v>0.85190999999999995</c:v>
                </c:pt>
                <c:pt idx="13408">
                  <c:v>0.85226000000000002</c:v>
                </c:pt>
                <c:pt idx="13409">
                  <c:v>0.85226000000000002</c:v>
                </c:pt>
                <c:pt idx="13410">
                  <c:v>0.85260000000000002</c:v>
                </c:pt>
                <c:pt idx="13411">
                  <c:v>0.85294000000000003</c:v>
                </c:pt>
                <c:pt idx="13412">
                  <c:v>0.85328000000000004</c:v>
                </c:pt>
                <c:pt idx="13413">
                  <c:v>0.85129999999999995</c:v>
                </c:pt>
                <c:pt idx="13414">
                  <c:v>0.85165000000000002</c:v>
                </c:pt>
                <c:pt idx="13415">
                  <c:v>0.85199000000000003</c:v>
                </c:pt>
                <c:pt idx="13416">
                  <c:v>0.85233000000000003</c:v>
                </c:pt>
                <c:pt idx="13417">
                  <c:v>0.85267999999999999</c:v>
                </c:pt>
                <c:pt idx="13418">
                  <c:v>0.85267999999999999</c:v>
                </c:pt>
                <c:pt idx="13419">
                  <c:v>0.85302</c:v>
                </c:pt>
                <c:pt idx="13420">
                  <c:v>0.85336000000000001</c:v>
                </c:pt>
                <c:pt idx="13421">
                  <c:v>0.85370000000000001</c:v>
                </c:pt>
                <c:pt idx="13422">
                  <c:v>0.85404000000000002</c:v>
                </c:pt>
                <c:pt idx="13423">
                  <c:v>0.85438000000000003</c:v>
                </c:pt>
                <c:pt idx="13424">
                  <c:v>0.85438000000000003</c:v>
                </c:pt>
                <c:pt idx="13425">
                  <c:v>0.85472000000000004</c:v>
                </c:pt>
                <c:pt idx="13426">
                  <c:v>0.85504999999999998</c:v>
                </c:pt>
                <c:pt idx="13427">
                  <c:v>0.85538999999999998</c:v>
                </c:pt>
                <c:pt idx="13428">
                  <c:v>0.85341</c:v>
                </c:pt>
                <c:pt idx="13429">
                  <c:v>0.85143000000000002</c:v>
                </c:pt>
                <c:pt idx="13430">
                  <c:v>0.85177000000000003</c:v>
                </c:pt>
                <c:pt idx="13431">
                  <c:v>0.85177000000000003</c:v>
                </c:pt>
                <c:pt idx="13432">
                  <c:v>0.85211000000000003</c:v>
                </c:pt>
                <c:pt idx="13433">
                  <c:v>0.85211000000000003</c:v>
                </c:pt>
                <c:pt idx="13434">
                  <c:v>0.85246</c:v>
                </c:pt>
                <c:pt idx="13435">
                  <c:v>0.8528</c:v>
                </c:pt>
                <c:pt idx="13436">
                  <c:v>0.85314000000000001</c:v>
                </c:pt>
                <c:pt idx="13437">
                  <c:v>0.85348999999999997</c:v>
                </c:pt>
                <c:pt idx="13438">
                  <c:v>0.85382999999999998</c:v>
                </c:pt>
                <c:pt idx="13439">
                  <c:v>0.85416999999999998</c:v>
                </c:pt>
                <c:pt idx="13440">
                  <c:v>0.85416999999999998</c:v>
                </c:pt>
                <c:pt idx="13441">
                  <c:v>0.85450999999999999</c:v>
                </c:pt>
                <c:pt idx="13442">
                  <c:v>0.85251999999999994</c:v>
                </c:pt>
                <c:pt idx="13443">
                  <c:v>0.85285999999999995</c:v>
                </c:pt>
                <c:pt idx="13444">
                  <c:v>0.85319999999999996</c:v>
                </c:pt>
                <c:pt idx="13445">
                  <c:v>0.85353999999999997</c:v>
                </c:pt>
                <c:pt idx="13446">
                  <c:v>0.85387999999999997</c:v>
                </c:pt>
                <c:pt idx="13447">
                  <c:v>0.85421999999999998</c:v>
                </c:pt>
                <c:pt idx="13448">
                  <c:v>0.85455999999999999</c:v>
                </c:pt>
                <c:pt idx="13449">
                  <c:v>0.85489999999999999</c:v>
                </c:pt>
                <c:pt idx="13450">
                  <c:v>0.85524</c:v>
                </c:pt>
                <c:pt idx="13451">
                  <c:v>0.85557000000000005</c:v>
                </c:pt>
                <c:pt idx="13452">
                  <c:v>0.85590999999999995</c:v>
                </c:pt>
                <c:pt idx="13453">
                  <c:v>0.85590999999999995</c:v>
                </c:pt>
                <c:pt idx="13454">
                  <c:v>0.85624</c:v>
                </c:pt>
                <c:pt idx="13455">
                  <c:v>0.85658000000000001</c:v>
                </c:pt>
                <c:pt idx="13456">
                  <c:v>0.85690999999999995</c:v>
                </c:pt>
                <c:pt idx="13457">
                  <c:v>0.85724</c:v>
                </c:pt>
                <c:pt idx="13458">
                  <c:v>0.85757000000000005</c:v>
                </c:pt>
                <c:pt idx="13459">
                  <c:v>0.8579</c:v>
                </c:pt>
                <c:pt idx="13460">
                  <c:v>0.85823000000000005</c:v>
                </c:pt>
                <c:pt idx="13461">
                  <c:v>0.85823000000000005</c:v>
                </c:pt>
                <c:pt idx="13462">
                  <c:v>0.85855999999999999</c:v>
                </c:pt>
                <c:pt idx="13463">
                  <c:v>0.85889000000000004</c:v>
                </c:pt>
                <c:pt idx="13464">
                  <c:v>0.8569</c:v>
                </c:pt>
                <c:pt idx="13465">
                  <c:v>0.85723000000000005</c:v>
                </c:pt>
                <c:pt idx="13466">
                  <c:v>0.85755999999999999</c:v>
                </c:pt>
                <c:pt idx="13467">
                  <c:v>0.85557000000000005</c:v>
                </c:pt>
                <c:pt idx="13468">
                  <c:v>0.85557000000000005</c:v>
                </c:pt>
                <c:pt idx="13469">
                  <c:v>0.85590999999999995</c:v>
                </c:pt>
                <c:pt idx="13470">
                  <c:v>0.85590999999999995</c:v>
                </c:pt>
                <c:pt idx="13471">
                  <c:v>0.85624</c:v>
                </c:pt>
                <c:pt idx="13472">
                  <c:v>0.85658000000000001</c:v>
                </c:pt>
                <c:pt idx="13473">
                  <c:v>0.85690999999999995</c:v>
                </c:pt>
                <c:pt idx="13474">
                  <c:v>0.85492000000000001</c:v>
                </c:pt>
                <c:pt idx="13475">
                  <c:v>0.85524999999999995</c:v>
                </c:pt>
                <c:pt idx="13476">
                  <c:v>0.85558999999999996</c:v>
                </c:pt>
                <c:pt idx="13477">
                  <c:v>0.85360000000000003</c:v>
                </c:pt>
                <c:pt idx="13478">
                  <c:v>0.85394000000000003</c:v>
                </c:pt>
                <c:pt idx="13479">
                  <c:v>0.85428000000000004</c:v>
                </c:pt>
                <c:pt idx="13480">
                  <c:v>0.85462000000000005</c:v>
                </c:pt>
                <c:pt idx="13481">
                  <c:v>0.85263999999999995</c:v>
                </c:pt>
                <c:pt idx="13482">
                  <c:v>0.85065999999999997</c:v>
                </c:pt>
                <c:pt idx="13483">
                  <c:v>0.85101000000000004</c:v>
                </c:pt>
                <c:pt idx="13484">
                  <c:v>0.85135000000000005</c:v>
                </c:pt>
                <c:pt idx="13485">
                  <c:v>0.84938000000000002</c:v>
                </c:pt>
                <c:pt idx="13486">
                  <c:v>0.84972999999999999</c:v>
                </c:pt>
                <c:pt idx="13487">
                  <c:v>0.84775999999999996</c:v>
                </c:pt>
                <c:pt idx="13488">
                  <c:v>0.84811999999999999</c:v>
                </c:pt>
                <c:pt idx="13489">
                  <c:v>0.84811999999999999</c:v>
                </c:pt>
                <c:pt idx="13490">
                  <c:v>0.84846999999999995</c:v>
                </c:pt>
                <c:pt idx="13491">
                  <c:v>0.84650000000000003</c:v>
                </c:pt>
                <c:pt idx="13492">
                  <c:v>0.84650000000000003</c:v>
                </c:pt>
                <c:pt idx="13493">
                  <c:v>0.84453999999999996</c:v>
                </c:pt>
                <c:pt idx="13494">
                  <c:v>0.84489999999999998</c:v>
                </c:pt>
                <c:pt idx="13495">
                  <c:v>0.84526000000000001</c:v>
                </c:pt>
                <c:pt idx="13496">
                  <c:v>0.84562000000000004</c:v>
                </c:pt>
                <c:pt idx="13497">
                  <c:v>0.84597</c:v>
                </c:pt>
                <c:pt idx="13498">
                  <c:v>0.84633000000000003</c:v>
                </c:pt>
                <c:pt idx="13499">
                  <c:v>0.84633000000000003</c:v>
                </c:pt>
                <c:pt idx="13500">
                  <c:v>0.84669000000000005</c:v>
                </c:pt>
                <c:pt idx="13501">
                  <c:v>0.84704000000000002</c:v>
                </c:pt>
                <c:pt idx="13502">
                  <c:v>0.84508000000000005</c:v>
                </c:pt>
                <c:pt idx="13503">
                  <c:v>0.84543999999999997</c:v>
                </c:pt>
                <c:pt idx="13504">
                  <c:v>0.84348000000000001</c:v>
                </c:pt>
                <c:pt idx="13505">
                  <c:v>0.84348000000000001</c:v>
                </c:pt>
                <c:pt idx="13506">
                  <c:v>0.84384000000000003</c:v>
                </c:pt>
                <c:pt idx="13507">
                  <c:v>0.84419999999999995</c:v>
                </c:pt>
                <c:pt idx="13508">
                  <c:v>0.84455999999999998</c:v>
                </c:pt>
                <c:pt idx="13509">
                  <c:v>0.84492</c:v>
                </c:pt>
                <c:pt idx="13510">
                  <c:v>0.84528000000000003</c:v>
                </c:pt>
                <c:pt idx="13511">
                  <c:v>0.84563999999999995</c:v>
                </c:pt>
                <c:pt idx="13512">
                  <c:v>0.84599999999999997</c:v>
                </c:pt>
                <c:pt idx="13513">
                  <c:v>0.84636</c:v>
                </c:pt>
                <c:pt idx="13514">
                  <c:v>0.84670999999999996</c:v>
                </c:pt>
                <c:pt idx="13515">
                  <c:v>0.84706999999999999</c:v>
                </c:pt>
                <c:pt idx="13516">
                  <c:v>0.84511000000000003</c:v>
                </c:pt>
                <c:pt idx="13517">
                  <c:v>0.84547000000000005</c:v>
                </c:pt>
                <c:pt idx="13518">
                  <c:v>0.84350999999999998</c:v>
                </c:pt>
                <c:pt idx="13519">
                  <c:v>0.84387000000000001</c:v>
                </c:pt>
                <c:pt idx="13520">
                  <c:v>0.84423000000000004</c:v>
                </c:pt>
                <c:pt idx="13521">
                  <c:v>0.84458999999999995</c:v>
                </c:pt>
                <c:pt idx="13522">
                  <c:v>0.84494999999999998</c:v>
                </c:pt>
                <c:pt idx="13523">
                  <c:v>0.84494999999999998</c:v>
                </c:pt>
                <c:pt idx="13524">
                  <c:v>0.84531000000000001</c:v>
                </c:pt>
                <c:pt idx="13525">
                  <c:v>0.84567000000000003</c:v>
                </c:pt>
                <c:pt idx="13526">
                  <c:v>0.84370999999999996</c:v>
                </c:pt>
                <c:pt idx="13527">
                  <c:v>0.84406999999999999</c:v>
                </c:pt>
                <c:pt idx="13528">
                  <c:v>0.84443000000000001</c:v>
                </c:pt>
                <c:pt idx="13529">
                  <c:v>0.84479000000000004</c:v>
                </c:pt>
                <c:pt idx="13530">
                  <c:v>0.84514999999999996</c:v>
                </c:pt>
                <c:pt idx="13531">
                  <c:v>0.84550999999999998</c:v>
                </c:pt>
                <c:pt idx="13532">
                  <c:v>0.84587000000000001</c:v>
                </c:pt>
                <c:pt idx="13533">
                  <c:v>0.84391000000000005</c:v>
                </c:pt>
                <c:pt idx="13534">
                  <c:v>0.84428000000000003</c:v>
                </c:pt>
                <c:pt idx="13535">
                  <c:v>0.84462999999999999</c:v>
                </c:pt>
                <c:pt idx="13536">
                  <c:v>0.84269000000000005</c:v>
                </c:pt>
                <c:pt idx="13537">
                  <c:v>0.84304999999999997</c:v>
                </c:pt>
                <c:pt idx="13538">
                  <c:v>0.84340999999999999</c:v>
                </c:pt>
                <c:pt idx="13539">
                  <c:v>0.84377000000000002</c:v>
                </c:pt>
                <c:pt idx="13540">
                  <c:v>0.84413000000000005</c:v>
                </c:pt>
                <c:pt idx="13541">
                  <c:v>0.84448999999999996</c:v>
                </c:pt>
                <c:pt idx="13542">
                  <c:v>0.84484999999999999</c:v>
                </c:pt>
                <c:pt idx="13543">
                  <c:v>0.84521000000000002</c:v>
                </c:pt>
                <c:pt idx="13544">
                  <c:v>0.84521000000000002</c:v>
                </c:pt>
                <c:pt idx="13545">
                  <c:v>0.84555999999999998</c:v>
                </c:pt>
                <c:pt idx="13546">
                  <c:v>0.84592000000000001</c:v>
                </c:pt>
                <c:pt idx="13547">
                  <c:v>0.84592000000000001</c:v>
                </c:pt>
                <c:pt idx="13548">
                  <c:v>0.84397</c:v>
                </c:pt>
                <c:pt idx="13549">
                  <c:v>0.84433000000000002</c:v>
                </c:pt>
                <c:pt idx="13550">
                  <c:v>0.84238000000000002</c:v>
                </c:pt>
                <c:pt idx="13551">
                  <c:v>0.84274000000000004</c:v>
                </c:pt>
                <c:pt idx="13552">
                  <c:v>0.84309999999999996</c:v>
                </c:pt>
                <c:pt idx="13553">
                  <c:v>0.84347000000000005</c:v>
                </c:pt>
                <c:pt idx="13554">
                  <c:v>0.84382999999999997</c:v>
                </c:pt>
                <c:pt idx="13555">
                  <c:v>0.84419</c:v>
                </c:pt>
                <c:pt idx="13556">
                  <c:v>0.84419</c:v>
                </c:pt>
                <c:pt idx="13557">
                  <c:v>0.84455000000000002</c:v>
                </c:pt>
                <c:pt idx="13558">
                  <c:v>0.84260000000000002</c:v>
                </c:pt>
                <c:pt idx="13559">
                  <c:v>0.84065000000000001</c:v>
                </c:pt>
                <c:pt idx="13560">
                  <c:v>0.84101999999999999</c:v>
                </c:pt>
                <c:pt idx="13561">
                  <c:v>0.84138999999999997</c:v>
                </c:pt>
                <c:pt idx="13562">
                  <c:v>0.84175</c:v>
                </c:pt>
                <c:pt idx="13563">
                  <c:v>0.84175</c:v>
                </c:pt>
                <c:pt idx="13564">
                  <c:v>0.84211999999999998</c:v>
                </c:pt>
                <c:pt idx="13565">
                  <c:v>0.84248000000000001</c:v>
                </c:pt>
                <c:pt idx="13566">
                  <c:v>0.84284999999999999</c:v>
                </c:pt>
                <c:pt idx="13567">
                  <c:v>0.84321000000000002</c:v>
                </c:pt>
                <c:pt idx="13568">
                  <c:v>0.84357000000000004</c:v>
                </c:pt>
                <c:pt idx="13569">
                  <c:v>0.84357000000000004</c:v>
                </c:pt>
                <c:pt idx="13570">
                  <c:v>0.84392999999999996</c:v>
                </c:pt>
                <c:pt idx="13571">
                  <c:v>0.84428999999999998</c:v>
                </c:pt>
                <c:pt idx="13572">
                  <c:v>0.84465000000000001</c:v>
                </c:pt>
                <c:pt idx="13573">
                  <c:v>0.84501000000000004</c:v>
                </c:pt>
                <c:pt idx="13574">
                  <c:v>0.84536999999999995</c:v>
                </c:pt>
                <c:pt idx="13575">
                  <c:v>0.84341999999999995</c:v>
                </c:pt>
                <c:pt idx="13576">
                  <c:v>0.84377999999999997</c:v>
                </c:pt>
                <c:pt idx="13577">
                  <c:v>0.84414</c:v>
                </c:pt>
                <c:pt idx="13578">
                  <c:v>0.84450000000000003</c:v>
                </c:pt>
                <c:pt idx="13579">
                  <c:v>0.84255000000000002</c:v>
                </c:pt>
                <c:pt idx="13580">
                  <c:v>0.84060999999999997</c:v>
                </c:pt>
                <c:pt idx="13581">
                  <c:v>0.84060999999999997</c:v>
                </c:pt>
                <c:pt idx="13582">
                  <c:v>0.84097999999999995</c:v>
                </c:pt>
                <c:pt idx="13583">
                  <c:v>0.83904000000000001</c:v>
                </c:pt>
                <c:pt idx="13584">
                  <c:v>0.83940999999999999</c:v>
                </c:pt>
                <c:pt idx="13585">
                  <c:v>0.83977999999999997</c:v>
                </c:pt>
                <c:pt idx="13586">
                  <c:v>0.84014999999999995</c:v>
                </c:pt>
                <c:pt idx="13587">
                  <c:v>0.84052000000000004</c:v>
                </c:pt>
                <c:pt idx="13588">
                  <c:v>0.83858999999999995</c:v>
                </c:pt>
                <c:pt idx="13589">
                  <c:v>0.83896000000000004</c:v>
                </c:pt>
                <c:pt idx="13590">
                  <c:v>0.83933000000000002</c:v>
                </c:pt>
                <c:pt idx="13591">
                  <c:v>0.8397</c:v>
                </c:pt>
                <c:pt idx="13592">
                  <c:v>0.84006999999999998</c:v>
                </c:pt>
                <c:pt idx="13593">
                  <c:v>0.83814</c:v>
                </c:pt>
                <c:pt idx="13594">
                  <c:v>0.83621000000000001</c:v>
                </c:pt>
                <c:pt idx="13595">
                  <c:v>0.83658999999999994</c:v>
                </c:pt>
                <c:pt idx="13596">
                  <c:v>0.83696000000000004</c:v>
                </c:pt>
                <c:pt idx="13597">
                  <c:v>0.83733999999999997</c:v>
                </c:pt>
                <c:pt idx="13598">
                  <c:v>0.83770999999999995</c:v>
                </c:pt>
                <c:pt idx="13599">
                  <c:v>0.83808000000000005</c:v>
                </c:pt>
                <c:pt idx="13600">
                  <c:v>0.83845000000000003</c:v>
                </c:pt>
                <c:pt idx="13601">
                  <c:v>0.83882000000000001</c:v>
                </c:pt>
                <c:pt idx="13602">
                  <c:v>0.83882000000000001</c:v>
                </c:pt>
                <c:pt idx="13603">
                  <c:v>0.83918999999999999</c:v>
                </c:pt>
                <c:pt idx="13604">
                  <c:v>0.83955999999999997</c:v>
                </c:pt>
                <c:pt idx="13605">
                  <c:v>0.83992999999999995</c:v>
                </c:pt>
                <c:pt idx="13606">
                  <c:v>0.84030000000000005</c:v>
                </c:pt>
                <c:pt idx="13607">
                  <c:v>0.84065999999999996</c:v>
                </c:pt>
                <c:pt idx="13608">
                  <c:v>0.83874000000000004</c:v>
                </c:pt>
                <c:pt idx="13609">
                  <c:v>0.83681000000000005</c:v>
                </c:pt>
                <c:pt idx="13610">
                  <c:v>0.83489999999999998</c:v>
                </c:pt>
                <c:pt idx="13611">
                  <c:v>0.83526999999999996</c:v>
                </c:pt>
                <c:pt idx="13612">
                  <c:v>0.83565</c:v>
                </c:pt>
                <c:pt idx="13613">
                  <c:v>0.83603000000000005</c:v>
                </c:pt>
                <c:pt idx="13614">
                  <c:v>0.83603000000000005</c:v>
                </c:pt>
                <c:pt idx="13615">
                  <c:v>0.83640000000000003</c:v>
                </c:pt>
                <c:pt idx="13616">
                  <c:v>0.83448999999999995</c:v>
                </c:pt>
                <c:pt idx="13617">
                  <c:v>0.83487</c:v>
                </c:pt>
                <c:pt idx="13618">
                  <c:v>0.83523999999999998</c:v>
                </c:pt>
                <c:pt idx="13619">
                  <c:v>0.83333000000000002</c:v>
                </c:pt>
                <c:pt idx="13620">
                  <c:v>0.83370999999999995</c:v>
                </c:pt>
                <c:pt idx="13621">
                  <c:v>0.83179999999999998</c:v>
                </c:pt>
                <c:pt idx="13622">
                  <c:v>0.83218999999999999</c:v>
                </c:pt>
                <c:pt idx="13623">
                  <c:v>0.83257000000000003</c:v>
                </c:pt>
                <c:pt idx="13624">
                  <c:v>0.83296000000000003</c:v>
                </c:pt>
                <c:pt idx="13625">
                  <c:v>0.83296000000000003</c:v>
                </c:pt>
                <c:pt idx="13626">
                  <c:v>0.83296000000000003</c:v>
                </c:pt>
                <c:pt idx="13627">
                  <c:v>0.83104</c:v>
                </c:pt>
                <c:pt idx="13628">
                  <c:v>0.83104</c:v>
                </c:pt>
                <c:pt idx="13629">
                  <c:v>0.83143</c:v>
                </c:pt>
                <c:pt idx="13630">
                  <c:v>0.83182</c:v>
                </c:pt>
                <c:pt idx="13631">
                  <c:v>0.83221000000000001</c:v>
                </c:pt>
                <c:pt idx="13632">
                  <c:v>0.83259000000000005</c:v>
                </c:pt>
                <c:pt idx="13633">
                  <c:v>0.83298000000000005</c:v>
                </c:pt>
                <c:pt idx="13634">
                  <c:v>0.83335999999999999</c:v>
                </c:pt>
                <c:pt idx="13635">
                  <c:v>0.83145000000000002</c:v>
                </c:pt>
                <c:pt idx="13636">
                  <c:v>0.83182999999999996</c:v>
                </c:pt>
                <c:pt idx="13637">
                  <c:v>0.83221999999999996</c:v>
                </c:pt>
                <c:pt idx="13638">
                  <c:v>0.83260000000000001</c:v>
                </c:pt>
                <c:pt idx="13639">
                  <c:v>0.83299000000000001</c:v>
                </c:pt>
                <c:pt idx="13640">
                  <c:v>0.83108000000000004</c:v>
                </c:pt>
                <c:pt idx="13641">
                  <c:v>0.83147000000000004</c:v>
                </c:pt>
                <c:pt idx="13642">
                  <c:v>0.83184999999999998</c:v>
                </c:pt>
                <c:pt idx="13643">
                  <c:v>0.83223999999999998</c:v>
                </c:pt>
                <c:pt idx="13644">
                  <c:v>0.83262000000000003</c:v>
                </c:pt>
                <c:pt idx="13645">
                  <c:v>0.83299999999999996</c:v>
                </c:pt>
                <c:pt idx="13646">
                  <c:v>0.83109999999999995</c:v>
                </c:pt>
                <c:pt idx="13647">
                  <c:v>0.83148</c:v>
                </c:pt>
                <c:pt idx="13648">
                  <c:v>0.83187</c:v>
                </c:pt>
                <c:pt idx="13649">
                  <c:v>0.83225000000000005</c:v>
                </c:pt>
                <c:pt idx="13650">
                  <c:v>0.83264000000000005</c:v>
                </c:pt>
                <c:pt idx="13651">
                  <c:v>0.83301999999999998</c:v>
                </c:pt>
                <c:pt idx="13652">
                  <c:v>0.83340000000000003</c:v>
                </c:pt>
                <c:pt idx="13653">
                  <c:v>0.83377999999999997</c:v>
                </c:pt>
                <c:pt idx="13654">
                  <c:v>0.83416000000000001</c:v>
                </c:pt>
                <c:pt idx="13655">
                  <c:v>0.83453999999999995</c:v>
                </c:pt>
                <c:pt idx="13656">
                  <c:v>0.83453999999999995</c:v>
                </c:pt>
                <c:pt idx="13657">
                  <c:v>0.83453999999999995</c:v>
                </c:pt>
                <c:pt idx="13658">
                  <c:v>0.83492</c:v>
                </c:pt>
                <c:pt idx="13659">
                  <c:v>0.83530000000000004</c:v>
                </c:pt>
                <c:pt idx="13660">
                  <c:v>0.83530000000000004</c:v>
                </c:pt>
                <c:pt idx="13661">
                  <c:v>0.83567000000000002</c:v>
                </c:pt>
                <c:pt idx="13662">
                  <c:v>0.83604999999999996</c:v>
                </c:pt>
                <c:pt idx="13663">
                  <c:v>0.83643000000000001</c:v>
                </c:pt>
                <c:pt idx="13664">
                  <c:v>0.83679999999999999</c:v>
                </c:pt>
                <c:pt idx="13665">
                  <c:v>0.83679999999999999</c:v>
                </c:pt>
                <c:pt idx="13666">
                  <c:v>0.83487999999999996</c:v>
                </c:pt>
                <c:pt idx="13667">
                  <c:v>0.83526</c:v>
                </c:pt>
                <c:pt idx="13668">
                  <c:v>0.83564000000000005</c:v>
                </c:pt>
                <c:pt idx="13669">
                  <c:v>0.83372000000000002</c:v>
                </c:pt>
                <c:pt idx="13670">
                  <c:v>0.83409999999999995</c:v>
                </c:pt>
                <c:pt idx="13671">
                  <c:v>0.83409999999999995</c:v>
                </c:pt>
                <c:pt idx="13672">
                  <c:v>0.83409999999999995</c:v>
                </c:pt>
                <c:pt idx="13673">
                  <c:v>0.83448</c:v>
                </c:pt>
                <c:pt idx="13674">
                  <c:v>0.83486000000000005</c:v>
                </c:pt>
                <c:pt idx="13675">
                  <c:v>0.83523999999999998</c:v>
                </c:pt>
                <c:pt idx="13676">
                  <c:v>0.83523999999999998</c:v>
                </c:pt>
                <c:pt idx="13677">
                  <c:v>0.83523999999999998</c:v>
                </c:pt>
                <c:pt idx="13678">
                  <c:v>0.83562999999999998</c:v>
                </c:pt>
                <c:pt idx="13679">
                  <c:v>0.83562999999999998</c:v>
                </c:pt>
                <c:pt idx="13680">
                  <c:v>0.83601000000000003</c:v>
                </c:pt>
                <c:pt idx="13681">
                  <c:v>0.83638000000000001</c:v>
                </c:pt>
                <c:pt idx="13682">
                  <c:v>0.83675999999999995</c:v>
                </c:pt>
                <c:pt idx="13683">
                  <c:v>0.83714</c:v>
                </c:pt>
                <c:pt idx="13684">
                  <c:v>0.83752000000000004</c:v>
                </c:pt>
                <c:pt idx="13685">
                  <c:v>0.83557999999999999</c:v>
                </c:pt>
                <c:pt idx="13686">
                  <c:v>0.83596000000000004</c:v>
                </c:pt>
                <c:pt idx="13687">
                  <c:v>0.83633999999999997</c:v>
                </c:pt>
                <c:pt idx="13688">
                  <c:v>0.83440999999999999</c:v>
                </c:pt>
                <c:pt idx="13689">
                  <c:v>0.83479000000000003</c:v>
                </c:pt>
                <c:pt idx="13690">
                  <c:v>0.83516999999999997</c:v>
                </c:pt>
                <c:pt idx="13691">
                  <c:v>0.83555000000000001</c:v>
                </c:pt>
                <c:pt idx="13692">
                  <c:v>0.83592999999999995</c:v>
                </c:pt>
                <c:pt idx="13693">
                  <c:v>0.83631</c:v>
                </c:pt>
                <c:pt idx="13694">
                  <c:v>0.83669000000000004</c:v>
                </c:pt>
                <c:pt idx="13695">
                  <c:v>0.83475999999999995</c:v>
                </c:pt>
                <c:pt idx="13696">
                  <c:v>0.83513999999999999</c:v>
                </c:pt>
                <c:pt idx="13697">
                  <c:v>0.83513999999999999</c:v>
                </c:pt>
                <c:pt idx="13698">
                  <c:v>0.83552000000000004</c:v>
                </c:pt>
                <c:pt idx="13699">
                  <c:v>0.83552000000000004</c:v>
                </c:pt>
                <c:pt idx="13700">
                  <c:v>0.83589999999999998</c:v>
                </c:pt>
                <c:pt idx="13701">
                  <c:v>0.83396999999999999</c:v>
                </c:pt>
                <c:pt idx="13702">
                  <c:v>0.83435000000000004</c:v>
                </c:pt>
                <c:pt idx="13703">
                  <c:v>0.83474000000000004</c:v>
                </c:pt>
                <c:pt idx="13704">
                  <c:v>0.83474000000000004</c:v>
                </c:pt>
                <c:pt idx="13705">
                  <c:v>0.83511999999999997</c:v>
                </c:pt>
                <c:pt idx="13706">
                  <c:v>0.83550000000000002</c:v>
                </c:pt>
                <c:pt idx="13707">
                  <c:v>0.83550000000000002</c:v>
                </c:pt>
                <c:pt idx="13708">
                  <c:v>0.83587999999999996</c:v>
                </c:pt>
                <c:pt idx="13709">
                  <c:v>0.83394999999999997</c:v>
                </c:pt>
                <c:pt idx="13710">
                  <c:v>0.83433000000000002</c:v>
                </c:pt>
                <c:pt idx="13711">
                  <c:v>0.83470999999999995</c:v>
                </c:pt>
                <c:pt idx="13712">
                  <c:v>0.83277999999999996</c:v>
                </c:pt>
                <c:pt idx="13713">
                  <c:v>0.83086000000000004</c:v>
                </c:pt>
                <c:pt idx="13714">
                  <c:v>0.83125000000000004</c:v>
                </c:pt>
                <c:pt idx="13715">
                  <c:v>0.83164000000000005</c:v>
                </c:pt>
                <c:pt idx="13716">
                  <c:v>0.83203000000000005</c:v>
                </c:pt>
                <c:pt idx="13717">
                  <c:v>0.83203000000000005</c:v>
                </c:pt>
                <c:pt idx="13718">
                  <c:v>0.83242000000000005</c:v>
                </c:pt>
                <c:pt idx="13719">
                  <c:v>0.83279999999999998</c:v>
                </c:pt>
                <c:pt idx="13720">
                  <c:v>0.83087999999999995</c:v>
                </c:pt>
                <c:pt idx="13721">
                  <c:v>0.83126999999999995</c:v>
                </c:pt>
                <c:pt idx="13722">
                  <c:v>0.83165999999999995</c:v>
                </c:pt>
                <c:pt idx="13723">
                  <c:v>0.83204999999999996</c:v>
                </c:pt>
                <c:pt idx="13724">
                  <c:v>0.83243999999999996</c:v>
                </c:pt>
                <c:pt idx="13725">
                  <c:v>0.83282</c:v>
                </c:pt>
                <c:pt idx="13726">
                  <c:v>0.83321000000000001</c:v>
                </c:pt>
                <c:pt idx="13727">
                  <c:v>0.83359000000000005</c:v>
                </c:pt>
                <c:pt idx="13728">
                  <c:v>0.83398000000000005</c:v>
                </c:pt>
                <c:pt idx="13729">
                  <c:v>0.83435999999999999</c:v>
                </c:pt>
                <c:pt idx="13730">
                  <c:v>0.83243999999999996</c:v>
                </c:pt>
                <c:pt idx="13731">
                  <c:v>0.83282</c:v>
                </c:pt>
                <c:pt idx="13732">
                  <c:v>0.83321000000000001</c:v>
                </c:pt>
                <c:pt idx="13733">
                  <c:v>0.83359000000000005</c:v>
                </c:pt>
                <c:pt idx="13734">
                  <c:v>0.83398000000000005</c:v>
                </c:pt>
                <c:pt idx="13735">
                  <c:v>0.83398000000000005</c:v>
                </c:pt>
                <c:pt idx="13736">
                  <c:v>0.83435999999999999</c:v>
                </c:pt>
                <c:pt idx="13737">
                  <c:v>0.83474000000000004</c:v>
                </c:pt>
                <c:pt idx="13738">
                  <c:v>0.83282</c:v>
                </c:pt>
                <c:pt idx="13739">
                  <c:v>0.83320000000000005</c:v>
                </c:pt>
                <c:pt idx="13740">
                  <c:v>0.83359000000000005</c:v>
                </c:pt>
                <c:pt idx="13741">
                  <c:v>0.83167000000000002</c:v>
                </c:pt>
                <c:pt idx="13742">
                  <c:v>0.83204999999999996</c:v>
                </c:pt>
                <c:pt idx="13743">
                  <c:v>0.83204999999999996</c:v>
                </c:pt>
                <c:pt idx="13744">
                  <c:v>0.83243999999999996</c:v>
                </c:pt>
                <c:pt idx="13745">
                  <c:v>0.83282999999999996</c:v>
                </c:pt>
                <c:pt idx="13746">
                  <c:v>0.83321000000000001</c:v>
                </c:pt>
                <c:pt idx="13747">
                  <c:v>0.83321000000000001</c:v>
                </c:pt>
                <c:pt idx="13748">
                  <c:v>0.83360000000000001</c:v>
                </c:pt>
                <c:pt idx="13749">
                  <c:v>0.83398000000000005</c:v>
                </c:pt>
                <c:pt idx="13750">
                  <c:v>0.83435999999999999</c:v>
                </c:pt>
                <c:pt idx="13751">
                  <c:v>0.83474999999999999</c:v>
                </c:pt>
                <c:pt idx="13752">
                  <c:v>0.83513000000000004</c:v>
                </c:pt>
                <c:pt idx="13753">
                  <c:v>0.83320000000000005</c:v>
                </c:pt>
                <c:pt idx="13754">
                  <c:v>0.83359000000000005</c:v>
                </c:pt>
                <c:pt idx="13755">
                  <c:v>0.83396999999999999</c:v>
                </c:pt>
                <c:pt idx="13756">
                  <c:v>0.83435000000000004</c:v>
                </c:pt>
                <c:pt idx="13757">
                  <c:v>0.83472999999999997</c:v>
                </c:pt>
                <c:pt idx="13758">
                  <c:v>0.83511000000000002</c:v>
                </c:pt>
                <c:pt idx="13759">
                  <c:v>0.83318999999999999</c:v>
                </c:pt>
                <c:pt idx="13760">
                  <c:v>0.83357999999999999</c:v>
                </c:pt>
                <c:pt idx="13761">
                  <c:v>0.83165999999999995</c:v>
                </c:pt>
                <c:pt idx="13762">
                  <c:v>0.82974999999999999</c:v>
                </c:pt>
                <c:pt idx="13763">
                  <c:v>0.83013999999999999</c:v>
                </c:pt>
                <c:pt idx="13764">
                  <c:v>0.83052999999999999</c:v>
                </c:pt>
                <c:pt idx="13765">
                  <c:v>0.83091999999999999</c:v>
                </c:pt>
                <c:pt idx="13766">
                  <c:v>0.82901000000000002</c:v>
                </c:pt>
                <c:pt idx="13767">
                  <c:v>0.82901000000000002</c:v>
                </c:pt>
                <c:pt idx="13768">
                  <c:v>0.82940999999999998</c:v>
                </c:pt>
                <c:pt idx="13769">
                  <c:v>0.82979999999999998</c:v>
                </c:pt>
                <c:pt idx="13770">
                  <c:v>0.83018999999999998</c:v>
                </c:pt>
                <c:pt idx="13771">
                  <c:v>0.83057999999999998</c:v>
                </c:pt>
                <c:pt idx="13772">
                  <c:v>0.82867000000000002</c:v>
                </c:pt>
                <c:pt idx="13773">
                  <c:v>0.82906999999999997</c:v>
                </c:pt>
                <c:pt idx="13774">
                  <c:v>0.82945999999999998</c:v>
                </c:pt>
                <c:pt idx="13775">
                  <c:v>0.82984999999999998</c:v>
                </c:pt>
                <c:pt idx="13776">
                  <c:v>0.83023999999999998</c:v>
                </c:pt>
                <c:pt idx="13777">
                  <c:v>0.83062999999999998</c:v>
                </c:pt>
                <c:pt idx="13778">
                  <c:v>0.83101999999999998</c:v>
                </c:pt>
                <c:pt idx="13779">
                  <c:v>0.83140000000000003</c:v>
                </c:pt>
                <c:pt idx="13780">
                  <c:v>0.83179000000000003</c:v>
                </c:pt>
                <c:pt idx="13781">
                  <c:v>0.83218000000000003</c:v>
                </c:pt>
                <c:pt idx="13782">
                  <c:v>0.83218000000000003</c:v>
                </c:pt>
                <c:pt idx="13783">
                  <c:v>0.83026999999999995</c:v>
                </c:pt>
                <c:pt idx="13784">
                  <c:v>0.83065999999999995</c:v>
                </c:pt>
                <c:pt idx="13785">
                  <c:v>0.83104</c:v>
                </c:pt>
                <c:pt idx="13786">
                  <c:v>0.83143</c:v>
                </c:pt>
                <c:pt idx="13787">
                  <c:v>0.83143</c:v>
                </c:pt>
                <c:pt idx="13788">
                  <c:v>0.83182</c:v>
                </c:pt>
                <c:pt idx="13789">
                  <c:v>0.83220000000000005</c:v>
                </c:pt>
                <c:pt idx="13790">
                  <c:v>0.83220000000000005</c:v>
                </c:pt>
                <c:pt idx="13791">
                  <c:v>0.83259000000000005</c:v>
                </c:pt>
                <c:pt idx="13792">
                  <c:v>0.83296999999999999</c:v>
                </c:pt>
                <c:pt idx="13793">
                  <c:v>0.83335999999999999</c:v>
                </c:pt>
                <c:pt idx="13794">
                  <c:v>0.83374000000000004</c:v>
                </c:pt>
                <c:pt idx="13795">
                  <c:v>0.83411999999999997</c:v>
                </c:pt>
                <c:pt idx="13796">
                  <c:v>0.83450000000000002</c:v>
                </c:pt>
                <c:pt idx="13797">
                  <c:v>0.83487999999999996</c:v>
                </c:pt>
                <c:pt idx="13798">
                  <c:v>0.83526</c:v>
                </c:pt>
                <c:pt idx="13799">
                  <c:v>0.83564000000000005</c:v>
                </c:pt>
                <c:pt idx="13800">
                  <c:v>0.83601999999999999</c:v>
                </c:pt>
                <c:pt idx="13801">
                  <c:v>0.83638999999999997</c:v>
                </c:pt>
                <c:pt idx="13802">
                  <c:v>0.83677000000000001</c:v>
                </c:pt>
                <c:pt idx="13803">
                  <c:v>0.83714</c:v>
                </c:pt>
                <c:pt idx="13804">
                  <c:v>0.83714</c:v>
                </c:pt>
                <c:pt idx="13805">
                  <c:v>0.83752000000000004</c:v>
                </c:pt>
                <c:pt idx="13806">
                  <c:v>0.83559000000000005</c:v>
                </c:pt>
                <c:pt idx="13807">
                  <c:v>0.83596999999999999</c:v>
                </c:pt>
                <c:pt idx="13808">
                  <c:v>0.83635000000000004</c:v>
                </c:pt>
                <c:pt idx="13809">
                  <c:v>0.83635000000000004</c:v>
                </c:pt>
                <c:pt idx="13810">
                  <c:v>0.83672000000000002</c:v>
                </c:pt>
                <c:pt idx="13811">
                  <c:v>0.83709999999999996</c:v>
                </c:pt>
                <c:pt idx="13812">
                  <c:v>0.83709999999999996</c:v>
                </c:pt>
                <c:pt idx="13813">
                  <c:v>0.83709999999999996</c:v>
                </c:pt>
                <c:pt idx="13814">
                  <c:v>0.83747000000000005</c:v>
                </c:pt>
                <c:pt idx="13815">
                  <c:v>0.83784999999999998</c:v>
                </c:pt>
                <c:pt idx="13816">
                  <c:v>0.83821999999999997</c:v>
                </c:pt>
                <c:pt idx="13817">
                  <c:v>0.83858999999999995</c:v>
                </c:pt>
                <c:pt idx="13818">
                  <c:v>0.83858999999999995</c:v>
                </c:pt>
                <c:pt idx="13819">
                  <c:v>0.83896999999999999</c:v>
                </c:pt>
                <c:pt idx="13820">
                  <c:v>0.83933999999999997</c:v>
                </c:pt>
                <c:pt idx="13821">
                  <c:v>0.83970999999999996</c:v>
                </c:pt>
                <c:pt idx="13822">
                  <c:v>0.84008000000000005</c:v>
                </c:pt>
                <c:pt idx="13823">
                  <c:v>0.83814</c:v>
                </c:pt>
                <c:pt idx="13824">
                  <c:v>0.83850999999999998</c:v>
                </c:pt>
                <c:pt idx="13825">
                  <c:v>0.83889000000000002</c:v>
                </c:pt>
                <c:pt idx="13826">
                  <c:v>0.83926000000000001</c:v>
                </c:pt>
                <c:pt idx="13827">
                  <c:v>0.83962999999999999</c:v>
                </c:pt>
                <c:pt idx="13828">
                  <c:v>0.84</c:v>
                </c:pt>
                <c:pt idx="13829">
                  <c:v>0.83806000000000003</c:v>
                </c:pt>
                <c:pt idx="13830">
                  <c:v>0.83843999999999996</c:v>
                </c:pt>
                <c:pt idx="13831">
                  <c:v>0.83843999999999996</c:v>
                </c:pt>
                <c:pt idx="13832">
                  <c:v>0.83880999999999994</c:v>
                </c:pt>
                <c:pt idx="13833">
                  <c:v>0.83918000000000004</c:v>
                </c:pt>
                <c:pt idx="13834">
                  <c:v>0.83955000000000002</c:v>
                </c:pt>
                <c:pt idx="13835">
                  <c:v>0.83992</c:v>
                </c:pt>
                <c:pt idx="13836">
                  <c:v>0.84028999999999998</c:v>
                </c:pt>
                <c:pt idx="13837">
                  <c:v>0.84065000000000001</c:v>
                </c:pt>
                <c:pt idx="13838">
                  <c:v>0.84101999999999999</c:v>
                </c:pt>
                <c:pt idx="13839">
                  <c:v>0.84138999999999997</c:v>
                </c:pt>
                <c:pt idx="13840">
                  <c:v>0.84175</c:v>
                </c:pt>
                <c:pt idx="13841">
                  <c:v>0.84211000000000003</c:v>
                </c:pt>
                <c:pt idx="13842">
                  <c:v>0.84211000000000003</c:v>
                </c:pt>
                <c:pt idx="13843">
                  <c:v>0.84018000000000004</c:v>
                </c:pt>
                <c:pt idx="13844">
                  <c:v>0.84053999999999995</c:v>
                </c:pt>
                <c:pt idx="13845">
                  <c:v>0.83860999999999997</c:v>
                </c:pt>
                <c:pt idx="13846">
                  <c:v>0.83897999999999995</c:v>
                </c:pt>
                <c:pt idx="13847">
                  <c:v>0.83706000000000003</c:v>
                </c:pt>
                <c:pt idx="13848">
                  <c:v>0.83743000000000001</c:v>
                </c:pt>
                <c:pt idx="13849">
                  <c:v>0.83743000000000001</c:v>
                </c:pt>
                <c:pt idx="13850">
                  <c:v>0.83550000000000002</c:v>
                </c:pt>
                <c:pt idx="13851">
                  <c:v>0.83550000000000002</c:v>
                </c:pt>
                <c:pt idx="13852">
                  <c:v>0.83587999999999996</c:v>
                </c:pt>
                <c:pt idx="13853">
                  <c:v>0.83626</c:v>
                </c:pt>
                <c:pt idx="13854">
                  <c:v>0.83664000000000005</c:v>
                </c:pt>
                <c:pt idx="13855">
                  <c:v>0.83701000000000003</c:v>
                </c:pt>
                <c:pt idx="13856">
                  <c:v>0.83738999999999997</c:v>
                </c:pt>
                <c:pt idx="13857">
                  <c:v>0.83775999999999995</c:v>
                </c:pt>
                <c:pt idx="13858">
                  <c:v>0.83814</c:v>
                </c:pt>
                <c:pt idx="13859">
                  <c:v>0.83850999999999998</c:v>
                </c:pt>
                <c:pt idx="13860">
                  <c:v>0.83887999999999996</c:v>
                </c:pt>
                <c:pt idx="13861">
                  <c:v>0.83925000000000005</c:v>
                </c:pt>
                <c:pt idx="13862">
                  <c:v>0.83962000000000003</c:v>
                </c:pt>
                <c:pt idx="13863">
                  <c:v>0.83999000000000001</c:v>
                </c:pt>
                <c:pt idx="13864">
                  <c:v>0.84036</c:v>
                </c:pt>
                <c:pt idx="13865">
                  <c:v>0.83843000000000001</c:v>
                </c:pt>
                <c:pt idx="13866">
                  <c:v>0.83879999999999999</c:v>
                </c:pt>
                <c:pt idx="13867">
                  <c:v>0.83916999999999997</c:v>
                </c:pt>
                <c:pt idx="13868">
                  <c:v>0.83953999999999995</c:v>
                </c:pt>
                <c:pt idx="13869">
                  <c:v>0.83989999999999998</c:v>
                </c:pt>
                <c:pt idx="13870">
                  <c:v>0.84026999999999996</c:v>
                </c:pt>
                <c:pt idx="13871">
                  <c:v>0.84064000000000005</c:v>
                </c:pt>
                <c:pt idx="13872">
                  <c:v>0.84064000000000005</c:v>
                </c:pt>
                <c:pt idx="13873">
                  <c:v>0.84099999999999997</c:v>
                </c:pt>
                <c:pt idx="13874">
                  <c:v>0.84136999999999995</c:v>
                </c:pt>
                <c:pt idx="13875">
                  <c:v>0.84172999999999998</c:v>
                </c:pt>
                <c:pt idx="13876">
                  <c:v>0.84209000000000001</c:v>
                </c:pt>
                <c:pt idx="13877">
                  <c:v>0.84209000000000001</c:v>
                </c:pt>
                <c:pt idx="13878">
                  <c:v>0.84245999999999999</c:v>
                </c:pt>
                <c:pt idx="13879">
                  <c:v>0.84282000000000001</c:v>
                </c:pt>
                <c:pt idx="13880">
                  <c:v>0.84318000000000004</c:v>
                </c:pt>
                <c:pt idx="13881">
                  <c:v>0.84353999999999996</c:v>
                </c:pt>
                <c:pt idx="13882">
                  <c:v>0.84389999999999998</c:v>
                </c:pt>
                <c:pt idx="13883">
                  <c:v>0.84426000000000001</c:v>
                </c:pt>
                <c:pt idx="13884">
                  <c:v>0.84426000000000001</c:v>
                </c:pt>
                <c:pt idx="13885">
                  <c:v>0.84460999999999997</c:v>
                </c:pt>
                <c:pt idx="13886">
                  <c:v>0.84497</c:v>
                </c:pt>
                <c:pt idx="13887">
                  <c:v>0.84533000000000003</c:v>
                </c:pt>
                <c:pt idx="13888">
                  <c:v>0.84567999999999999</c:v>
                </c:pt>
                <c:pt idx="13889">
                  <c:v>0.84604000000000001</c:v>
                </c:pt>
                <c:pt idx="13890">
                  <c:v>0.84638999999999998</c:v>
                </c:pt>
                <c:pt idx="13891">
                  <c:v>0.84674000000000005</c:v>
                </c:pt>
                <c:pt idx="13892">
                  <c:v>0.84709000000000001</c:v>
                </c:pt>
                <c:pt idx="13893">
                  <c:v>0.84743999999999997</c:v>
                </c:pt>
                <c:pt idx="13894">
                  <c:v>0.84779000000000004</c:v>
                </c:pt>
                <c:pt idx="13895">
                  <c:v>0.84779000000000004</c:v>
                </c:pt>
                <c:pt idx="13896">
                  <c:v>0.84814000000000001</c:v>
                </c:pt>
                <c:pt idx="13897">
                  <c:v>0.84848999999999997</c:v>
                </c:pt>
                <c:pt idx="13898">
                  <c:v>0.84884000000000004</c:v>
                </c:pt>
                <c:pt idx="13899">
                  <c:v>0.84919</c:v>
                </c:pt>
                <c:pt idx="13900">
                  <c:v>0.84953000000000001</c:v>
                </c:pt>
                <c:pt idx="13901">
                  <c:v>0.84987999999999997</c:v>
                </c:pt>
                <c:pt idx="13902">
                  <c:v>0.85021999999999998</c:v>
                </c:pt>
                <c:pt idx="13903">
                  <c:v>0.85055999999999998</c:v>
                </c:pt>
                <c:pt idx="13904">
                  <c:v>0.85091000000000006</c:v>
                </c:pt>
                <c:pt idx="13905">
                  <c:v>0.85124999999999995</c:v>
                </c:pt>
                <c:pt idx="13906">
                  <c:v>0.85158999999999996</c:v>
                </c:pt>
                <c:pt idx="13907">
                  <c:v>0.85192999999999997</c:v>
                </c:pt>
                <c:pt idx="13908">
                  <c:v>0.85226999999999997</c:v>
                </c:pt>
                <c:pt idx="13909">
                  <c:v>0.85260000000000002</c:v>
                </c:pt>
                <c:pt idx="13910">
                  <c:v>0.85294000000000003</c:v>
                </c:pt>
                <c:pt idx="13911">
                  <c:v>0.85328000000000004</c:v>
                </c:pt>
                <c:pt idx="13912">
                  <c:v>0.85360999999999998</c:v>
                </c:pt>
                <c:pt idx="13913">
                  <c:v>0.85394999999999999</c:v>
                </c:pt>
                <c:pt idx="13914">
                  <c:v>0.85428000000000004</c:v>
                </c:pt>
                <c:pt idx="13915">
                  <c:v>0.85233000000000003</c:v>
                </c:pt>
                <c:pt idx="13916">
                  <c:v>0.85267000000000004</c:v>
                </c:pt>
                <c:pt idx="13917">
                  <c:v>0.85299999999999998</c:v>
                </c:pt>
                <c:pt idx="13918">
                  <c:v>0.85333999999999999</c:v>
                </c:pt>
                <c:pt idx="13919">
                  <c:v>0.85367000000000004</c:v>
                </c:pt>
                <c:pt idx="13920">
                  <c:v>0.85401000000000005</c:v>
                </c:pt>
                <c:pt idx="13921">
                  <c:v>0.85206000000000004</c:v>
                </c:pt>
                <c:pt idx="13922">
                  <c:v>0.85240000000000005</c:v>
                </c:pt>
                <c:pt idx="13923">
                  <c:v>0.85272999999999999</c:v>
                </c:pt>
                <c:pt idx="13924">
                  <c:v>0.85306999999999999</c:v>
                </c:pt>
                <c:pt idx="13925">
                  <c:v>0.85340000000000005</c:v>
                </c:pt>
                <c:pt idx="13926">
                  <c:v>0.85374000000000005</c:v>
                </c:pt>
                <c:pt idx="13927">
                  <c:v>0.85407</c:v>
                </c:pt>
                <c:pt idx="13928">
                  <c:v>0.85440000000000005</c:v>
                </c:pt>
                <c:pt idx="13929">
                  <c:v>0.85472999999999999</c:v>
                </c:pt>
                <c:pt idx="13930">
                  <c:v>0.85506000000000004</c:v>
                </c:pt>
                <c:pt idx="13931">
                  <c:v>0.85538999999999998</c:v>
                </c:pt>
                <c:pt idx="13932">
                  <c:v>0.85572000000000004</c:v>
                </c:pt>
                <c:pt idx="13933">
                  <c:v>0.85604999999999998</c:v>
                </c:pt>
                <c:pt idx="13934">
                  <c:v>0.85638000000000003</c:v>
                </c:pt>
                <c:pt idx="13935">
                  <c:v>0.85670000000000002</c:v>
                </c:pt>
                <c:pt idx="13936">
                  <c:v>0.85702999999999996</c:v>
                </c:pt>
                <c:pt idx="13937">
                  <c:v>0.85734999999999995</c:v>
                </c:pt>
                <c:pt idx="13938">
                  <c:v>0.85768</c:v>
                </c:pt>
                <c:pt idx="13939">
                  <c:v>0.85799999999999998</c:v>
                </c:pt>
                <c:pt idx="13940">
                  <c:v>0.85831999999999997</c:v>
                </c:pt>
                <c:pt idx="13941">
                  <c:v>0.85863999999999996</c:v>
                </c:pt>
                <c:pt idx="13942">
                  <c:v>0.85895999999999995</c:v>
                </c:pt>
                <c:pt idx="13943">
                  <c:v>0.85928000000000004</c:v>
                </c:pt>
                <c:pt idx="13944">
                  <c:v>0.85960000000000003</c:v>
                </c:pt>
                <c:pt idx="13945">
                  <c:v>0.85992000000000002</c:v>
                </c:pt>
                <c:pt idx="13946">
                  <c:v>0.85992000000000002</c:v>
                </c:pt>
                <c:pt idx="13947">
                  <c:v>0.86024</c:v>
                </c:pt>
                <c:pt idx="13948">
                  <c:v>0.86055000000000004</c:v>
                </c:pt>
                <c:pt idx="13949">
                  <c:v>0.86087000000000002</c:v>
                </c:pt>
                <c:pt idx="13950">
                  <c:v>0.86117999999999995</c:v>
                </c:pt>
                <c:pt idx="13951">
                  <c:v>0.86150000000000004</c:v>
                </c:pt>
                <c:pt idx="13952">
                  <c:v>0.86180999999999996</c:v>
                </c:pt>
                <c:pt idx="13953">
                  <c:v>0.86212999999999995</c:v>
                </c:pt>
                <c:pt idx="13954">
                  <c:v>0.86243999999999998</c:v>
                </c:pt>
                <c:pt idx="13955">
                  <c:v>0.86275000000000002</c:v>
                </c:pt>
                <c:pt idx="13956">
                  <c:v>0.86080000000000001</c:v>
                </c:pt>
                <c:pt idx="13957">
                  <c:v>0.86111000000000004</c:v>
                </c:pt>
                <c:pt idx="13958">
                  <c:v>0.86143000000000003</c:v>
                </c:pt>
                <c:pt idx="13959">
                  <c:v>0.86173999999999995</c:v>
                </c:pt>
                <c:pt idx="13960">
                  <c:v>0.85979000000000005</c:v>
                </c:pt>
                <c:pt idx="13961">
                  <c:v>0.85979000000000005</c:v>
                </c:pt>
                <c:pt idx="13962">
                  <c:v>0.86011000000000004</c:v>
                </c:pt>
                <c:pt idx="13963">
                  <c:v>0.86043000000000003</c:v>
                </c:pt>
                <c:pt idx="13964">
                  <c:v>0.86073999999999995</c:v>
                </c:pt>
                <c:pt idx="13965">
                  <c:v>0.86073999999999995</c:v>
                </c:pt>
                <c:pt idx="13966">
                  <c:v>0.86106000000000005</c:v>
                </c:pt>
                <c:pt idx="13967">
                  <c:v>0.86136999999999997</c:v>
                </c:pt>
                <c:pt idx="13968">
                  <c:v>0.86168999999999996</c:v>
                </c:pt>
                <c:pt idx="13969">
                  <c:v>0.86199999999999999</c:v>
                </c:pt>
                <c:pt idx="13970">
                  <c:v>0.86231000000000002</c:v>
                </c:pt>
                <c:pt idx="13971">
                  <c:v>0.86262000000000005</c:v>
                </c:pt>
                <c:pt idx="13972">
                  <c:v>0.86294000000000004</c:v>
                </c:pt>
                <c:pt idx="13973">
                  <c:v>0.86324999999999996</c:v>
                </c:pt>
                <c:pt idx="13974">
                  <c:v>0.86355000000000004</c:v>
                </c:pt>
                <c:pt idx="13975">
                  <c:v>0.86385999999999996</c:v>
                </c:pt>
                <c:pt idx="13976">
                  <c:v>0.86190999999999995</c:v>
                </c:pt>
                <c:pt idx="13977">
                  <c:v>0.86221999999999999</c:v>
                </c:pt>
                <c:pt idx="13978">
                  <c:v>0.86221999999999999</c:v>
                </c:pt>
                <c:pt idx="13979">
                  <c:v>0.86253000000000002</c:v>
                </c:pt>
                <c:pt idx="13980">
                  <c:v>0.86253000000000002</c:v>
                </c:pt>
                <c:pt idx="13981">
                  <c:v>0.86285000000000001</c:v>
                </c:pt>
                <c:pt idx="13982">
                  <c:v>0.86316000000000004</c:v>
                </c:pt>
                <c:pt idx="13983">
                  <c:v>0.86316000000000004</c:v>
                </c:pt>
                <c:pt idx="13984">
                  <c:v>0.86346999999999996</c:v>
                </c:pt>
                <c:pt idx="13985">
                  <c:v>0.86377999999999999</c:v>
                </c:pt>
                <c:pt idx="13986">
                  <c:v>0.86182000000000003</c:v>
                </c:pt>
                <c:pt idx="13987">
                  <c:v>0.86212999999999995</c:v>
                </c:pt>
                <c:pt idx="13988">
                  <c:v>0.86243999999999998</c:v>
                </c:pt>
                <c:pt idx="13989">
                  <c:v>0.86275999999999997</c:v>
                </c:pt>
                <c:pt idx="13990">
                  <c:v>0.86307</c:v>
                </c:pt>
                <c:pt idx="13991">
                  <c:v>0.86338000000000004</c:v>
                </c:pt>
                <c:pt idx="13992">
                  <c:v>0.86368999999999996</c:v>
                </c:pt>
                <c:pt idx="13993">
                  <c:v>0.86399999999999999</c:v>
                </c:pt>
                <c:pt idx="13994">
                  <c:v>0.86429999999999996</c:v>
                </c:pt>
                <c:pt idx="13995">
                  <c:v>0.86460999999999999</c:v>
                </c:pt>
                <c:pt idx="13996">
                  <c:v>0.86492000000000002</c:v>
                </c:pt>
                <c:pt idx="13997">
                  <c:v>0.86521999999999999</c:v>
                </c:pt>
                <c:pt idx="13998">
                  <c:v>0.86553000000000002</c:v>
                </c:pt>
                <c:pt idx="13999">
                  <c:v>0.86582999999999999</c:v>
                </c:pt>
                <c:pt idx="14000">
                  <c:v>0.86582999999999999</c:v>
                </c:pt>
                <c:pt idx="14001">
                  <c:v>0.86582999999999999</c:v>
                </c:pt>
                <c:pt idx="14002">
                  <c:v>0.86614000000000002</c:v>
                </c:pt>
                <c:pt idx="14003">
                  <c:v>0.86643999999999999</c:v>
                </c:pt>
                <c:pt idx="14004">
                  <c:v>0.86673999999999995</c:v>
                </c:pt>
                <c:pt idx="14005">
                  <c:v>0.86704999999999999</c:v>
                </c:pt>
                <c:pt idx="14006">
                  <c:v>0.86734999999999995</c:v>
                </c:pt>
                <c:pt idx="14007">
                  <c:v>0.86765000000000003</c:v>
                </c:pt>
                <c:pt idx="14008">
                  <c:v>0.86795</c:v>
                </c:pt>
                <c:pt idx="14009">
                  <c:v>0.86824999999999997</c:v>
                </c:pt>
                <c:pt idx="14010">
                  <c:v>0.86855000000000004</c:v>
                </c:pt>
                <c:pt idx="14011">
                  <c:v>0.86885000000000001</c:v>
                </c:pt>
                <c:pt idx="14012">
                  <c:v>0.86914000000000002</c:v>
                </c:pt>
                <c:pt idx="14013">
                  <c:v>0.86943999999999999</c:v>
                </c:pt>
                <c:pt idx="14014">
                  <c:v>0.86973</c:v>
                </c:pt>
                <c:pt idx="14015">
                  <c:v>0.87002999999999997</c:v>
                </c:pt>
                <c:pt idx="14016">
                  <c:v>0.87031999999999998</c:v>
                </c:pt>
                <c:pt idx="14017">
                  <c:v>0.87061999999999995</c:v>
                </c:pt>
                <c:pt idx="14018">
                  <c:v>0.87090999999999996</c:v>
                </c:pt>
                <c:pt idx="14019">
                  <c:v>0.87119999999999997</c:v>
                </c:pt>
                <c:pt idx="14020">
                  <c:v>0.87119999999999997</c:v>
                </c:pt>
                <c:pt idx="14021">
                  <c:v>0.87148999999999999</c:v>
                </c:pt>
                <c:pt idx="14022">
                  <c:v>0.87178</c:v>
                </c:pt>
                <c:pt idx="14023">
                  <c:v>0.87178</c:v>
                </c:pt>
                <c:pt idx="14024">
                  <c:v>0.87207000000000001</c:v>
                </c:pt>
                <c:pt idx="14025">
                  <c:v>0.87236000000000002</c:v>
                </c:pt>
                <c:pt idx="14026">
                  <c:v>0.87236000000000002</c:v>
                </c:pt>
                <c:pt idx="14027">
                  <c:v>0.87265000000000004</c:v>
                </c:pt>
                <c:pt idx="14028">
                  <c:v>0.87294000000000005</c:v>
                </c:pt>
                <c:pt idx="14029">
                  <c:v>0.87095999999999996</c:v>
                </c:pt>
                <c:pt idx="14030">
                  <c:v>0.87126000000000003</c:v>
                </c:pt>
                <c:pt idx="14031">
                  <c:v>0.87155000000000005</c:v>
                </c:pt>
                <c:pt idx="14032">
                  <c:v>0.87183999999999995</c:v>
                </c:pt>
                <c:pt idx="14033">
                  <c:v>0.87212999999999996</c:v>
                </c:pt>
                <c:pt idx="14034">
                  <c:v>0.87212999999999996</c:v>
                </c:pt>
                <c:pt idx="14035">
                  <c:v>0.87014999999999998</c:v>
                </c:pt>
                <c:pt idx="14036">
                  <c:v>0.86817</c:v>
                </c:pt>
                <c:pt idx="14037">
                  <c:v>0.86817</c:v>
                </c:pt>
                <c:pt idx="14038">
                  <c:v>0.86846999999999996</c:v>
                </c:pt>
                <c:pt idx="14039">
                  <c:v>0.86877000000000004</c:v>
                </c:pt>
                <c:pt idx="14040">
                  <c:v>0.86907000000000001</c:v>
                </c:pt>
                <c:pt idx="14041">
                  <c:v>0.86936999999999998</c:v>
                </c:pt>
                <c:pt idx="14042">
                  <c:v>0.86965999999999999</c:v>
                </c:pt>
                <c:pt idx="14043">
                  <c:v>0.86995999999999996</c:v>
                </c:pt>
                <c:pt idx="14044">
                  <c:v>0.87026000000000003</c:v>
                </c:pt>
                <c:pt idx="14045">
                  <c:v>0.87055000000000005</c:v>
                </c:pt>
                <c:pt idx="14046">
                  <c:v>0.87055000000000005</c:v>
                </c:pt>
                <c:pt idx="14047">
                  <c:v>0.87083999999999995</c:v>
                </c:pt>
                <c:pt idx="14048">
                  <c:v>0.87114000000000003</c:v>
                </c:pt>
                <c:pt idx="14049">
                  <c:v>0.87143000000000004</c:v>
                </c:pt>
                <c:pt idx="14050">
                  <c:v>0.87172000000000005</c:v>
                </c:pt>
                <c:pt idx="14051">
                  <c:v>0.87200999999999995</c:v>
                </c:pt>
                <c:pt idx="14052">
                  <c:v>0.87231000000000003</c:v>
                </c:pt>
                <c:pt idx="14053">
                  <c:v>0.87260000000000004</c:v>
                </c:pt>
                <c:pt idx="14054">
                  <c:v>0.87287999999999999</c:v>
                </c:pt>
                <c:pt idx="14055">
                  <c:v>0.87317</c:v>
                </c:pt>
                <c:pt idx="14056">
                  <c:v>0.87346000000000001</c:v>
                </c:pt>
                <c:pt idx="14057">
                  <c:v>0.87346000000000001</c:v>
                </c:pt>
                <c:pt idx="14058">
                  <c:v>0.87375000000000003</c:v>
                </c:pt>
                <c:pt idx="14059">
                  <c:v>0.87404000000000004</c:v>
                </c:pt>
                <c:pt idx="14060">
                  <c:v>0.87431999999999999</c:v>
                </c:pt>
                <c:pt idx="14061">
                  <c:v>0.87461</c:v>
                </c:pt>
                <c:pt idx="14062">
                  <c:v>0.87488999999999995</c:v>
                </c:pt>
                <c:pt idx="14063">
                  <c:v>0.87517999999999996</c:v>
                </c:pt>
                <c:pt idx="14064">
                  <c:v>0.87546000000000002</c:v>
                </c:pt>
                <c:pt idx="14065">
                  <c:v>0.87573999999999996</c:v>
                </c:pt>
                <c:pt idx="14066">
                  <c:v>0.87602000000000002</c:v>
                </c:pt>
                <c:pt idx="14067">
                  <c:v>0.87602000000000002</c:v>
                </c:pt>
                <c:pt idx="14068">
                  <c:v>0.87631000000000003</c:v>
                </c:pt>
                <c:pt idx="14069">
                  <c:v>0.87658999999999998</c:v>
                </c:pt>
                <c:pt idx="14070">
                  <c:v>0.87658999999999998</c:v>
                </c:pt>
                <c:pt idx="14071">
                  <c:v>0.87687000000000004</c:v>
                </c:pt>
                <c:pt idx="14072">
                  <c:v>0.87714999999999999</c:v>
                </c:pt>
                <c:pt idx="14073">
                  <c:v>0.87743000000000004</c:v>
                </c:pt>
                <c:pt idx="14074">
                  <c:v>0.87743000000000004</c:v>
                </c:pt>
                <c:pt idx="14075">
                  <c:v>0.87770999999999999</c:v>
                </c:pt>
                <c:pt idx="14076">
                  <c:v>0.87797999999999998</c:v>
                </c:pt>
                <c:pt idx="14077">
                  <c:v>0.87826000000000004</c:v>
                </c:pt>
                <c:pt idx="14078">
                  <c:v>0.87853999999999999</c:v>
                </c:pt>
                <c:pt idx="14079">
                  <c:v>0.87882000000000005</c:v>
                </c:pt>
                <c:pt idx="14080">
                  <c:v>0.87909000000000004</c:v>
                </c:pt>
                <c:pt idx="14081">
                  <c:v>0.87936999999999999</c:v>
                </c:pt>
                <c:pt idx="14082">
                  <c:v>0.87963999999999998</c:v>
                </c:pt>
                <c:pt idx="14083">
                  <c:v>0.87963999999999998</c:v>
                </c:pt>
                <c:pt idx="14084">
                  <c:v>0.87990999999999997</c:v>
                </c:pt>
                <c:pt idx="14085">
                  <c:v>0.87990999999999997</c:v>
                </c:pt>
                <c:pt idx="14086">
                  <c:v>0.88019000000000003</c:v>
                </c:pt>
                <c:pt idx="14087">
                  <c:v>0.88019000000000003</c:v>
                </c:pt>
                <c:pt idx="14088">
                  <c:v>0.87817999999999996</c:v>
                </c:pt>
                <c:pt idx="14089">
                  <c:v>0.87617</c:v>
                </c:pt>
                <c:pt idx="14090">
                  <c:v>0.87644999999999995</c:v>
                </c:pt>
                <c:pt idx="14091">
                  <c:v>0.87673999999999996</c:v>
                </c:pt>
                <c:pt idx="14092">
                  <c:v>0.87702000000000002</c:v>
                </c:pt>
                <c:pt idx="14093">
                  <c:v>0.87729999999999997</c:v>
                </c:pt>
                <c:pt idx="14094">
                  <c:v>0.87729999999999997</c:v>
                </c:pt>
                <c:pt idx="14095">
                  <c:v>0.87729999999999997</c:v>
                </c:pt>
                <c:pt idx="14096">
                  <c:v>0.87758000000000003</c:v>
                </c:pt>
                <c:pt idx="14097">
                  <c:v>0.87785999999999997</c:v>
                </c:pt>
                <c:pt idx="14098">
                  <c:v>0.87814000000000003</c:v>
                </c:pt>
                <c:pt idx="14099">
                  <c:v>0.87841999999999998</c:v>
                </c:pt>
                <c:pt idx="14100">
                  <c:v>0.87870000000000004</c:v>
                </c:pt>
                <c:pt idx="14101">
                  <c:v>0.87870000000000004</c:v>
                </c:pt>
                <c:pt idx="14102">
                  <c:v>0.87897000000000003</c:v>
                </c:pt>
                <c:pt idx="14103">
                  <c:v>0.87897000000000003</c:v>
                </c:pt>
                <c:pt idx="14104">
                  <c:v>0.87924999999999998</c:v>
                </c:pt>
                <c:pt idx="14105">
                  <c:v>0.87924999999999998</c:v>
                </c:pt>
                <c:pt idx="14106">
                  <c:v>0.87953000000000003</c:v>
                </c:pt>
                <c:pt idx="14107">
                  <c:v>0.87980999999999998</c:v>
                </c:pt>
                <c:pt idx="14108">
                  <c:v>0.88007999999999997</c:v>
                </c:pt>
                <c:pt idx="14109">
                  <c:v>0.87805999999999995</c:v>
                </c:pt>
                <c:pt idx="14110">
                  <c:v>0.87805999999999995</c:v>
                </c:pt>
                <c:pt idx="14111">
                  <c:v>0.87604000000000004</c:v>
                </c:pt>
                <c:pt idx="14112">
                  <c:v>0.87631999999999999</c:v>
                </c:pt>
                <c:pt idx="14113">
                  <c:v>0.87661</c:v>
                </c:pt>
                <c:pt idx="14114">
                  <c:v>0.87688999999999995</c:v>
                </c:pt>
                <c:pt idx="14115">
                  <c:v>0.87487999999999999</c:v>
                </c:pt>
                <c:pt idx="14116">
                  <c:v>0.87487999999999999</c:v>
                </c:pt>
                <c:pt idx="14117">
                  <c:v>0.87516000000000005</c:v>
                </c:pt>
                <c:pt idx="14118">
                  <c:v>0.87544999999999995</c:v>
                </c:pt>
                <c:pt idx="14119">
                  <c:v>0.87544999999999995</c:v>
                </c:pt>
                <c:pt idx="14120">
                  <c:v>0.87573999999999996</c:v>
                </c:pt>
                <c:pt idx="14121">
                  <c:v>0.87602999999999998</c:v>
                </c:pt>
                <c:pt idx="14122">
                  <c:v>0.87602999999999998</c:v>
                </c:pt>
                <c:pt idx="14123">
                  <c:v>0.87631000000000003</c:v>
                </c:pt>
                <c:pt idx="14124">
                  <c:v>0.87660000000000005</c:v>
                </c:pt>
                <c:pt idx="14125">
                  <c:v>0.87687999999999999</c:v>
                </c:pt>
                <c:pt idx="14126">
                  <c:v>0.87717000000000001</c:v>
                </c:pt>
                <c:pt idx="14127">
                  <c:v>0.87744999999999995</c:v>
                </c:pt>
                <c:pt idx="14128">
                  <c:v>0.87773000000000001</c:v>
                </c:pt>
                <c:pt idx="14129">
                  <c:v>0.87800999999999996</c:v>
                </c:pt>
                <c:pt idx="14130">
                  <c:v>0.87599000000000005</c:v>
                </c:pt>
                <c:pt idx="14131">
                  <c:v>0.87599000000000005</c:v>
                </c:pt>
                <c:pt idx="14132">
                  <c:v>0.87627999999999995</c:v>
                </c:pt>
                <c:pt idx="14133">
                  <c:v>0.87426000000000004</c:v>
                </c:pt>
                <c:pt idx="14134">
                  <c:v>0.87455000000000005</c:v>
                </c:pt>
                <c:pt idx="14135">
                  <c:v>0.87455000000000005</c:v>
                </c:pt>
                <c:pt idx="14136">
                  <c:v>0.87251999999999996</c:v>
                </c:pt>
                <c:pt idx="14137">
                  <c:v>0.87251999999999996</c:v>
                </c:pt>
                <c:pt idx="14138">
                  <c:v>0.87282000000000004</c:v>
                </c:pt>
                <c:pt idx="14139">
                  <c:v>0.87311000000000005</c:v>
                </c:pt>
                <c:pt idx="14140">
                  <c:v>0.87341000000000002</c:v>
                </c:pt>
                <c:pt idx="14141">
                  <c:v>0.87370000000000003</c:v>
                </c:pt>
                <c:pt idx="14142">
                  <c:v>0.87370000000000003</c:v>
                </c:pt>
                <c:pt idx="14143">
                  <c:v>0.87399000000000004</c:v>
                </c:pt>
                <c:pt idx="14144">
                  <c:v>0.87427999999999995</c:v>
                </c:pt>
                <c:pt idx="14145">
                  <c:v>0.87458000000000002</c:v>
                </c:pt>
                <c:pt idx="14146">
                  <c:v>0.87487000000000004</c:v>
                </c:pt>
                <c:pt idx="14147">
                  <c:v>0.87283999999999995</c:v>
                </c:pt>
                <c:pt idx="14148">
                  <c:v>0.87314000000000003</c:v>
                </c:pt>
                <c:pt idx="14149">
                  <c:v>0.87343000000000004</c:v>
                </c:pt>
                <c:pt idx="14150">
                  <c:v>0.87372000000000005</c:v>
                </c:pt>
                <c:pt idx="14151">
                  <c:v>0.87400999999999995</c:v>
                </c:pt>
                <c:pt idx="14152">
                  <c:v>0.87429999999999997</c:v>
                </c:pt>
                <c:pt idx="14153">
                  <c:v>0.87429999999999997</c:v>
                </c:pt>
                <c:pt idx="14154">
                  <c:v>0.87228000000000006</c:v>
                </c:pt>
                <c:pt idx="14155">
                  <c:v>0.87258000000000002</c:v>
                </c:pt>
                <c:pt idx="14156">
                  <c:v>0.87258000000000002</c:v>
                </c:pt>
                <c:pt idx="14157">
                  <c:v>0.87258000000000002</c:v>
                </c:pt>
                <c:pt idx="14158">
                  <c:v>0.87287000000000003</c:v>
                </c:pt>
                <c:pt idx="14159">
                  <c:v>0.87317</c:v>
                </c:pt>
                <c:pt idx="14160">
                  <c:v>0.87346000000000001</c:v>
                </c:pt>
                <c:pt idx="14161">
                  <c:v>0.87143999999999999</c:v>
                </c:pt>
                <c:pt idx="14162">
                  <c:v>0.87173</c:v>
                </c:pt>
                <c:pt idx="14163">
                  <c:v>0.87202999999999997</c:v>
                </c:pt>
                <c:pt idx="14164">
                  <c:v>0.87233000000000005</c:v>
                </c:pt>
                <c:pt idx="14165">
                  <c:v>0.87233000000000005</c:v>
                </c:pt>
                <c:pt idx="14166">
                  <c:v>0.87261999999999995</c:v>
                </c:pt>
                <c:pt idx="14167">
                  <c:v>0.87060000000000004</c:v>
                </c:pt>
                <c:pt idx="14168">
                  <c:v>0.87060000000000004</c:v>
                </c:pt>
                <c:pt idx="14169">
                  <c:v>0.86858000000000002</c:v>
                </c:pt>
                <c:pt idx="14170">
                  <c:v>0.86887999999999999</c:v>
                </c:pt>
                <c:pt idx="14171">
                  <c:v>0.86919000000000002</c:v>
                </c:pt>
                <c:pt idx="14172">
                  <c:v>0.86919000000000002</c:v>
                </c:pt>
                <c:pt idx="14173">
                  <c:v>0.86948999999999999</c:v>
                </c:pt>
                <c:pt idx="14174">
                  <c:v>0.86978999999999995</c:v>
                </c:pt>
                <c:pt idx="14175">
                  <c:v>0.87009999999999998</c:v>
                </c:pt>
                <c:pt idx="14176">
                  <c:v>0.86807999999999996</c:v>
                </c:pt>
                <c:pt idx="14177">
                  <c:v>0.86838000000000004</c:v>
                </c:pt>
                <c:pt idx="14178">
                  <c:v>0.86868999999999996</c:v>
                </c:pt>
                <c:pt idx="14179">
                  <c:v>0.86899000000000004</c:v>
                </c:pt>
                <c:pt idx="14180">
                  <c:v>0.86929999999999996</c:v>
                </c:pt>
                <c:pt idx="14181">
                  <c:v>0.86960000000000004</c:v>
                </c:pt>
                <c:pt idx="14182">
                  <c:v>0.86990000000000001</c:v>
                </c:pt>
                <c:pt idx="14183">
                  <c:v>0.87019999999999997</c:v>
                </c:pt>
                <c:pt idx="14184">
                  <c:v>0.87050000000000005</c:v>
                </c:pt>
                <c:pt idx="14185">
                  <c:v>0.87080000000000002</c:v>
                </c:pt>
                <c:pt idx="14186">
                  <c:v>0.87109999999999999</c:v>
                </c:pt>
                <c:pt idx="14187">
                  <c:v>0.86909000000000003</c:v>
                </c:pt>
                <c:pt idx="14188">
                  <c:v>0.86939</c:v>
                </c:pt>
                <c:pt idx="14189">
                  <c:v>0.86738000000000004</c:v>
                </c:pt>
                <c:pt idx="14190">
                  <c:v>0.86768000000000001</c:v>
                </c:pt>
                <c:pt idx="14191">
                  <c:v>0.86799000000000004</c:v>
                </c:pt>
                <c:pt idx="14192">
                  <c:v>0.86829999999999996</c:v>
                </c:pt>
                <c:pt idx="14193">
                  <c:v>0.86860000000000004</c:v>
                </c:pt>
                <c:pt idx="14194">
                  <c:v>0.86860000000000004</c:v>
                </c:pt>
                <c:pt idx="14195">
                  <c:v>0.86890000000000001</c:v>
                </c:pt>
                <c:pt idx="14196">
                  <c:v>0.86890000000000001</c:v>
                </c:pt>
                <c:pt idx="14197">
                  <c:v>0.86890000000000001</c:v>
                </c:pt>
                <c:pt idx="14198">
                  <c:v>0.86921000000000004</c:v>
                </c:pt>
                <c:pt idx="14199">
                  <c:v>0.86951000000000001</c:v>
                </c:pt>
                <c:pt idx="14200">
                  <c:v>0.86982000000000004</c:v>
                </c:pt>
                <c:pt idx="14201">
                  <c:v>0.87012</c:v>
                </c:pt>
                <c:pt idx="14202">
                  <c:v>0.87041999999999997</c:v>
                </c:pt>
                <c:pt idx="14203">
                  <c:v>0.87072000000000005</c:v>
                </c:pt>
                <c:pt idx="14204">
                  <c:v>0.87102000000000002</c:v>
                </c:pt>
                <c:pt idx="14205">
                  <c:v>0.87131999999999998</c:v>
                </c:pt>
                <c:pt idx="14206">
                  <c:v>0.87161999999999995</c:v>
                </c:pt>
                <c:pt idx="14207">
                  <c:v>0.87161999999999995</c:v>
                </c:pt>
                <c:pt idx="14208">
                  <c:v>0.87192000000000003</c:v>
                </c:pt>
                <c:pt idx="14209">
                  <c:v>0.87221000000000004</c:v>
                </c:pt>
                <c:pt idx="14210">
                  <c:v>0.87251000000000001</c:v>
                </c:pt>
                <c:pt idx="14211">
                  <c:v>0.87280999999999997</c:v>
                </c:pt>
                <c:pt idx="14212">
                  <c:v>0.87309999999999999</c:v>
                </c:pt>
                <c:pt idx="14213">
                  <c:v>0.87339</c:v>
                </c:pt>
                <c:pt idx="14214">
                  <c:v>0.87339</c:v>
                </c:pt>
                <c:pt idx="14215">
                  <c:v>0.87368999999999997</c:v>
                </c:pt>
                <c:pt idx="14216">
                  <c:v>0.87397999999999998</c:v>
                </c:pt>
                <c:pt idx="14217">
                  <c:v>0.87397999999999998</c:v>
                </c:pt>
                <c:pt idx="14218">
                  <c:v>0.87426999999999999</c:v>
                </c:pt>
                <c:pt idx="14219">
                  <c:v>0.87456999999999996</c:v>
                </c:pt>
                <c:pt idx="14220">
                  <c:v>0.87485999999999997</c:v>
                </c:pt>
                <c:pt idx="14221">
                  <c:v>0.87514999999999998</c:v>
                </c:pt>
                <c:pt idx="14222">
                  <c:v>0.87514999999999998</c:v>
                </c:pt>
                <c:pt idx="14223">
                  <c:v>0.87544</c:v>
                </c:pt>
                <c:pt idx="14224">
                  <c:v>0.87573000000000001</c:v>
                </c:pt>
                <c:pt idx="14225">
                  <c:v>0.87573000000000001</c:v>
                </c:pt>
                <c:pt idx="14226">
                  <c:v>0.87602000000000002</c:v>
                </c:pt>
                <c:pt idx="14227">
                  <c:v>0.87397999999999998</c:v>
                </c:pt>
                <c:pt idx="14228">
                  <c:v>0.87426999999999999</c:v>
                </c:pt>
                <c:pt idx="14229">
                  <c:v>0.87456</c:v>
                </c:pt>
                <c:pt idx="14230">
                  <c:v>0.87485999999999997</c:v>
                </c:pt>
                <c:pt idx="14231">
                  <c:v>0.87514999999999998</c:v>
                </c:pt>
                <c:pt idx="14232">
                  <c:v>0.87544</c:v>
                </c:pt>
                <c:pt idx="14233">
                  <c:v>0.87573000000000001</c:v>
                </c:pt>
                <c:pt idx="14234">
                  <c:v>0.87602000000000002</c:v>
                </c:pt>
                <c:pt idx="14235">
                  <c:v>0.87629999999999997</c:v>
                </c:pt>
                <c:pt idx="14236">
                  <c:v>0.87426999999999999</c:v>
                </c:pt>
                <c:pt idx="14237">
                  <c:v>0.87456</c:v>
                </c:pt>
                <c:pt idx="14238">
                  <c:v>0.87485000000000002</c:v>
                </c:pt>
                <c:pt idx="14239">
                  <c:v>0.87514000000000003</c:v>
                </c:pt>
                <c:pt idx="14240">
                  <c:v>0.87543000000000004</c:v>
                </c:pt>
                <c:pt idx="14241">
                  <c:v>0.87339999999999995</c:v>
                </c:pt>
                <c:pt idx="14242">
                  <c:v>0.87138000000000004</c:v>
                </c:pt>
                <c:pt idx="14243">
                  <c:v>0.87138000000000004</c:v>
                </c:pt>
                <c:pt idx="14244">
                  <c:v>0.87138000000000004</c:v>
                </c:pt>
                <c:pt idx="14245">
                  <c:v>0.87168000000000001</c:v>
                </c:pt>
                <c:pt idx="14246">
                  <c:v>0.87168000000000001</c:v>
                </c:pt>
                <c:pt idx="14247">
                  <c:v>0.87197999999999998</c:v>
                </c:pt>
                <c:pt idx="14248">
                  <c:v>0.87226999999999999</c:v>
                </c:pt>
                <c:pt idx="14249">
                  <c:v>0.87256999999999996</c:v>
                </c:pt>
                <c:pt idx="14250">
                  <c:v>0.87287000000000003</c:v>
                </c:pt>
                <c:pt idx="14251">
                  <c:v>0.87287000000000003</c:v>
                </c:pt>
                <c:pt idx="14252">
                  <c:v>0.87316000000000005</c:v>
                </c:pt>
                <c:pt idx="14253">
                  <c:v>0.87346000000000001</c:v>
                </c:pt>
                <c:pt idx="14254">
                  <c:v>0.87375999999999998</c:v>
                </c:pt>
                <c:pt idx="14255">
                  <c:v>0.87172000000000005</c:v>
                </c:pt>
                <c:pt idx="14256">
                  <c:v>0.87172000000000005</c:v>
                </c:pt>
                <c:pt idx="14257">
                  <c:v>0.87202000000000002</c:v>
                </c:pt>
                <c:pt idx="14258">
                  <c:v>0.87231999999999998</c:v>
                </c:pt>
                <c:pt idx="14259">
                  <c:v>0.87261999999999995</c:v>
                </c:pt>
                <c:pt idx="14260">
                  <c:v>0.87290999999999996</c:v>
                </c:pt>
                <c:pt idx="14261">
                  <c:v>0.87321000000000004</c:v>
                </c:pt>
                <c:pt idx="14262">
                  <c:v>0.87350000000000005</c:v>
                </c:pt>
                <c:pt idx="14263">
                  <c:v>0.87146999999999997</c:v>
                </c:pt>
                <c:pt idx="14264">
                  <c:v>0.87177000000000004</c:v>
                </c:pt>
                <c:pt idx="14265">
                  <c:v>0.87177000000000004</c:v>
                </c:pt>
                <c:pt idx="14266">
                  <c:v>0.87207000000000001</c:v>
                </c:pt>
                <c:pt idx="14267">
                  <c:v>0.87236999999999998</c:v>
                </c:pt>
                <c:pt idx="14268">
                  <c:v>0.87265999999999999</c:v>
                </c:pt>
                <c:pt idx="14269">
                  <c:v>0.87295999999999996</c:v>
                </c:pt>
                <c:pt idx="14270">
                  <c:v>0.87295999999999996</c:v>
                </c:pt>
                <c:pt idx="14271">
                  <c:v>0.87326000000000004</c:v>
                </c:pt>
                <c:pt idx="14272">
                  <c:v>0.87355000000000005</c:v>
                </c:pt>
                <c:pt idx="14273">
                  <c:v>0.87385000000000002</c:v>
                </c:pt>
                <c:pt idx="14274">
                  <c:v>0.87385000000000002</c:v>
                </c:pt>
                <c:pt idx="14275">
                  <c:v>0.87414000000000003</c:v>
                </c:pt>
                <c:pt idx="14276">
                  <c:v>0.87444</c:v>
                </c:pt>
                <c:pt idx="14277">
                  <c:v>0.87473000000000001</c:v>
                </c:pt>
                <c:pt idx="14278">
                  <c:v>0.87473000000000001</c:v>
                </c:pt>
                <c:pt idx="14279">
                  <c:v>0.87502000000000002</c:v>
                </c:pt>
                <c:pt idx="14280">
                  <c:v>0.87531000000000003</c:v>
                </c:pt>
                <c:pt idx="14281">
                  <c:v>0.87561</c:v>
                </c:pt>
                <c:pt idx="14282">
                  <c:v>0.87590000000000001</c:v>
                </c:pt>
                <c:pt idx="14283">
                  <c:v>0.87619000000000002</c:v>
                </c:pt>
                <c:pt idx="14284">
                  <c:v>0.87646999999999997</c:v>
                </c:pt>
                <c:pt idx="14285">
                  <c:v>0.87675999999999998</c:v>
                </c:pt>
                <c:pt idx="14286">
                  <c:v>0.87705</c:v>
                </c:pt>
                <c:pt idx="14287">
                  <c:v>0.87705</c:v>
                </c:pt>
                <c:pt idx="14288">
                  <c:v>0.87705</c:v>
                </c:pt>
                <c:pt idx="14289">
                  <c:v>0.875</c:v>
                </c:pt>
                <c:pt idx="14290">
                  <c:v>0.87529000000000001</c:v>
                </c:pt>
                <c:pt idx="14291">
                  <c:v>0.87558000000000002</c:v>
                </c:pt>
                <c:pt idx="14292">
                  <c:v>0.87587000000000004</c:v>
                </c:pt>
                <c:pt idx="14293">
                  <c:v>0.87616000000000005</c:v>
                </c:pt>
                <c:pt idx="14294">
                  <c:v>0.87644999999999995</c:v>
                </c:pt>
                <c:pt idx="14295">
                  <c:v>0.87673999999999996</c:v>
                </c:pt>
                <c:pt idx="14296">
                  <c:v>0.87468999999999997</c:v>
                </c:pt>
                <c:pt idx="14297">
                  <c:v>0.87499000000000005</c:v>
                </c:pt>
                <c:pt idx="14298">
                  <c:v>0.87294000000000005</c:v>
                </c:pt>
                <c:pt idx="14299">
                  <c:v>0.87324000000000002</c:v>
                </c:pt>
                <c:pt idx="14300">
                  <c:v>0.87353999999999998</c:v>
                </c:pt>
                <c:pt idx="14301">
                  <c:v>0.87383</c:v>
                </c:pt>
                <c:pt idx="14302">
                  <c:v>0.87412000000000001</c:v>
                </c:pt>
                <c:pt idx="14303">
                  <c:v>0.87441999999999998</c:v>
                </c:pt>
                <c:pt idx="14304">
                  <c:v>0.87470999999999999</c:v>
                </c:pt>
                <c:pt idx="14305">
                  <c:v>0.875</c:v>
                </c:pt>
                <c:pt idx="14306">
                  <c:v>0.87529000000000001</c:v>
                </c:pt>
                <c:pt idx="14307">
                  <c:v>0.87529000000000001</c:v>
                </c:pt>
                <c:pt idx="14308">
                  <c:v>0.87558000000000002</c:v>
                </c:pt>
                <c:pt idx="14309">
                  <c:v>0.87353999999999998</c:v>
                </c:pt>
                <c:pt idx="14310">
                  <c:v>0.87383999999999995</c:v>
                </c:pt>
                <c:pt idx="14311">
                  <c:v>0.87412999999999996</c:v>
                </c:pt>
                <c:pt idx="14312">
                  <c:v>0.87209999999999999</c:v>
                </c:pt>
                <c:pt idx="14313">
                  <c:v>0.87239</c:v>
                </c:pt>
                <c:pt idx="14314">
                  <c:v>0.87239</c:v>
                </c:pt>
                <c:pt idx="14315">
                  <c:v>0.87036000000000002</c:v>
                </c:pt>
                <c:pt idx="14316">
                  <c:v>0.87065999999999999</c:v>
                </c:pt>
                <c:pt idx="14317">
                  <c:v>0.87095999999999996</c:v>
                </c:pt>
                <c:pt idx="14318">
                  <c:v>0.87126000000000003</c:v>
                </c:pt>
                <c:pt idx="14319">
                  <c:v>0.87156</c:v>
                </c:pt>
                <c:pt idx="14320">
                  <c:v>0.87185999999999997</c:v>
                </c:pt>
                <c:pt idx="14321">
                  <c:v>0.86982999999999999</c:v>
                </c:pt>
                <c:pt idx="14322">
                  <c:v>0.87014000000000002</c:v>
                </c:pt>
                <c:pt idx="14323">
                  <c:v>0.87043999999999999</c:v>
                </c:pt>
                <c:pt idx="14324">
                  <c:v>0.87043999999999999</c:v>
                </c:pt>
                <c:pt idx="14325">
                  <c:v>0.87073999999999996</c:v>
                </c:pt>
                <c:pt idx="14326">
                  <c:v>0.87104000000000004</c:v>
                </c:pt>
                <c:pt idx="14327">
                  <c:v>0.87134</c:v>
                </c:pt>
                <c:pt idx="14328">
                  <c:v>0.87163999999999997</c:v>
                </c:pt>
                <c:pt idx="14329">
                  <c:v>0.87163999999999997</c:v>
                </c:pt>
                <c:pt idx="14330">
                  <c:v>0.87194000000000005</c:v>
                </c:pt>
                <c:pt idx="14331">
                  <c:v>0.86990999999999996</c:v>
                </c:pt>
                <c:pt idx="14332">
                  <c:v>0.87021000000000004</c:v>
                </c:pt>
                <c:pt idx="14333">
                  <c:v>0.86817999999999995</c:v>
                </c:pt>
                <c:pt idx="14334">
                  <c:v>0.86817999999999995</c:v>
                </c:pt>
                <c:pt idx="14335">
                  <c:v>0.86848999999999998</c:v>
                </c:pt>
                <c:pt idx="14336">
                  <c:v>0.86880000000000002</c:v>
                </c:pt>
                <c:pt idx="14337">
                  <c:v>0.86909999999999998</c:v>
                </c:pt>
                <c:pt idx="14338">
                  <c:v>0.86941000000000002</c:v>
                </c:pt>
                <c:pt idx="14339">
                  <c:v>0.86970999999999998</c:v>
                </c:pt>
                <c:pt idx="14340">
                  <c:v>0.87002000000000002</c:v>
                </c:pt>
                <c:pt idx="14341">
                  <c:v>0.87031999999999998</c:v>
                </c:pt>
                <c:pt idx="14342">
                  <c:v>0.87061999999999995</c:v>
                </c:pt>
                <c:pt idx="14343">
                  <c:v>0.87092000000000003</c:v>
                </c:pt>
                <c:pt idx="14344">
                  <c:v>0.87121999999999999</c:v>
                </c:pt>
                <c:pt idx="14345">
                  <c:v>0.87121999999999999</c:v>
                </c:pt>
                <c:pt idx="14346">
                  <c:v>0.87151999999999996</c:v>
                </c:pt>
                <c:pt idx="14347">
                  <c:v>0.87151999999999996</c:v>
                </c:pt>
                <c:pt idx="14348">
                  <c:v>0.87182000000000004</c:v>
                </c:pt>
                <c:pt idx="14349">
                  <c:v>0.86978999999999995</c:v>
                </c:pt>
                <c:pt idx="14350">
                  <c:v>0.87009000000000003</c:v>
                </c:pt>
                <c:pt idx="14351">
                  <c:v>0.87039</c:v>
                </c:pt>
                <c:pt idx="14352">
                  <c:v>0.87070000000000003</c:v>
                </c:pt>
                <c:pt idx="14353">
                  <c:v>0.871</c:v>
                </c:pt>
                <c:pt idx="14354">
                  <c:v>0.87129999999999996</c:v>
                </c:pt>
                <c:pt idx="14355">
                  <c:v>0.87160000000000004</c:v>
                </c:pt>
                <c:pt idx="14356">
                  <c:v>0.87190000000000001</c:v>
                </c:pt>
                <c:pt idx="14357">
                  <c:v>0.87219999999999998</c:v>
                </c:pt>
                <c:pt idx="14358">
                  <c:v>0.87248999999999999</c:v>
                </c:pt>
                <c:pt idx="14359">
                  <c:v>0.87046000000000001</c:v>
                </c:pt>
                <c:pt idx="14360">
                  <c:v>0.87075999999999998</c:v>
                </c:pt>
                <c:pt idx="14361">
                  <c:v>0.87107000000000001</c:v>
                </c:pt>
                <c:pt idx="14362">
                  <c:v>0.86904000000000003</c:v>
                </c:pt>
                <c:pt idx="14363">
                  <c:v>0.86934999999999996</c:v>
                </c:pt>
                <c:pt idx="14364">
                  <c:v>0.86733000000000005</c:v>
                </c:pt>
                <c:pt idx="14365">
                  <c:v>0.86763999999999997</c:v>
                </c:pt>
                <c:pt idx="14366">
                  <c:v>0.86794000000000004</c:v>
                </c:pt>
                <c:pt idx="14367">
                  <c:v>0.86824999999999997</c:v>
                </c:pt>
                <c:pt idx="14368">
                  <c:v>0.86855000000000004</c:v>
                </c:pt>
                <c:pt idx="14369">
                  <c:v>0.86885999999999997</c:v>
                </c:pt>
                <c:pt idx="14370">
                  <c:v>0.86685000000000001</c:v>
                </c:pt>
                <c:pt idx="14371">
                  <c:v>0.86714999999999998</c:v>
                </c:pt>
                <c:pt idx="14372">
                  <c:v>0.86746000000000001</c:v>
                </c:pt>
                <c:pt idx="14373">
                  <c:v>0.86777000000000004</c:v>
                </c:pt>
                <c:pt idx="14374">
                  <c:v>0.86807000000000001</c:v>
                </c:pt>
                <c:pt idx="14375">
                  <c:v>0.86838000000000004</c:v>
                </c:pt>
                <c:pt idx="14376">
                  <c:v>0.86868000000000001</c:v>
                </c:pt>
                <c:pt idx="14377">
                  <c:v>0.86899000000000004</c:v>
                </c:pt>
                <c:pt idx="14378">
                  <c:v>0.86929000000000001</c:v>
                </c:pt>
                <c:pt idx="14379">
                  <c:v>0.86929000000000001</c:v>
                </c:pt>
                <c:pt idx="14380">
                  <c:v>0.86728000000000005</c:v>
                </c:pt>
                <c:pt idx="14381">
                  <c:v>0.86728000000000005</c:v>
                </c:pt>
                <c:pt idx="14382">
                  <c:v>0.86758999999999997</c:v>
                </c:pt>
                <c:pt idx="14383">
                  <c:v>0.86789000000000005</c:v>
                </c:pt>
                <c:pt idx="14384">
                  <c:v>0.86819999999999997</c:v>
                </c:pt>
                <c:pt idx="14385">
                  <c:v>0.86850000000000005</c:v>
                </c:pt>
                <c:pt idx="14386">
                  <c:v>0.86880999999999997</c:v>
                </c:pt>
                <c:pt idx="14387">
                  <c:v>0.86911000000000005</c:v>
                </c:pt>
                <c:pt idx="14388">
                  <c:v>0.86911000000000005</c:v>
                </c:pt>
                <c:pt idx="14389">
                  <c:v>0.86941999999999997</c:v>
                </c:pt>
                <c:pt idx="14390">
                  <c:v>0.86972000000000005</c:v>
                </c:pt>
                <c:pt idx="14391">
                  <c:v>0.87002000000000002</c:v>
                </c:pt>
                <c:pt idx="14392">
                  <c:v>0.87002000000000002</c:v>
                </c:pt>
                <c:pt idx="14393">
                  <c:v>0.87002000000000002</c:v>
                </c:pt>
                <c:pt idx="14394">
                  <c:v>0.87031999999999998</c:v>
                </c:pt>
                <c:pt idx="14395">
                  <c:v>0.87031999999999998</c:v>
                </c:pt>
                <c:pt idx="14396">
                  <c:v>0.86829999999999996</c:v>
                </c:pt>
                <c:pt idx="14397">
                  <c:v>0.86860000000000004</c:v>
                </c:pt>
                <c:pt idx="14398">
                  <c:v>0.86890999999999996</c:v>
                </c:pt>
                <c:pt idx="14399">
                  <c:v>0.86921000000000004</c:v>
                </c:pt>
                <c:pt idx="14400">
                  <c:v>0.86951999999999996</c:v>
                </c:pt>
                <c:pt idx="14401">
                  <c:v>0.86982000000000004</c:v>
                </c:pt>
                <c:pt idx="14402">
                  <c:v>0.86982000000000004</c:v>
                </c:pt>
                <c:pt idx="14403">
                  <c:v>0.87012</c:v>
                </c:pt>
                <c:pt idx="14404">
                  <c:v>0.87043000000000004</c:v>
                </c:pt>
                <c:pt idx="14405">
                  <c:v>0.87073</c:v>
                </c:pt>
                <c:pt idx="14406">
                  <c:v>0.87102999999999997</c:v>
                </c:pt>
                <c:pt idx="14407">
                  <c:v>0.87133000000000005</c:v>
                </c:pt>
                <c:pt idx="14408">
                  <c:v>0.87163000000000002</c:v>
                </c:pt>
                <c:pt idx="14409">
                  <c:v>0.87192999999999998</c:v>
                </c:pt>
                <c:pt idx="14410">
                  <c:v>0.87222999999999995</c:v>
                </c:pt>
                <c:pt idx="14411">
                  <c:v>0.87251999999999996</c:v>
                </c:pt>
                <c:pt idx="14412">
                  <c:v>0.87282000000000004</c:v>
                </c:pt>
                <c:pt idx="14413">
                  <c:v>0.87282000000000004</c:v>
                </c:pt>
                <c:pt idx="14414">
                  <c:v>0.87078999999999995</c:v>
                </c:pt>
                <c:pt idx="14415">
                  <c:v>0.87078999999999995</c:v>
                </c:pt>
                <c:pt idx="14416">
                  <c:v>0.87109000000000003</c:v>
                </c:pt>
                <c:pt idx="14417">
                  <c:v>0.87139</c:v>
                </c:pt>
                <c:pt idx="14418">
                  <c:v>0.87168999999999996</c:v>
                </c:pt>
                <c:pt idx="14419">
                  <c:v>0.87199000000000004</c:v>
                </c:pt>
                <c:pt idx="14420">
                  <c:v>0.87229000000000001</c:v>
                </c:pt>
                <c:pt idx="14421">
                  <c:v>0.87258000000000002</c:v>
                </c:pt>
                <c:pt idx="14422">
                  <c:v>0.87287999999999999</c:v>
                </c:pt>
                <c:pt idx="14423">
                  <c:v>0.87317</c:v>
                </c:pt>
                <c:pt idx="14424">
                  <c:v>0.87346999999999997</c:v>
                </c:pt>
                <c:pt idx="14425">
                  <c:v>0.87375999999999998</c:v>
                </c:pt>
                <c:pt idx="14426">
                  <c:v>0.87405999999999995</c:v>
                </c:pt>
                <c:pt idx="14427">
                  <c:v>0.87434999999999996</c:v>
                </c:pt>
                <c:pt idx="14428">
                  <c:v>0.87463999999999997</c:v>
                </c:pt>
                <c:pt idx="14429">
                  <c:v>0.87492999999999999</c:v>
                </c:pt>
                <c:pt idx="14430">
                  <c:v>0.87522</c:v>
                </c:pt>
                <c:pt idx="14431">
                  <c:v>0.87551000000000001</c:v>
                </c:pt>
                <c:pt idx="14432">
                  <c:v>0.87580000000000002</c:v>
                </c:pt>
                <c:pt idx="14433">
                  <c:v>0.87609000000000004</c:v>
                </c:pt>
                <c:pt idx="14434">
                  <c:v>0.87638000000000005</c:v>
                </c:pt>
                <c:pt idx="14435">
                  <c:v>0.87665999999999999</c:v>
                </c:pt>
                <c:pt idx="14436">
                  <c:v>0.87695000000000001</c:v>
                </c:pt>
                <c:pt idx="14437">
                  <c:v>0.87722999999999995</c:v>
                </c:pt>
                <c:pt idx="14438">
                  <c:v>0.87751999999999997</c:v>
                </c:pt>
                <c:pt idx="14439">
                  <c:v>0.87780000000000002</c:v>
                </c:pt>
                <c:pt idx="14440">
                  <c:v>0.87807999999999997</c:v>
                </c:pt>
                <c:pt idx="14441">
                  <c:v>0.87836999999999998</c:v>
                </c:pt>
                <c:pt idx="14442">
                  <c:v>0.87865000000000004</c:v>
                </c:pt>
                <c:pt idx="14443">
                  <c:v>0.87892999999999999</c:v>
                </c:pt>
                <c:pt idx="14444">
                  <c:v>0.87921000000000005</c:v>
                </c:pt>
                <c:pt idx="14445">
                  <c:v>0.87948999999999999</c:v>
                </c:pt>
                <c:pt idx="14446">
                  <c:v>0.87744999999999995</c:v>
                </c:pt>
                <c:pt idx="14447">
                  <c:v>0.87773999999999996</c:v>
                </c:pt>
                <c:pt idx="14448">
                  <c:v>0.87802000000000002</c:v>
                </c:pt>
                <c:pt idx="14449">
                  <c:v>0.87829999999999997</c:v>
                </c:pt>
                <c:pt idx="14450">
                  <c:v>0.87858000000000003</c:v>
                </c:pt>
                <c:pt idx="14451">
                  <c:v>0.87885999999999997</c:v>
                </c:pt>
                <c:pt idx="14452">
                  <c:v>0.87914000000000003</c:v>
                </c:pt>
                <c:pt idx="14453">
                  <c:v>0.87941999999999998</c:v>
                </c:pt>
                <c:pt idx="14454">
                  <c:v>0.87739</c:v>
                </c:pt>
                <c:pt idx="14455">
                  <c:v>0.87768000000000002</c:v>
                </c:pt>
                <c:pt idx="14456">
                  <c:v>0.87795999999999996</c:v>
                </c:pt>
                <c:pt idx="14457">
                  <c:v>0.87824000000000002</c:v>
                </c:pt>
                <c:pt idx="14458">
                  <c:v>0.87824000000000002</c:v>
                </c:pt>
                <c:pt idx="14459">
                  <c:v>0.87851999999999997</c:v>
                </c:pt>
                <c:pt idx="14460">
                  <c:v>0.87880000000000003</c:v>
                </c:pt>
                <c:pt idx="14461">
                  <c:v>0.87907999999999997</c:v>
                </c:pt>
                <c:pt idx="14462">
                  <c:v>0.87936000000000003</c:v>
                </c:pt>
                <c:pt idx="14463">
                  <c:v>0.87963000000000002</c:v>
                </c:pt>
                <c:pt idx="14464">
                  <c:v>0.87990999999999997</c:v>
                </c:pt>
                <c:pt idx="14465">
                  <c:v>0.88019000000000003</c:v>
                </c:pt>
                <c:pt idx="14466">
                  <c:v>0.88019000000000003</c:v>
                </c:pt>
                <c:pt idx="14467">
                  <c:v>0.88046000000000002</c:v>
                </c:pt>
                <c:pt idx="14468">
                  <c:v>0.88073999999999997</c:v>
                </c:pt>
                <c:pt idx="14469">
                  <c:v>0.88100999999999996</c:v>
                </c:pt>
                <c:pt idx="14470">
                  <c:v>0.88129000000000002</c:v>
                </c:pt>
                <c:pt idx="14471">
                  <c:v>0.88156000000000001</c:v>
                </c:pt>
                <c:pt idx="14472">
                  <c:v>0.87953000000000003</c:v>
                </c:pt>
                <c:pt idx="14473">
                  <c:v>0.87980999999999998</c:v>
                </c:pt>
                <c:pt idx="14474">
                  <c:v>0.88009000000000004</c:v>
                </c:pt>
                <c:pt idx="14475">
                  <c:v>0.88036000000000003</c:v>
                </c:pt>
                <c:pt idx="14476">
                  <c:v>0.88063999999999998</c:v>
                </c:pt>
                <c:pt idx="14477">
                  <c:v>0.87861</c:v>
                </c:pt>
                <c:pt idx="14478">
                  <c:v>0.87888999999999995</c:v>
                </c:pt>
                <c:pt idx="14479">
                  <c:v>0.87917000000000001</c:v>
                </c:pt>
                <c:pt idx="14480">
                  <c:v>0.87944999999999995</c:v>
                </c:pt>
                <c:pt idx="14481">
                  <c:v>0.87971999999999995</c:v>
                </c:pt>
                <c:pt idx="14482">
                  <c:v>0.88</c:v>
                </c:pt>
                <c:pt idx="14483">
                  <c:v>0.88</c:v>
                </c:pt>
                <c:pt idx="14484">
                  <c:v>0.88</c:v>
                </c:pt>
                <c:pt idx="14485">
                  <c:v>0.88</c:v>
                </c:pt>
                <c:pt idx="14486">
                  <c:v>0.88027999999999995</c:v>
                </c:pt>
                <c:pt idx="14487">
                  <c:v>0.87824999999999998</c:v>
                </c:pt>
                <c:pt idx="14488">
                  <c:v>0.87853000000000003</c:v>
                </c:pt>
                <c:pt idx="14489">
                  <c:v>0.87880999999999998</c:v>
                </c:pt>
                <c:pt idx="14490">
                  <c:v>0.87909000000000004</c:v>
                </c:pt>
                <c:pt idx="14491">
                  <c:v>0.87936999999999999</c:v>
                </c:pt>
                <c:pt idx="14492">
                  <c:v>0.87963999999999998</c:v>
                </c:pt>
                <c:pt idx="14493">
                  <c:v>0.87992000000000004</c:v>
                </c:pt>
                <c:pt idx="14494">
                  <c:v>0.87992000000000004</c:v>
                </c:pt>
                <c:pt idx="14495">
                  <c:v>0.88019999999999998</c:v>
                </c:pt>
                <c:pt idx="14496">
                  <c:v>0.88019999999999998</c:v>
                </c:pt>
                <c:pt idx="14497">
                  <c:v>0.88046999999999997</c:v>
                </c:pt>
                <c:pt idx="14498">
                  <c:v>0.88046999999999997</c:v>
                </c:pt>
                <c:pt idx="14499">
                  <c:v>0.88075000000000003</c:v>
                </c:pt>
                <c:pt idx="14500">
                  <c:v>0.88075000000000003</c:v>
                </c:pt>
                <c:pt idx="14501">
                  <c:v>0.88102999999999998</c:v>
                </c:pt>
                <c:pt idx="14502">
                  <c:v>0.88129999999999997</c:v>
                </c:pt>
                <c:pt idx="14503">
                  <c:v>0.88158000000000003</c:v>
                </c:pt>
                <c:pt idx="14504">
                  <c:v>0.88185000000000002</c:v>
                </c:pt>
                <c:pt idx="14505">
                  <c:v>0.87980999999999998</c:v>
                </c:pt>
                <c:pt idx="14506">
                  <c:v>0.88009000000000004</c:v>
                </c:pt>
                <c:pt idx="14507">
                  <c:v>0.88009000000000004</c:v>
                </c:pt>
                <c:pt idx="14508">
                  <c:v>0.88036999999999999</c:v>
                </c:pt>
                <c:pt idx="14509">
                  <c:v>0.87833000000000006</c:v>
                </c:pt>
                <c:pt idx="14510">
                  <c:v>0.87833000000000006</c:v>
                </c:pt>
                <c:pt idx="14511">
                  <c:v>0.87861</c:v>
                </c:pt>
                <c:pt idx="14512">
                  <c:v>0.87888999999999995</c:v>
                </c:pt>
                <c:pt idx="14513">
                  <c:v>0.87888999999999995</c:v>
                </c:pt>
                <c:pt idx="14514">
                  <c:v>0.87917000000000001</c:v>
                </c:pt>
                <c:pt idx="14515">
                  <c:v>0.87944999999999995</c:v>
                </c:pt>
                <c:pt idx="14516">
                  <c:v>0.87973000000000001</c:v>
                </c:pt>
                <c:pt idx="14517">
                  <c:v>0.88000999999999996</c:v>
                </c:pt>
                <c:pt idx="14518">
                  <c:v>0.87797000000000003</c:v>
                </c:pt>
                <c:pt idx="14519">
                  <c:v>0.87797000000000003</c:v>
                </c:pt>
                <c:pt idx="14520">
                  <c:v>0.87824999999999998</c:v>
                </c:pt>
                <c:pt idx="14521">
                  <c:v>0.87853999999999999</c:v>
                </c:pt>
                <c:pt idx="14522">
                  <c:v>0.87648999999999999</c:v>
                </c:pt>
                <c:pt idx="14523">
                  <c:v>0.87678</c:v>
                </c:pt>
                <c:pt idx="14524">
                  <c:v>0.87707000000000002</c:v>
                </c:pt>
                <c:pt idx="14525">
                  <c:v>0.87734999999999996</c:v>
                </c:pt>
                <c:pt idx="14526">
                  <c:v>0.87763999999999998</c:v>
                </c:pt>
                <c:pt idx="14527">
                  <c:v>0.87792000000000003</c:v>
                </c:pt>
                <c:pt idx="14528">
                  <c:v>0.87819999999999998</c:v>
                </c:pt>
                <c:pt idx="14529">
                  <c:v>0.87848999999999999</c:v>
                </c:pt>
                <c:pt idx="14530">
                  <c:v>0.87644999999999995</c:v>
                </c:pt>
                <c:pt idx="14531">
                  <c:v>0.87441999999999998</c:v>
                </c:pt>
                <c:pt idx="14532">
                  <c:v>0.87470999999999999</c:v>
                </c:pt>
                <c:pt idx="14533">
                  <c:v>0.875</c:v>
                </c:pt>
                <c:pt idx="14534">
                  <c:v>0.87297000000000002</c:v>
                </c:pt>
                <c:pt idx="14535">
                  <c:v>0.87297000000000002</c:v>
                </c:pt>
                <c:pt idx="14536">
                  <c:v>0.87095</c:v>
                </c:pt>
                <c:pt idx="14537">
                  <c:v>0.87095</c:v>
                </c:pt>
                <c:pt idx="14538">
                  <c:v>0.87124999999999997</c:v>
                </c:pt>
                <c:pt idx="14539">
                  <c:v>0.87124999999999997</c:v>
                </c:pt>
                <c:pt idx="14540">
                  <c:v>0.87155000000000005</c:v>
                </c:pt>
                <c:pt idx="14541">
                  <c:v>0.86951999999999996</c:v>
                </c:pt>
                <c:pt idx="14542">
                  <c:v>0.86982999999999999</c:v>
                </c:pt>
                <c:pt idx="14543">
                  <c:v>0.86982999999999999</c:v>
                </c:pt>
                <c:pt idx="14544">
                  <c:v>0.86780000000000002</c:v>
                </c:pt>
                <c:pt idx="14545">
                  <c:v>0.86811000000000005</c:v>
                </c:pt>
                <c:pt idx="14546">
                  <c:v>0.86841000000000002</c:v>
                </c:pt>
                <c:pt idx="14547">
                  <c:v>0.86872000000000005</c:v>
                </c:pt>
                <c:pt idx="14548">
                  <c:v>0.86872000000000005</c:v>
                </c:pt>
                <c:pt idx="14549">
                  <c:v>0.86670000000000003</c:v>
                </c:pt>
                <c:pt idx="14550">
                  <c:v>0.86700999999999995</c:v>
                </c:pt>
                <c:pt idx="14551">
                  <c:v>0.86731999999999998</c:v>
                </c:pt>
                <c:pt idx="14552">
                  <c:v>0.86761999999999995</c:v>
                </c:pt>
                <c:pt idx="14553">
                  <c:v>0.86792999999999998</c:v>
                </c:pt>
                <c:pt idx="14554">
                  <c:v>0.86824000000000001</c:v>
                </c:pt>
                <c:pt idx="14555">
                  <c:v>0.86855000000000004</c:v>
                </c:pt>
                <c:pt idx="14556">
                  <c:v>0.86885000000000001</c:v>
                </c:pt>
                <c:pt idx="14557">
                  <c:v>0.86916000000000004</c:v>
                </c:pt>
                <c:pt idx="14558">
                  <c:v>0.86946000000000001</c:v>
                </c:pt>
                <c:pt idx="14559">
                  <c:v>0.86946000000000001</c:v>
                </c:pt>
                <c:pt idx="14560">
                  <c:v>0.86946000000000001</c:v>
                </c:pt>
                <c:pt idx="14561">
                  <c:v>0.86946000000000001</c:v>
                </c:pt>
                <c:pt idx="14562">
                  <c:v>0.86977000000000004</c:v>
                </c:pt>
                <c:pt idx="14563">
                  <c:v>0.86773</c:v>
                </c:pt>
                <c:pt idx="14564">
                  <c:v>0.86773</c:v>
                </c:pt>
                <c:pt idx="14565">
                  <c:v>0.86773</c:v>
                </c:pt>
                <c:pt idx="14566">
                  <c:v>0.86804000000000003</c:v>
                </c:pt>
                <c:pt idx="14567">
                  <c:v>0.86834999999999996</c:v>
                </c:pt>
                <c:pt idx="14568">
                  <c:v>0.86834999999999996</c:v>
                </c:pt>
                <c:pt idx="14569">
                  <c:v>0.86865999999999999</c:v>
                </c:pt>
                <c:pt idx="14570">
                  <c:v>0.86865999999999999</c:v>
                </c:pt>
                <c:pt idx="14571">
                  <c:v>0.86897000000000002</c:v>
                </c:pt>
                <c:pt idx="14572">
                  <c:v>0.86928000000000005</c:v>
                </c:pt>
                <c:pt idx="14573">
                  <c:v>0.86724000000000001</c:v>
                </c:pt>
                <c:pt idx="14574">
                  <c:v>0.86755000000000004</c:v>
                </c:pt>
                <c:pt idx="14575">
                  <c:v>0.86551</c:v>
                </c:pt>
                <c:pt idx="14576">
                  <c:v>0.86551</c:v>
                </c:pt>
                <c:pt idx="14577">
                  <c:v>0.86582999999999999</c:v>
                </c:pt>
                <c:pt idx="14578">
                  <c:v>0.86378999999999995</c:v>
                </c:pt>
                <c:pt idx="14579">
                  <c:v>0.86411000000000004</c:v>
                </c:pt>
                <c:pt idx="14580">
                  <c:v>0.86443000000000003</c:v>
                </c:pt>
                <c:pt idx="14581">
                  <c:v>0.86240000000000006</c:v>
                </c:pt>
                <c:pt idx="14582">
                  <c:v>0.86272000000000004</c:v>
                </c:pt>
                <c:pt idx="14583">
                  <c:v>0.86272000000000004</c:v>
                </c:pt>
                <c:pt idx="14584">
                  <c:v>0.86304999999999998</c:v>
                </c:pt>
                <c:pt idx="14585">
                  <c:v>0.86336999999999997</c:v>
                </c:pt>
                <c:pt idx="14586">
                  <c:v>0.86336999999999997</c:v>
                </c:pt>
                <c:pt idx="14587">
                  <c:v>0.86133000000000004</c:v>
                </c:pt>
                <c:pt idx="14588">
                  <c:v>0.86165999999999998</c:v>
                </c:pt>
                <c:pt idx="14589">
                  <c:v>0.85963000000000001</c:v>
                </c:pt>
                <c:pt idx="14590">
                  <c:v>0.85995999999999995</c:v>
                </c:pt>
                <c:pt idx="14591">
                  <c:v>0.86029</c:v>
                </c:pt>
                <c:pt idx="14592">
                  <c:v>0.86029</c:v>
                </c:pt>
                <c:pt idx="14593">
                  <c:v>0.86062000000000005</c:v>
                </c:pt>
                <c:pt idx="14594">
                  <c:v>0.85860000000000003</c:v>
                </c:pt>
                <c:pt idx="14595">
                  <c:v>0.85657000000000005</c:v>
                </c:pt>
                <c:pt idx="14596">
                  <c:v>0.85690999999999995</c:v>
                </c:pt>
                <c:pt idx="14597">
                  <c:v>0.85724999999999996</c:v>
                </c:pt>
                <c:pt idx="14598">
                  <c:v>0.85724999999999996</c:v>
                </c:pt>
                <c:pt idx="14599">
                  <c:v>0.85758000000000001</c:v>
                </c:pt>
                <c:pt idx="14600">
                  <c:v>0.85792000000000002</c:v>
                </c:pt>
                <c:pt idx="14601">
                  <c:v>0.85824999999999996</c:v>
                </c:pt>
                <c:pt idx="14602">
                  <c:v>0.85623000000000005</c:v>
                </c:pt>
                <c:pt idx="14603">
                  <c:v>0.85657000000000005</c:v>
                </c:pt>
                <c:pt idx="14604">
                  <c:v>0.85690999999999995</c:v>
                </c:pt>
                <c:pt idx="14605">
                  <c:v>0.85724999999999996</c:v>
                </c:pt>
                <c:pt idx="14606">
                  <c:v>0.85758000000000001</c:v>
                </c:pt>
                <c:pt idx="14607">
                  <c:v>0.85792000000000002</c:v>
                </c:pt>
                <c:pt idx="14608">
                  <c:v>0.85792000000000002</c:v>
                </c:pt>
                <c:pt idx="14609">
                  <c:v>0.85824999999999996</c:v>
                </c:pt>
                <c:pt idx="14610">
                  <c:v>0.85858000000000001</c:v>
                </c:pt>
                <c:pt idx="14611">
                  <c:v>0.85858000000000001</c:v>
                </c:pt>
                <c:pt idx="14612">
                  <c:v>0.85892000000000002</c:v>
                </c:pt>
                <c:pt idx="14613">
                  <c:v>0.85924999999999996</c:v>
                </c:pt>
                <c:pt idx="14614">
                  <c:v>0.85723000000000005</c:v>
                </c:pt>
                <c:pt idx="14615">
                  <c:v>0.85521000000000003</c:v>
                </c:pt>
                <c:pt idx="14616">
                  <c:v>0.85319999999999996</c:v>
                </c:pt>
                <c:pt idx="14617">
                  <c:v>0.85353999999999997</c:v>
                </c:pt>
                <c:pt idx="14618">
                  <c:v>0.85389000000000004</c:v>
                </c:pt>
                <c:pt idx="14619">
                  <c:v>0.85187999999999997</c:v>
                </c:pt>
                <c:pt idx="14620">
                  <c:v>0.85223000000000004</c:v>
                </c:pt>
                <c:pt idx="14621">
                  <c:v>0.85021999999999998</c:v>
                </c:pt>
                <c:pt idx="14622">
                  <c:v>0.85058</c:v>
                </c:pt>
                <c:pt idx="14623">
                  <c:v>0.85092999999999996</c:v>
                </c:pt>
                <c:pt idx="14624">
                  <c:v>0.85128000000000004</c:v>
                </c:pt>
                <c:pt idx="14625">
                  <c:v>0.84928000000000003</c:v>
                </c:pt>
                <c:pt idx="14626">
                  <c:v>0.84963</c:v>
                </c:pt>
                <c:pt idx="14627">
                  <c:v>0.84999000000000002</c:v>
                </c:pt>
                <c:pt idx="14628">
                  <c:v>0.85033999999999998</c:v>
                </c:pt>
                <c:pt idx="14629">
                  <c:v>0.85068999999999995</c:v>
                </c:pt>
                <c:pt idx="14630">
                  <c:v>0.85104000000000002</c:v>
                </c:pt>
                <c:pt idx="14631">
                  <c:v>0.85104000000000002</c:v>
                </c:pt>
                <c:pt idx="14632">
                  <c:v>0.84904000000000002</c:v>
                </c:pt>
                <c:pt idx="14633">
                  <c:v>0.84940000000000004</c:v>
                </c:pt>
                <c:pt idx="14634">
                  <c:v>0.84940000000000004</c:v>
                </c:pt>
                <c:pt idx="14635">
                  <c:v>0.84740000000000004</c:v>
                </c:pt>
                <c:pt idx="14636">
                  <c:v>0.84540999999999999</c:v>
                </c:pt>
                <c:pt idx="14637">
                  <c:v>0.84540999999999999</c:v>
                </c:pt>
                <c:pt idx="14638">
                  <c:v>0.84341999999999995</c:v>
                </c:pt>
                <c:pt idx="14639">
                  <c:v>0.84379000000000004</c:v>
                </c:pt>
                <c:pt idx="14640">
                  <c:v>0.84379000000000004</c:v>
                </c:pt>
                <c:pt idx="14641">
                  <c:v>0.84379000000000004</c:v>
                </c:pt>
                <c:pt idx="14642">
                  <c:v>0.84379000000000004</c:v>
                </c:pt>
                <c:pt idx="14643">
                  <c:v>0.84179999999999999</c:v>
                </c:pt>
                <c:pt idx="14644">
                  <c:v>0.84216999999999997</c:v>
                </c:pt>
                <c:pt idx="14645">
                  <c:v>0.84253999999999996</c:v>
                </c:pt>
                <c:pt idx="14646">
                  <c:v>0.84291000000000005</c:v>
                </c:pt>
                <c:pt idx="14647">
                  <c:v>0.84328000000000003</c:v>
                </c:pt>
                <c:pt idx="14648">
                  <c:v>0.84365000000000001</c:v>
                </c:pt>
                <c:pt idx="14649">
                  <c:v>0.84165999999999996</c:v>
                </c:pt>
                <c:pt idx="14650">
                  <c:v>0.84204000000000001</c:v>
                </c:pt>
                <c:pt idx="14651">
                  <c:v>0.84204000000000001</c:v>
                </c:pt>
                <c:pt idx="14652">
                  <c:v>0.84240999999999999</c:v>
                </c:pt>
                <c:pt idx="14653">
                  <c:v>0.84277999999999997</c:v>
                </c:pt>
                <c:pt idx="14654">
                  <c:v>0.84277999999999997</c:v>
                </c:pt>
                <c:pt idx="14655">
                  <c:v>0.84079000000000004</c:v>
                </c:pt>
                <c:pt idx="14656">
                  <c:v>0.84116999999999997</c:v>
                </c:pt>
                <c:pt idx="14657">
                  <c:v>0.84116999999999997</c:v>
                </c:pt>
                <c:pt idx="14658">
                  <c:v>0.84153999999999995</c:v>
                </c:pt>
                <c:pt idx="14659">
                  <c:v>0.84192</c:v>
                </c:pt>
                <c:pt idx="14660">
                  <c:v>0.84228999999999998</c:v>
                </c:pt>
                <c:pt idx="14661">
                  <c:v>0.84265999999999996</c:v>
                </c:pt>
                <c:pt idx="14662">
                  <c:v>0.84304000000000001</c:v>
                </c:pt>
                <c:pt idx="14663">
                  <c:v>0.84304000000000001</c:v>
                </c:pt>
                <c:pt idx="14664">
                  <c:v>0.84340999999999999</c:v>
                </c:pt>
                <c:pt idx="14665">
                  <c:v>0.84140999999999999</c:v>
                </c:pt>
                <c:pt idx="14666">
                  <c:v>0.83942000000000005</c:v>
                </c:pt>
                <c:pt idx="14667">
                  <c:v>0.83979999999999999</c:v>
                </c:pt>
                <c:pt idx="14668">
                  <c:v>0.84018000000000004</c:v>
                </c:pt>
                <c:pt idx="14669">
                  <c:v>0.84055999999999997</c:v>
                </c:pt>
                <c:pt idx="14670">
                  <c:v>0.84092999999999996</c:v>
                </c:pt>
                <c:pt idx="14671">
                  <c:v>0.84131</c:v>
                </c:pt>
                <c:pt idx="14672">
                  <c:v>0.84167999999999998</c:v>
                </c:pt>
                <c:pt idx="14673">
                  <c:v>0.8397</c:v>
                </c:pt>
                <c:pt idx="14674">
                  <c:v>0.84006999999999998</c:v>
                </c:pt>
                <c:pt idx="14675">
                  <c:v>0.84045000000000003</c:v>
                </c:pt>
                <c:pt idx="14676">
                  <c:v>0.84045000000000003</c:v>
                </c:pt>
                <c:pt idx="14677">
                  <c:v>0.84082999999999997</c:v>
                </c:pt>
                <c:pt idx="14678">
                  <c:v>0.84082999999999997</c:v>
                </c:pt>
                <c:pt idx="14679">
                  <c:v>0.84121000000000001</c:v>
                </c:pt>
                <c:pt idx="14680">
                  <c:v>0.84157999999999999</c:v>
                </c:pt>
                <c:pt idx="14681">
                  <c:v>0.84196000000000004</c:v>
                </c:pt>
                <c:pt idx="14682">
                  <c:v>0.83996999999999999</c:v>
                </c:pt>
                <c:pt idx="14683">
                  <c:v>0.84033999999999998</c:v>
                </c:pt>
                <c:pt idx="14684">
                  <c:v>0.84072000000000002</c:v>
                </c:pt>
                <c:pt idx="14685">
                  <c:v>0.84109999999999996</c:v>
                </c:pt>
                <c:pt idx="14686">
                  <c:v>0.84147000000000005</c:v>
                </c:pt>
                <c:pt idx="14687">
                  <c:v>0.84184999999999999</c:v>
                </c:pt>
                <c:pt idx="14688">
                  <c:v>0.84221999999999997</c:v>
                </c:pt>
                <c:pt idx="14689">
                  <c:v>0.84258999999999995</c:v>
                </c:pt>
                <c:pt idx="14690">
                  <c:v>0.84296000000000004</c:v>
                </c:pt>
                <c:pt idx="14691">
                  <c:v>0.84097999999999995</c:v>
                </c:pt>
                <c:pt idx="14692">
                  <c:v>0.84097999999999995</c:v>
                </c:pt>
                <c:pt idx="14693">
                  <c:v>0.84135000000000004</c:v>
                </c:pt>
                <c:pt idx="14694">
                  <c:v>0.84172999999999998</c:v>
                </c:pt>
                <c:pt idx="14695">
                  <c:v>0.84209999999999996</c:v>
                </c:pt>
                <c:pt idx="14696">
                  <c:v>0.84011000000000002</c:v>
                </c:pt>
                <c:pt idx="14697">
                  <c:v>0.84048999999999996</c:v>
                </c:pt>
                <c:pt idx="14698">
                  <c:v>0.84087000000000001</c:v>
                </c:pt>
                <c:pt idx="14699">
                  <c:v>0.84123999999999999</c:v>
                </c:pt>
                <c:pt idx="14700">
                  <c:v>0.84162000000000003</c:v>
                </c:pt>
                <c:pt idx="14701">
                  <c:v>0.84162000000000003</c:v>
                </c:pt>
                <c:pt idx="14702">
                  <c:v>0.84199000000000002</c:v>
                </c:pt>
                <c:pt idx="14703">
                  <c:v>0.84236</c:v>
                </c:pt>
                <c:pt idx="14704">
                  <c:v>0.84272999999999998</c:v>
                </c:pt>
                <c:pt idx="14705">
                  <c:v>0.84272999999999998</c:v>
                </c:pt>
                <c:pt idx="14706">
                  <c:v>0.84074000000000004</c:v>
                </c:pt>
                <c:pt idx="14707">
                  <c:v>0.83875999999999995</c:v>
                </c:pt>
                <c:pt idx="14708">
                  <c:v>0.83914</c:v>
                </c:pt>
                <c:pt idx="14709">
                  <c:v>0.83952000000000004</c:v>
                </c:pt>
                <c:pt idx="14710">
                  <c:v>0.83989999999999998</c:v>
                </c:pt>
                <c:pt idx="14711">
                  <c:v>0.84026999999999996</c:v>
                </c:pt>
                <c:pt idx="14712">
                  <c:v>0.84065000000000001</c:v>
                </c:pt>
                <c:pt idx="14713">
                  <c:v>0.84103000000000006</c:v>
                </c:pt>
                <c:pt idx="14714">
                  <c:v>0.84140000000000004</c:v>
                </c:pt>
                <c:pt idx="14715">
                  <c:v>0.83942000000000005</c:v>
                </c:pt>
                <c:pt idx="14716">
                  <c:v>0.83979999999999999</c:v>
                </c:pt>
                <c:pt idx="14717">
                  <c:v>0.84016999999999997</c:v>
                </c:pt>
                <c:pt idx="14718">
                  <c:v>0.84055000000000002</c:v>
                </c:pt>
                <c:pt idx="14719">
                  <c:v>0.84092999999999996</c:v>
                </c:pt>
                <c:pt idx="14720">
                  <c:v>0.84130000000000005</c:v>
                </c:pt>
                <c:pt idx="14721">
                  <c:v>0.84130000000000005</c:v>
                </c:pt>
                <c:pt idx="14722">
                  <c:v>0.84167000000000003</c:v>
                </c:pt>
                <c:pt idx="14723">
                  <c:v>0.84204000000000001</c:v>
                </c:pt>
                <c:pt idx="14724">
                  <c:v>0.84241999999999995</c:v>
                </c:pt>
                <c:pt idx="14725">
                  <c:v>0.84043999999999996</c:v>
                </c:pt>
                <c:pt idx="14726">
                  <c:v>0.84080999999999995</c:v>
                </c:pt>
                <c:pt idx="14727">
                  <c:v>0.84080999999999995</c:v>
                </c:pt>
                <c:pt idx="14728">
                  <c:v>0.84118999999999999</c:v>
                </c:pt>
                <c:pt idx="14729">
                  <c:v>0.84155999999999997</c:v>
                </c:pt>
                <c:pt idx="14730">
                  <c:v>0.84192999999999996</c:v>
                </c:pt>
                <c:pt idx="14731">
                  <c:v>0.83994999999999997</c:v>
                </c:pt>
                <c:pt idx="14732">
                  <c:v>0.83994999999999997</c:v>
                </c:pt>
                <c:pt idx="14733">
                  <c:v>0.84033000000000002</c:v>
                </c:pt>
                <c:pt idx="14734">
                  <c:v>0.84070999999999996</c:v>
                </c:pt>
                <c:pt idx="14735">
                  <c:v>0.84108000000000005</c:v>
                </c:pt>
                <c:pt idx="14736">
                  <c:v>0.84145000000000003</c:v>
                </c:pt>
                <c:pt idx="14737">
                  <c:v>0.84182999999999997</c:v>
                </c:pt>
                <c:pt idx="14738">
                  <c:v>0.84219999999999995</c:v>
                </c:pt>
                <c:pt idx="14739">
                  <c:v>0.84021999999999997</c:v>
                </c:pt>
                <c:pt idx="14740">
                  <c:v>0.83825000000000005</c:v>
                </c:pt>
                <c:pt idx="14741">
                  <c:v>0.83862999999999999</c:v>
                </c:pt>
                <c:pt idx="14742">
                  <c:v>0.83665999999999996</c:v>
                </c:pt>
                <c:pt idx="14743">
                  <c:v>0.83704000000000001</c:v>
                </c:pt>
                <c:pt idx="14744">
                  <c:v>0.83742000000000005</c:v>
                </c:pt>
                <c:pt idx="14745">
                  <c:v>0.83779999999999999</c:v>
                </c:pt>
                <c:pt idx="14746">
                  <c:v>0.83584000000000003</c:v>
                </c:pt>
                <c:pt idx="14747">
                  <c:v>0.83584000000000003</c:v>
                </c:pt>
                <c:pt idx="14748">
                  <c:v>0.83623000000000003</c:v>
                </c:pt>
                <c:pt idx="14749">
                  <c:v>0.83426</c:v>
                </c:pt>
                <c:pt idx="14750">
                  <c:v>0.83426</c:v>
                </c:pt>
                <c:pt idx="14751">
                  <c:v>0.83465</c:v>
                </c:pt>
                <c:pt idx="14752">
                  <c:v>0.83504</c:v>
                </c:pt>
                <c:pt idx="14753">
                  <c:v>0.83308000000000004</c:v>
                </c:pt>
                <c:pt idx="14754">
                  <c:v>0.83347000000000004</c:v>
                </c:pt>
                <c:pt idx="14755">
                  <c:v>0.83347000000000004</c:v>
                </c:pt>
                <c:pt idx="14756">
                  <c:v>0.83386000000000005</c:v>
                </c:pt>
                <c:pt idx="14757">
                  <c:v>0.83189999999999997</c:v>
                </c:pt>
                <c:pt idx="14758">
                  <c:v>0.83230000000000004</c:v>
                </c:pt>
                <c:pt idx="14759">
                  <c:v>0.83269000000000004</c:v>
                </c:pt>
                <c:pt idx="14760">
                  <c:v>0.83308000000000004</c:v>
                </c:pt>
                <c:pt idx="14761">
                  <c:v>0.83348</c:v>
                </c:pt>
                <c:pt idx="14762">
                  <c:v>0.83152000000000004</c:v>
                </c:pt>
                <c:pt idx="14763">
                  <c:v>0.83191999999999999</c:v>
                </c:pt>
                <c:pt idx="14764">
                  <c:v>0.83230999999999999</c:v>
                </c:pt>
                <c:pt idx="14765">
                  <c:v>0.83035999999999999</c:v>
                </c:pt>
                <c:pt idx="14766">
                  <c:v>0.83076000000000005</c:v>
                </c:pt>
                <c:pt idx="14767">
                  <c:v>0.83115000000000006</c:v>
                </c:pt>
                <c:pt idx="14768">
                  <c:v>0.83115000000000006</c:v>
                </c:pt>
                <c:pt idx="14769">
                  <c:v>0.83115000000000006</c:v>
                </c:pt>
                <c:pt idx="14770">
                  <c:v>0.83155000000000001</c:v>
                </c:pt>
                <c:pt idx="14771">
                  <c:v>0.83194999999999997</c:v>
                </c:pt>
                <c:pt idx="14772">
                  <c:v>0.83233999999999997</c:v>
                </c:pt>
                <c:pt idx="14773">
                  <c:v>0.83038000000000001</c:v>
                </c:pt>
                <c:pt idx="14774">
                  <c:v>0.83077999999999996</c:v>
                </c:pt>
                <c:pt idx="14775">
                  <c:v>0.83118000000000003</c:v>
                </c:pt>
                <c:pt idx="14776">
                  <c:v>0.82923000000000002</c:v>
                </c:pt>
                <c:pt idx="14777">
                  <c:v>0.82962999999999998</c:v>
                </c:pt>
                <c:pt idx="14778">
                  <c:v>0.83003000000000005</c:v>
                </c:pt>
                <c:pt idx="14779">
                  <c:v>0.83043</c:v>
                </c:pt>
                <c:pt idx="14780">
                  <c:v>0.83082999999999996</c:v>
                </c:pt>
                <c:pt idx="14781">
                  <c:v>0.82887999999999995</c:v>
                </c:pt>
                <c:pt idx="14782">
                  <c:v>0.82887999999999995</c:v>
                </c:pt>
                <c:pt idx="14783">
                  <c:v>0.82928000000000002</c:v>
                </c:pt>
                <c:pt idx="14784">
                  <c:v>0.82733000000000001</c:v>
                </c:pt>
                <c:pt idx="14785">
                  <c:v>0.82774000000000003</c:v>
                </c:pt>
                <c:pt idx="14786">
                  <c:v>0.82813999999999999</c:v>
                </c:pt>
                <c:pt idx="14787">
                  <c:v>0.82855000000000001</c:v>
                </c:pt>
                <c:pt idx="14788">
                  <c:v>0.82855000000000001</c:v>
                </c:pt>
                <c:pt idx="14789">
                  <c:v>0.82894999999999996</c:v>
                </c:pt>
                <c:pt idx="14790">
                  <c:v>0.82894999999999996</c:v>
                </c:pt>
                <c:pt idx="14791">
                  <c:v>0.82935000000000003</c:v>
                </c:pt>
                <c:pt idx="14792">
                  <c:v>0.82740000000000002</c:v>
                </c:pt>
                <c:pt idx="14793">
                  <c:v>0.82545999999999997</c:v>
                </c:pt>
                <c:pt idx="14794">
                  <c:v>0.82586999999999999</c:v>
                </c:pt>
                <c:pt idx="14795">
                  <c:v>0.82628000000000001</c:v>
                </c:pt>
                <c:pt idx="14796">
                  <c:v>0.82628000000000001</c:v>
                </c:pt>
                <c:pt idx="14797">
                  <c:v>0.82628000000000001</c:v>
                </c:pt>
                <c:pt idx="14798">
                  <c:v>0.82628000000000001</c:v>
                </c:pt>
                <c:pt idx="14799">
                  <c:v>0.82669000000000004</c:v>
                </c:pt>
                <c:pt idx="14800">
                  <c:v>0.82669000000000004</c:v>
                </c:pt>
                <c:pt idx="14801">
                  <c:v>0.82669000000000004</c:v>
                </c:pt>
                <c:pt idx="14802">
                  <c:v>0.82709999999999995</c:v>
                </c:pt>
                <c:pt idx="14803">
                  <c:v>0.82513999999999998</c:v>
                </c:pt>
                <c:pt idx="14804">
                  <c:v>0.82513999999999998</c:v>
                </c:pt>
                <c:pt idx="14805">
                  <c:v>0.82513999999999998</c:v>
                </c:pt>
                <c:pt idx="14806">
                  <c:v>0.82318000000000002</c:v>
                </c:pt>
                <c:pt idx="14807">
                  <c:v>0.82318000000000002</c:v>
                </c:pt>
                <c:pt idx="14808">
                  <c:v>0.8236</c:v>
                </c:pt>
                <c:pt idx="14809">
                  <c:v>0.8236</c:v>
                </c:pt>
                <c:pt idx="14810">
                  <c:v>0.82401999999999997</c:v>
                </c:pt>
                <c:pt idx="14811">
                  <c:v>0.82443999999999995</c:v>
                </c:pt>
                <c:pt idx="14812">
                  <c:v>0.82443999999999995</c:v>
                </c:pt>
                <c:pt idx="14813">
                  <c:v>0.82486000000000004</c:v>
                </c:pt>
                <c:pt idx="14814">
                  <c:v>0.82526999999999995</c:v>
                </c:pt>
                <c:pt idx="14815">
                  <c:v>0.82569000000000004</c:v>
                </c:pt>
                <c:pt idx="14816">
                  <c:v>0.82611000000000001</c:v>
                </c:pt>
                <c:pt idx="14817">
                  <c:v>0.82611000000000001</c:v>
                </c:pt>
                <c:pt idx="14818">
                  <c:v>0.82652000000000003</c:v>
                </c:pt>
                <c:pt idx="14819">
                  <c:v>0.82694000000000001</c:v>
                </c:pt>
                <c:pt idx="14820">
                  <c:v>0.82735000000000003</c:v>
                </c:pt>
                <c:pt idx="14821">
                  <c:v>0.82735000000000003</c:v>
                </c:pt>
                <c:pt idx="14822">
                  <c:v>0.82776000000000005</c:v>
                </c:pt>
                <c:pt idx="14823">
                  <c:v>0.82818000000000003</c:v>
                </c:pt>
                <c:pt idx="14824">
                  <c:v>0.82859000000000005</c:v>
                </c:pt>
                <c:pt idx="14825">
                  <c:v>0.82859000000000005</c:v>
                </c:pt>
                <c:pt idx="14826">
                  <c:v>0.8266</c:v>
                </c:pt>
                <c:pt idx="14827">
                  <c:v>0.82701999999999998</c:v>
                </c:pt>
                <c:pt idx="14828">
                  <c:v>0.82743</c:v>
                </c:pt>
                <c:pt idx="14829">
                  <c:v>0.82743</c:v>
                </c:pt>
                <c:pt idx="14830">
                  <c:v>0.82784000000000002</c:v>
                </c:pt>
                <c:pt idx="14831">
                  <c:v>0.82826</c:v>
                </c:pt>
                <c:pt idx="14832">
                  <c:v>0.82867000000000002</c:v>
                </c:pt>
                <c:pt idx="14833">
                  <c:v>0.82908000000000004</c:v>
                </c:pt>
                <c:pt idx="14834">
                  <c:v>0.82948999999999995</c:v>
                </c:pt>
                <c:pt idx="14835">
                  <c:v>0.82989000000000002</c:v>
                </c:pt>
                <c:pt idx="14836">
                  <c:v>0.83030000000000004</c:v>
                </c:pt>
                <c:pt idx="14837">
                  <c:v>0.83030000000000004</c:v>
                </c:pt>
                <c:pt idx="14838">
                  <c:v>0.83070999999999995</c:v>
                </c:pt>
                <c:pt idx="14839">
                  <c:v>0.83111000000000002</c:v>
                </c:pt>
                <c:pt idx="14840">
                  <c:v>0.82911999999999997</c:v>
                </c:pt>
                <c:pt idx="14841">
                  <c:v>0.82952999999999999</c:v>
                </c:pt>
                <c:pt idx="14842">
                  <c:v>0.82994000000000001</c:v>
                </c:pt>
                <c:pt idx="14843">
                  <c:v>0.83035000000000003</c:v>
                </c:pt>
                <c:pt idx="14844">
                  <c:v>0.83074999999999999</c:v>
                </c:pt>
                <c:pt idx="14845">
                  <c:v>0.82877000000000001</c:v>
                </c:pt>
                <c:pt idx="14846">
                  <c:v>0.82918000000000003</c:v>
                </c:pt>
                <c:pt idx="14847">
                  <c:v>0.82957999999999998</c:v>
                </c:pt>
                <c:pt idx="14848">
                  <c:v>0.82999000000000001</c:v>
                </c:pt>
                <c:pt idx="14849">
                  <c:v>0.83040000000000003</c:v>
                </c:pt>
                <c:pt idx="14850">
                  <c:v>0.82842000000000005</c:v>
                </c:pt>
                <c:pt idx="14851">
                  <c:v>0.82842000000000005</c:v>
                </c:pt>
                <c:pt idx="14852">
                  <c:v>0.82882999999999996</c:v>
                </c:pt>
                <c:pt idx="14853">
                  <c:v>0.82684999999999997</c:v>
                </c:pt>
                <c:pt idx="14854">
                  <c:v>0.82726</c:v>
                </c:pt>
                <c:pt idx="14855">
                  <c:v>0.82726</c:v>
                </c:pt>
                <c:pt idx="14856">
                  <c:v>0.82767999999999997</c:v>
                </c:pt>
                <c:pt idx="14857">
                  <c:v>0.82569999999999999</c:v>
                </c:pt>
                <c:pt idx="14858">
                  <c:v>0.82611999999999997</c:v>
                </c:pt>
                <c:pt idx="14859">
                  <c:v>0.82652999999999999</c:v>
                </c:pt>
                <c:pt idx="14860">
                  <c:v>0.82694000000000001</c:v>
                </c:pt>
                <c:pt idx="14861">
                  <c:v>0.82735999999999998</c:v>
                </c:pt>
                <c:pt idx="14862">
                  <c:v>0.82777000000000001</c:v>
                </c:pt>
                <c:pt idx="14863">
                  <c:v>0.82818000000000003</c:v>
                </c:pt>
                <c:pt idx="14864">
                  <c:v>0.82859000000000005</c:v>
                </c:pt>
                <c:pt idx="14865">
                  <c:v>0.82899999999999996</c:v>
                </c:pt>
                <c:pt idx="14866">
                  <c:v>0.82940000000000003</c:v>
                </c:pt>
                <c:pt idx="14867">
                  <c:v>0.82743</c:v>
                </c:pt>
                <c:pt idx="14868">
                  <c:v>0.82784000000000002</c:v>
                </c:pt>
                <c:pt idx="14869">
                  <c:v>0.82586999999999999</c:v>
                </c:pt>
                <c:pt idx="14870">
                  <c:v>0.82391000000000003</c:v>
                </c:pt>
                <c:pt idx="14871">
                  <c:v>0.82433000000000001</c:v>
                </c:pt>
                <c:pt idx="14872">
                  <c:v>0.82237000000000005</c:v>
                </c:pt>
                <c:pt idx="14873">
                  <c:v>0.82279000000000002</c:v>
                </c:pt>
                <c:pt idx="14874">
                  <c:v>0.82321</c:v>
                </c:pt>
                <c:pt idx="14875">
                  <c:v>0.82362999999999997</c:v>
                </c:pt>
                <c:pt idx="14876">
                  <c:v>0.82362999999999997</c:v>
                </c:pt>
                <c:pt idx="14877">
                  <c:v>0.82404999999999995</c:v>
                </c:pt>
                <c:pt idx="14878">
                  <c:v>0.82447000000000004</c:v>
                </c:pt>
                <c:pt idx="14879">
                  <c:v>0.82489000000000001</c:v>
                </c:pt>
                <c:pt idx="14880">
                  <c:v>0.82489000000000001</c:v>
                </c:pt>
                <c:pt idx="14881">
                  <c:v>0.82489000000000001</c:v>
                </c:pt>
                <c:pt idx="14882">
                  <c:v>0.82530000000000003</c:v>
                </c:pt>
                <c:pt idx="14883">
                  <c:v>0.82333999999999996</c:v>
                </c:pt>
                <c:pt idx="14884">
                  <c:v>0.82376000000000005</c:v>
                </c:pt>
                <c:pt idx="14885">
                  <c:v>0.82179999999999997</c:v>
                </c:pt>
                <c:pt idx="14886">
                  <c:v>0.82179999999999997</c:v>
                </c:pt>
                <c:pt idx="14887">
                  <c:v>0.82221999999999995</c:v>
                </c:pt>
                <c:pt idx="14888">
                  <c:v>0.82221999999999995</c:v>
                </c:pt>
                <c:pt idx="14889">
                  <c:v>0.82264999999999999</c:v>
                </c:pt>
                <c:pt idx="14890">
                  <c:v>0.82264999999999999</c:v>
                </c:pt>
                <c:pt idx="14891">
                  <c:v>0.82067999999999997</c:v>
                </c:pt>
                <c:pt idx="14892">
                  <c:v>0.81872</c:v>
                </c:pt>
                <c:pt idx="14893">
                  <c:v>0.81872</c:v>
                </c:pt>
                <c:pt idx="14894">
                  <c:v>0.81915000000000004</c:v>
                </c:pt>
                <c:pt idx="14895">
                  <c:v>0.81959000000000004</c:v>
                </c:pt>
                <c:pt idx="14896">
                  <c:v>0.82001999999999997</c:v>
                </c:pt>
                <c:pt idx="14897">
                  <c:v>0.82045000000000001</c:v>
                </c:pt>
                <c:pt idx="14898">
                  <c:v>0.82088000000000005</c:v>
                </c:pt>
                <c:pt idx="14899">
                  <c:v>0.82130999999999998</c:v>
                </c:pt>
                <c:pt idx="14900">
                  <c:v>0.82130999999999998</c:v>
                </c:pt>
                <c:pt idx="14901">
                  <c:v>0.82172999999999996</c:v>
                </c:pt>
                <c:pt idx="14902">
                  <c:v>0.82172999999999996</c:v>
                </c:pt>
                <c:pt idx="14903">
                  <c:v>0.81976000000000004</c:v>
                </c:pt>
                <c:pt idx="14904">
                  <c:v>0.81976000000000004</c:v>
                </c:pt>
                <c:pt idx="14905">
                  <c:v>0.82020000000000004</c:v>
                </c:pt>
                <c:pt idx="14906">
                  <c:v>0.81823000000000001</c:v>
                </c:pt>
                <c:pt idx="14907">
                  <c:v>0.81627000000000005</c:v>
                </c:pt>
                <c:pt idx="14908">
                  <c:v>0.81671000000000005</c:v>
                </c:pt>
                <c:pt idx="14909">
                  <c:v>0.81715000000000004</c:v>
                </c:pt>
                <c:pt idx="14910">
                  <c:v>0.81757999999999997</c:v>
                </c:pt>
                <c:pt idx="14911">
                  <c:v>0.81801999999999997</c:v>
                </c:pt>
                <c:pt idx="14912">
                  <c:v>0.81845999999999997</c:v>
                </c:pt>
                <c:pt idx="14913">
                  <c:v>0.8165</c:v>
                </c:pt>
                <c:pt idx="14914">
                  <c:v>0.81694</c:v>
                </c:pt>
                <c:pt idx="14915">
                  <c:v>0.81498000000000004</c:v>
                </c:pt>
                <c:pt idx="14916">
                  <c:v>0.81303999999999998</c:v>
                </c:pt>
                <c:pt idx="14917">
                  <c:v>0.81347999999999998</c:v>
                </c:pt>
                <c:pt idx="14918">
                  <c:v>0.81393000000000004</c:v>
                </c:pt>
                <c:pt idx="14919">
                  <c:v>0.81437000000000004</c:v>
                </c:pt>
                <c:pt idx="14920">
                  <c:v>0.81437000000000004</c:v>
                </c:pt>
                <c:pt idx="14921">
                  <c:v>0.81481999999999999</c:v>
                </c:pt>
                <c:pt idx="14922">
                  <c:v>0.81525999999999998</c:v>
                </c:pt>
                <c:pt idx="14923">
                  <c:v>0.81569999999999998</c:v>
                </c:pt>
                <c:pt idx="14924">
                  <c:v>0.81613999999999998</c:v>
                </c:pt>
                <c:pt idx="14925">
                  <c:v>0.81657999999999997</c:v>
                </c:pt>
                <c:pt idx="14926">
                  <c:v>0.81701999999999997</c:v>
                </c:pt>
                <c:pt idx="14927">
                  <c:v>0.81745000000000001</c:v>
                </c:pt>
                <c:pt idx="14928">
                  <c:v>0.81789000000000001</c:v>
                </c:pt>
                <c:pt idx="14929">
                  <c:v>0.81832000000000005</c:v>
                </c:pt>
                <c:pt idx="14930">
                  <c:v>0.81876000000000004</c:v>
                </c:pt>
                <c:pt idx="14931">
                  <c:v>0.81876000000000004</c:v>
                </c:pt>
                <c:pt idx="14932">
                  <c:v>0.81679999999999997</c:v>
                </c:pt>
                <c:pt idx="14933">
                  <c:v>0.81723999999999997</c:v>
                </c:pt>
                <c:pt idx="14934">
                  <c:v>0.81767000000000001</c:v>
                </c:pt>
                <c:pt idx="14935">
                  <c:v>0.81811</c:v>
                </c:pt>
                <c:pt idx="14936">
                  <c:v>0.81854000000000005</c:v>
                </c:pt>
                <c:pt idx="14937">
                  <c:v>0.81854000000000005</c:v>
                </c:pt>
                <c:pt idx="14938">
                  <c:v>0.81898000000000004</c:v>
                </c:pt>
                <c:pt idx="14939">
                  <c:v>0.81701999999999997</c:v>
                </c:pt>
                <c:pt idx="14940">
                  <c:v>0.81506999999999996</c:v>
                </c:pt>
                <c:pt idx="14941">
                  <c:v>0.81313000000000002</c:v>
                </c:pt>
                <c:pt idx="14942">
                  <c:v>0.81357000000000002</c:v>
                </c:pt>
                <c:pt idx="14943">
                  <c:v>0.81401999999999997</c:v>
                </c:pt>
                <c:pt idx="14944">
                  <c:v>0.81445999999999996</c:v>
                </c:pt>
                <c:pt idx="14945">
                  <c:v>0.81489999999999996</c:v>
                </c:pt>
                <c:pt idx="14946">
                  <c:v>0.81533999999999995</c:v>
                </c:pt>
                <c:pt idx="14947">
                  <c:v>0.81577999999999995</c:v>
                </c:pt>
                <c:pt idx="14948">
                  <c:v>0.81621999999999995</c:v>
                </c:pt>
                <c:pt idx="14949">
                  <c:v>0.81428</c:v>
                </c:pt>
                <c:pt idx="14950">
                  <c:v>0.81472</c:v>
                </c:pt>
                <c:pt idx="14951">
                  <c:v>0.81516</c:v>
                </c:pt>
                <c:pt idx="14952">
                  <c:v>0.81559999999999999</c:v>
                </c:pt>
                <c:pt idx="14953">
                  <c:v>0.81367</c:v>
                </c:pt>
                <c:pt idx="14954">
                  <c:v>0.81174000000000002</c:v>
                </c:pt>
                <c:pt idx="14955">
                  <c:v>0.81174000000000002</c:v>
                </c:pt>
                <c:pt idx="14956">
                  <c:v>0.81218000000000001</c:v>
                </c:pt>
                <c:pt idx="14957">
                  <c:v>0.81218000000000001</c:v>
                </c:pt>
                <c:pt idx="14958">
                  <c:v>0.81025000000000003</c:v>
                </c:pt>
                <c:pt idx="14959">
                  <c:v>0.81069999999999998</c:v>
                </c:pt>
                <c:pt idx="14960">
                  <c:v>0.81115000000000004</c:v>
                </c:pt>
                <c:pt idx="14961">
                  <c:v>0.81159999999999999</c:v>
                </c:pt>
                <c:pt idx="14962">
                  <c:v>0.81159999999999999</c:v>
                </c:pt>
                <c:pt idx="14963">
                  <c:v>0.81159999999999999</c:v>
                </c:pt>
                <c:pt idx="14964">
                  <c:v>0.81205000000000005</c:v>
                </c:pt>
                <c:pt idx="14965">
                  <c:v>0.81011</c:v>
                </c:pt>
                <c:pt idx="14966">
                  <c:v>0.80818000000000001</c:v>
                </c:pt>
                <c:pt idx="14967">
                  <c:v>0.80864000000000003</c:v>
                </c:pt>
                <c:pt idx="14968">
                  <c:v>0.80908999999999998</c:v>
                </c:pt>
                <c:pt idx="14969">
                  <c:v>0.80908999999999998</c:v>
                </c:pt>
                <c:pt idx="14970">
                  <c:v>0.80954999999999999</c:v>
                </c:pt>
                <c:pt idx="14971">
                  <c:v>0.80762</c:v>
                </c:pt>
                <c:pt idx="14972">
                  <c:v>0.80808000000000002</c:v>
                </c:pt>
                <c:pt idx="14973">
                  <c:v>0.80854000000000004</c:v>
                </c:pt>
                <c:pt idx="14974">
                  <c:v>0.80898999999999999</c:v>
                </c:pt>
                <c:pt idx="14975">
                  <c:v>0.80945</c:v>
                </c:pt>
                <c:pt idx="14976">
                  <c:v>0.80989999999999995</c:v>
                </c:pt>
                <c:pt idx="14977">
                  <c:v>0.81035000000000001</c:v>
                </c:pt>
                <c:pt idx="14978">
                  <c:v>0.81035000000000001</c:v>
                </c:pt>
                <c:pt idx="14979">
                  <c:v>0.81079999999999997</c:v>
                </c:pt>
                <c:pt idx="14980">
                  <c:v>0.81125999999999998</c:v>
                </c:pt>
                <c:pt idx="14981">
                  <c:v>0.80932000000000004</c:v>
                </c:pt>
                <c:pt idx="14982">
                  <c:v>0.80978000000000006</c:v>
                </c:pt>
                <c:pt idx="14983">
                  <c:v>0.81023000000000001</c:v>
                </c:pt>
                <c:pt idx="14984">
                  <c:v>0.81067999999999996</c:v>
                </c:pt>
                <c:pt idx="14985">
                  <c:v>0.81067999999999996</c:v>
                </c:pt>
                <c:pt idx="14986">
                  <c:v>0.81113000000000002</c:v>
                </c:pt>
                <c:pt idx="14987">
                  <c:v>0.81157999999999997</c:v>
                </c:pt>
                <c:pt idx="14988">
                  <c:v>0.81157999999999997</c:v>
                </c:pt>
                <c:pt idx="14989">
                  <c:v>0.81203000000000003</c:v>
                </c:pt>
                <c:pt idx="14990">
                  <c:v>0.81247999999999998</c:v>
                </c:pt>
                <c:pt idx="14991">
                  <c:v>0.81054000000000004</c:v>
                </c:pt>
                <c:pt idx="14992">
                  <c:v>0.81098999999999999</c:v>
                </c:pt>
                <c:pt idx="14993">
                  <c:v>0.80906</c:v>
                </c:pt>
                <c:pt idx="14994">
                  <c:v>0.80906</c:v>
                </c:pt>
                <c:pt idx="14995">
                  <c:v>0.80952000000000002</c:v>
                </c:pt>
                <c:pt idx="14996">
                  <c:v>0.80952000000000002</c:v>
                </c:pt>
                <c:pt idx="14997">
                  <c:v>0.80996999999999997</c:v>
                </c:pt>
                <c:pt idx="14998">
                  <c:v>0.81042999999999998</c:v>
                </c:pt>
                <c:pt idx="14999">
                  <c:v>0.80849000000000004</c:v>
                </c:pt>
                <c:pt idx="15000">
                  <c:v>0.80894999999999995</c:v>
                </c:pt>
                <c:pt idx="15001">
                  <c:v>0.80940999999999996</c:v>
                </c:pt>
                <c:pt idx="15002">
                  <c:v>0.80940999999999996</c:v>
                </c:pt>
                <c:pt idx="15003">
                  <c:v>0.80986000000000002</c:v>
                </c:pt>
                <c:pt idx="15004">
                  <c:v>0.81030999999999997</c:v>
                </c:pt>
                <c:pt idx="15005">
                  <c:v>0.81076999999999999</c:v>
                </c:pt>
                <c:pt idx="15006">
                  <c:v>0.81122000000000005</c:v>
                </c:pt>
                <c:pt idx="15007">
                  <c:v>0.81122000000000005</c:v>
                </c:pt>
                <c:pt idx="15008">
                  <c:v>0.81167</c:v>
                </c:pt>
              </c:numCache>
            </c:numRef>
          </c:val>
          <c:smooth val="0"/>
        </c:ser>
        <c:ser>
          <c:idx val="2"/>
          <c:order val="2"/>
          <c:tx>
            <c:v>Threshold probability*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'summary data'!$B$5:$VEH$5</c:f>
              <c:numCache>
                <c:formatCode>General</c:formatCode>
                <c:ptCount val="15009"/>
                <c:pt idx="0">
                  <c:v>0.26948</c:v>
                </c:pt>
                <c:pt idx="1">
                  <c:v>0.26962000000000003</c:v>
                </c:pt>
                <c:pt idx="2">
                  <c:v>0.26976</c:v>
                </c:pt>
                <c:pt idx="3">
                  <c:v>0.26989000000000002</c:v>
                </c:pt>
                <c:pt idx="4">
                  <c:v>0.27002999999999999</c:v>
                </c:pt>
                <c:pt idx="5">
                  <c:v>0.27017000000000002</c:v>
                </c:pt>
                <c:pt idx="6">
                  <c:v>0.27030999999999999</c:v>
                </c:pt>
                <c:pt idx="7">
                  <c:v>0.27045000000000002</c:v>
                </c:pt>
                <c:pt idx="8">
                  <c:v>0.27059</c:v>
                </c:pt>
                <c:pt idx="9">
                  <c:v>0.27073000000000003</c:v>
                </c:pt>
                <c:pt idx="10">
                  <c:v>0.27087</c:v>
                </c:pt>
                <c:pt idx="11">
                  <c:v>0.27100999999999997</c:v>
                </c:pt>
                <c:pt idx="12">
                  <c:v>0.27116000000000001</c:v>
                </c:pt>
                <c:pt idx="13">
                  <c:v>0.27129999999999999</c:v>
                </c:pt>
                <c:pt idx="14">
                  <c:v>0.27144000000000001</c:v>
                </c:pt>
                <c:pt idx="15">
                  <c:v>0.27157999999999999</c:v>
                </c:pt>
                <c:pt idx="16">
                  <c:v>0.27173000000000003</c:v>
                </c:pt>
                <c:pt idx="17">
                  <c:v>0.27187</c:v>
                </c:pt>
                <c:pt idx="18">
                  <c:v>0.27200999999999997</c:v>
                </c:pt>
                <c:pt idx="19">
                  <c:v>0.27216000000000001</c:v>
                </c:pt>
                <c:pt idx="20">
                  <c:v>0.27229999999999999</c:v>
                </c:pt>
                <c:pt idx="21">
                  <c:v>0.27245000000000003</c:v>
                </c:pt>
                <c:pt idx="22">
                  <c:v>0.27259</c:v>
                </c:pt>
                <c:pt idx="23">
                  <c:v>0.27273999999999998</c:v>
                </c:pt>
                <c:pt idx="24">
                  <c:v>0.27288000000000001</c:v>
                </c:pt>
                <c:pt idx="25">
                  <c:v>0.27302999999999999</c:v>
                </c:pt>
                <c:pt idx="26">
                  <c:v>0.27317999999999998</c:v>
                </c:pt>
                <c:pt idx="27">
                  <c:v>0.27332000000000001</c:v>
                </c:pt>
                <c:pt idx="28">
                  <c:v>0.27346999999999999</c:v>
                </c:pt>
                <c:pt idx="29">
                  <c:v>0.27361999999999997</c:v>
                </c:pt>
                <c:pt idx="30">
                  <c:v>0.27376</c:v>
                </c:pt>
                <c:pt idx="31">
                  <c:v>0.27390999999999999</c:v>
                </c:pt>
                <c:pt idx="32">
                  <c:v>0.27406000000000003</c:v>
                </c:pt>
                <c:pt idx="33">
                  <c:v>0.27421000000000001</c:v>
                </c:pt>
                <c:pt idx="34">
                  <c:v>0.27435999999999999</c:v>
                </c:pt>
                <c:pt idx="35">
                  <c:v>0.27450999999999998</c:v>
                </c:pt>
                <c:pt idx="36">
                  <c:v>0.27466000000000002</c:v>
                </c:pt>
                <c:pt idx="37">
                  <c:v>0.27481</c:v>
                </c:pt>
                <c:pt idx="38">
                  <c:v>0.27495999999999998</c:v>
                </c:pt>
                <c:pt idx="39">
                  <c:v>0.27511000000000002</c:v>
                </c:pt>
                <c:pt idx="40">
                  <c:v>0.27526</c:v>
                </c:pt>
                <c:pt idx="41">
                  <c:v>0.27540999999999999</c:v>
                </c:pt>
                <c:pt idx="42">
                  <c:v>0.27556000000000003</c:v>
                </c:pt>
                <c:pt idx="43">
                  <c:v>0.27572000000000002</c:v>
                </c:pt>
                <c:pt idx="44">
                  <c:v>0.27587</c:v>
                </c:pt>
                <c:pt idx="45">
                  <c:v>0.27601999999999999</c:v>
                </c:pt>
                <c:pt idx="46">
                  <c:v>0.27617000000000003</c:v>
                </c:pt>
                <c:pt idx="47">
                  <c:v>0.27633000000000002</c:v>
                </c:pt>
                <c:pt idx="48">
                  <c:v>0.27648</c:v>
                </c:pt>
                <c:pt idx="49">
                  <c:v>0.27664</c:v>
                </c:pt>
                <c:pt idx="50">
                  <c:v>0.27678999999999998</c:v>
                </c:pt>
                <c:pt idx="51">
                  <c:v>0.27694000000000002</c:v>
                </c:pt>
                <c:pt idx="52">
                  <c:v>0.27710000000000001</c:v>
                </c:pt>
                <c:pt idx="53">
                  <c:v>0.27726000000000001</c:v>
                </c:pt>
                <c:pt idx="54">
                  <c:v>0.27740999999999999</c:v>
                </c:pt>
                <c:pt idx="55">
                  <c:v>0.27756999999999998</c:v>
                </c:pt>
                <c:pt idx="56">
                  <c:v>0.27772000000000002</c:v>
                </c:pt>
                <c:pt idx="57">
                  <c:v>0.27788000000000002</c:v>
                </c:pt>
                <c:pt idx="58">
                  <c:v>0.27804000000000001</c:v>
                </c:pt>
                <c:pt idx="59">
                  <c:v>0.27818999999999999</c:v>
                </c:pt>
                <c:pt idx="60">
                  <c:v>0.27834999999999999</c:v>
                </c:pt>
                <c:pt idx="61">
                  <c:v>0.27850999999999998</c:v>
                </c:pt>
                <c:pt idx="62">
                  <c:v>0.27866999999999997</c:v>
                </c:pt>
                <c:pt idx="63">
                  <c:v>0.27883000000000002</c:v>
                </c:pt>
                <c:pt idx="64">
                  <c:v>0.27899000000000002</c:v>
                </c:pt>
                <c:pt idx="65">
                  <c:v>0.27915000000000001</c:v>
                </c:pt>
                <c:pt idx="66">
                  <c:v>0.27931</c:v>
                </c:pt>
                <c:pt idx="67">
                  <c:v>0.27947</c:v>
                </c:pt>
                <c:pt idx="68">
                  <c:v>0.27962999999999999</c:v>
                </c:pt>
                <c:pt idx="69">
                  <c:v>0.27978999999999998</c:v>
                </c:pt>
                <c:pt idx="70">
                  <c:v>0.27994999999999998</c:v>
                </c:pt>
                <c:pt idx="71">
                  <c:v>0.28011000000000003</c:v>
                </c:pt>
                <c:pt idx="72">
                  <c:v>0.28027000000000002</c:v>
                </c:pt>
                <c:pt idx="73">
                  <c:v>0.28043000000000001</c:v>
                </c:pt>
                <c:pt idx="74">
                  <c:v>0.28059000000000001</c:v>
                </c:pt>
                <c:pt idx="75">
                  <c:v>0.28076000000000001</c:v>
                </c:pt>
                <c:pt idx="76">
                  <c:v>0.28092</c:v>
                </c:pt>
                <c:pt idx="77">
                  <c:v>0.28108</c:v>
                </c:pt>
                <c:pt idx="78">
                  <c:v>0.28125</c:v>
                </c:pt>
                <c:pt idx="79">
                  <c:v>0.28140999999999999</c:v>
                </c:pt>
                <c:pt idx="80">
                  <c:v>0.28156999999999999</c:v>
                </c:pt>
                <c:pt idx="81">
                  <c:v>0.28173999999999999</c:v>
                </c:pt>
                <c:pt idx="82">
                  <c:v>0.28189999999999998</c:v>
                </c:pt>
                <c:pt idx="83">
                  <c:v>0.28206999999999999</c:v>
                </c:pt>
                <c:pt idx="84">
                  <c:v>0.28222999999999998</c:v>
                </c:pt>
                <c:pt idx="85">
                  <c:v>0.28239999999999998</c:v>
                </c:pt>
                <c:pt idx="86">
                  <c:v>0.28255999999999998</c:v>
                </c:pt>
                <c:pt idx="87">
                  <c:v>0.28272999999999998</c:v>
                </c:pt>
                <c:pt idx="88">
                  <c:v>0.28289999999999998</c:v>
                </c:pt>
                <c:pt idx="89">
                  <c:v>0.28305999999999998</c:v>
                </c:pt>
                <c:pt idx="90">
                  <c:v>0.28322999999999998</c:v>
                </c:pt>
                <c:pt idx="91">
                  <c:v>0.28339999999999999</c:v>
                </c:pt>
                <c:pt idx="92">
                  <c:v>0.28356999999999999</c:v>
                </c:pt>
                <c:pt idx="93">
                  <c:v>0.28372999999999998</c:v>
                </c:pt>
                <c:pt idx="94">
                  <c:v>0.28389999999999999</c:v>
                </c:pt>
                <c:pt idx="95">
                  <c:v>0.28406999999999999</c:v>
                </c:pt>
                <c:pt idx="96">
                  <c:v>0.28423999999999999</c:v>
                </c:pt>
                <c:pt idx="97">
                  <c:v>0.28441</c:v>
                </c:pt>
                <c:pt idx="98">
                  <c:v>0.28458</c:v>
                </c:pt>
                <c:pt idx="99">
                  <c:v>0.28475</c:v>
                </c:pt>
                <c:pt idx="100">
                  <c:v>0.28492000000000001</c:v>
                </c:pt>
                <c:pt idx="101">
                  <c:v>0.28509000000000001</c:v>
                </c:pt>
                <c:pt idx="102">
                  <c:v>0.28526000000000001</c:v>
                </c:pt>
                <c:pt idx="103">
                  <c:v>0.28543000000000002</c:v>
                </c:pt>
                <c:pt idx="104">
                  <c:v>0.28560000000000002</c:v>
                </c:pt>
                <c:pt idx="105">
                  <c:v>0.28577999999999998</c:v>
                </c:pt>
                <c:pt idx="106">
                  <c:v>0.28594999999999998</c:v>
                </c:pt>
                <c:pt idx="107">
                  <c:v>0.28611999999999999</c:v>
                </c:pt>
                <c:pt idx="108">
                  <c:v>0.28628999999999999</c:v>
                </c:pt>
                <c:pt idx="109">
                  <c:v>0.28647</c:v>
                </c:pt>
                <c:pt idx="110">
                  <c:v>0.28664000000000001</c:v>
                </c:pt>
                <c:pt idx="111">
                  <c:v>0.28681000000000001</c:v>
                </c:pt>
                <c:pt idx="112">
                  <c:v>0.28698000000000001</c:v>
                </c:pt>
                <c:pt idx="113">
                  <c:v>0.28716000000000003</c:v>
                </c:pt>
                <c:pt idx="114">
                  <c:v>0.28732999999999997</c:v>
                </c:pt>
                <c:pt idx="115">
                  <c:v>0.28749999999999998</c:v>
                </c:pt>
                <c:pt idx="116">
                  <c:v>0.28766999999999998</c:v>
                </c:pt>
                <c:pt idx="117">
                  <c:v>0.28782999999999997</c:v>
                </c:pt>
                <c:pt idx="118">
                  <c:v>0.28799999999999998</c:v>
                </c:pt>
                <c:pt idx="119">
                  <c:v>0.28816999999999998</c:v>
                </c:pt>
                <c:pt idx="120">
                  <c:v>0.28832999999999998</c:v>
                </c:pt>
                <c:pt idx="121">
                  <c:v>0.28849000000000002</c:v>
                </c:pt>
                <c:pt idx="122">
                  <c:v>0.28866000000000003</c:v>
                </c:pt>
                <c:pt idx="123">
                  <c:v>0.28882000000000002</c:v>
                </c:pt>
                <c:pt idx="124">
                  <c:v>0.28898000000000001</c:v>
                </c:pt>
                <c:pt idx="125">
                  <c:v>0.28914000000000001</c:v>
                </c:pt>
                <c:pt idx="126">
                  <c:v>0.2893</c:v>
                </c:pt>
                <c:pt idx="127">
                  <c:v>0.28946</c:v>
                </c:pt>
                <c:pt idx="128">
                  <c:v>0.28960999999999998</c:v>
                </c:pt>
                <c:pt idx="129">
                  <c:v>0.28977000000000003</c:v>
                </c:pt>
                <c:pt idx="130">
                  <c:v>0.28992000000000001</c:v>
                </c:pt>
                <c:pt idx="131">
                  <c:v>0.29008</c:v>
                </c:pt>
                <c:pt idx="132">
                  <c:v>0.29022999999999999</c:v>
                </c:pt>
                <c:pt idx="133">
                  <c:v>0.29038000000000003</c:v>
                </c:pt>
                <c:pt idx="134">
                  <c:v>0.29053000000000001</c:v>
                </c:pt>
                <c:pt idx="135">
                  <c:v>0.29067999999999999</c:v>
                </c:pt>
                <c:pt idx="136">
                  <c:v>0.29082999999999998</c:v>
                </c:pt>
                <c:pt idx="137">
                  <c:v>0.29098000000000002</c:v>
                </c:pt>
                <c:pt idx="138">
                  <c:v>0.29113</c:v>
                </c:pt>
                <c:pt idx="139">
                  <c:v>0.29127999999999998</c:v>
                </c:pt>
                <c:pt idx="140">
                  <c:v>0.29142000000000001</c:v>
                </c:pt>
                <c:pt idx="141">
                  <c:v>0.29157</c:v>
                </c:pt>
                <c:pt idx="142">
                  <c:v>0.29171000000000002</c:v>
                </c:pt>
                <c:pt idx="143">
                  <c:v>0.29185</c:v>
                </c:pt>
                <c:pt idx="144">
                  <c:v>0.29199999999999998</c:v>
                </c:pt>
                <c:pt idx="145">
                  <c:v>0.29214000000000001</c:v>
                </c:pt>
                <c:pt idx="146">
                  <c:v>0.29227999999999998</c:v>
                </c:pt>
                <c:pt idx="147">
                  <c:v>0.29242000000000001</c:v>
                </c:pt>
                <c:pt idx="148">
                  <c:v>0.29254999999999998</c:v>
                </c:pt>
                <c:pt idx="149">
                  <c:v>0.29269000000000001</c:v>
                </c:pt>
                <c:pt idx="150">
                  <c:v>0.29282999999999998</c:v>
                </c:pt>
                <c:pt idx="151">
                  <c:v>0.29296</c:v>
                </c:pt>
                <c:pt idx="152">
                  <c:v>0.29310000000000003</c:v>
                </c:pt>
                <c:pt idx="153">
                  <c:v>0.29322999999999999</c:v>
                </c:pt>
                <c:pt idx="154">
                  <c:v>0.29336000000000001</c:v>
                </c:pt>
                <c:pt idx="155">
                  <c:v>0.29349999999999998</c:v>
                </c:pt>
                <c:pt idx="156">
                  <c:v>0.29363</c:v>
                </c:pt>
                <c:pt idx="157">
                  <c:v>0.29376000000000002</c:v>
                </c:pt>
                <c:pt idx="158">
                  <c:v>0.29388999999999998</c:v>
                </c:pt>
                <c:pt idx="159">
                  <c:v>0.29400999999999999</c:v>
                </c:pt>
                <c:pt idx="160">
                  <c:v>0.29414000000000001</c:v>
                </c:pt>
                <c:pt idx="161">
                  <c:v>0.29426999999999998</c:v>
                </c:pt>
                <c:pt idx="162">
                  <c:v>0.29438999999999999</c:v>
                </c:pt>
                <c:pt idx="163">
                  <c:v>0.29452</c:v>
                </c:pt>
                <c:pt idx="164">
                  <c:v>0.29464000000000001</c:v>
                </c:pt>
                <c:pt idx="165">
                  <c:v>0.29476000000000002</c:v>
                </c:pt>
                <c:pt idx="166">
                  <c:v>0.29488999999999999</c:v>
                </c:pt>
                <c:pt idx="167">
                  <c:v>0.29500999999999999</c:v>
                </c:pt>
                <c:pt idx="168">
                  <c:v>0.29513</c:v>
                </c:pt>
                <c:pt idx="169">
                  <c:v>0.29525000000000001</c:v>
                </c:pt>
                <c:pt idx="170">
                  <c:v>0.29537000000000002</c:v>
                </c:pt>
                <c:pt idx="171">
                  <c:v>0.29548000000000002</c:v>
                </c:pt>
                <c:pt idx="172">
                  <c:v>0.29559999999999997</c:v>
                </c:pt>
                <c:pt idx="173">
                  <c:v>0.29571999999999998</c:v>
                </c:pt>
                <c:pt idx="174">
                  <c:v>0.29582999999999998</c:v>
                </c:pt>
                <c:pt idx="175">
                  <c:v>0.29593999999999998</c:v>
                </c:pt>
                <c:pt idx="176">
                  <c:v>0.29605999999999999</c:v>
                </c:pt>
                <c:pt idx="177">
                  <c:v>0.29616999999999999</c:v>
                </c:pt>
                <c:pt idx="178">
                  <c:v>0.29627999999999999</c:v>
                </c:pt>
                <c:pt idx="179">
                  <c:v>0.29638999999999999</c:v>
                </c:pt>
                <c:pt idx="180">
                  <c:v>0.29649999999999999</c:v>
                </c:pt>
                <c:pt idx="181">
                  <c:v>0.29660999999999998</c:v>
                </c:pt>
                <c:pt idx="182">
                  <c:v>0.29671999999999998</c:v>
                </c:pt>
                <c:pt idx="183">
                  <c:v>0.29682999999999998</c:v>
                </c:pt>
                <c:pt idx="184">
                  <c:v>0.29693000000000003</c:v>
                </c:pt>
                <c:pt idx="185">
                  <c:v>0.29704000000000003</c:v>
                </c:pt>
                <c:pt idx="186">
                  <c:v>0.29714000000000002</c:v>
                </c:pt>
                <c:pt idx="187">
                  <c:v>0.29725000000000001</c:v>
                </c:pt>
                <c:pt idx="188">
                  <c:v>0.29735</c:v>
                </c:pt>
                <c:pt idx="189">
                  <c:v>0.29744999999999999</c:v>
                </c:pt>
                <c:pt idx="190">
                  <c:v>0.29754999999999998</c:v>
                </c:pt>
                <c:pt idx="191">
                  <c:v>0.29765000000000003</c:v>
                </c:pt>
                <c:pt idx="192">
                  <c:v>0.29775000000000001</c:v>
                </c:pt>
                <c:pt idx="193">
                  <c:v>0.29785</c:v>
                </c:pt>
                <c:pt idx="194">
                  <c:v>0.29794999999999999</c:v>
                </c:pt>
                <c:pt idx="195">
                  <c:v>0.29804999999999998</c:v>
                </c:pt>
                <c:pt idx="196">
                  <c:v>0.29814000000000002</c:v>
                </c:pt>
                <c:pt idx="197">
                  <c:v>0.29824000000000001</c:v>
                </c:pt>
                <c:pt idx="198">
                  <c:v>0.29832999999999998</c:v>
                </c:pt>
                <c:pt idx="199">
                  <c:v>0.29842999999999997</c:v>
                </c:pt>
                <c:pt idx="200">
                  <c:v>0.29852000000000001</c:v>
                </c:pt>
                <c:pt idx="201">
                  <c:v>0.29860999999999999</c:v>
                </c:pt>
                <c:pt idx="202">
                  <c:v>0.29870999999999998</c:v>
                </c:pt>
                <c:pt idx="203">
                  <c:v>0.29880000000000001</c:v>
                </c:pt>
                <c:pt idx="204">
                  <c:v>0.29888999999999999</c:v>
                </c:pt>
                <c:pt idx="205">
                  <c:v>0.29898000000000002</c:v>
                </c:pt>
                <c:pt idx="206">
                  <c:v>0.29905999999999999</c:v>
                </c:pt>
                <c:pt idx="207">
                  <c:v>0.29915000000000003</c:v>
                </c:pt>
                <c:pt idx="208">
                  <c:v>0.29924000000000001</c:v>
                </c:pt>
                <c:pt idx="209">
                  <c:v>0.29931999999999997</c:v>
                </c:pt>
                <c:pt idx="210">
                  <c:v>0.29941000000000001</c:v>
                </c:pt>
                <c:pt idx="211">
                  <c:v>0.29948999999999998</c:v>
                </c:pt>
                <c:pt idx="212">
                  <c:v>0.29958000000000001</c:v>
                </c:pt>
                <c:pt idx="213">
                  <c:v>0.29965999999999998</c:v>
                </c:pt>
                <c:pt idx="214">
                  <c:v>0.29974000000000001</c:v>
                </c:pt>
                <c:pt idx="215">
                  <c:v>0.29981999999999998</c:v>
                </c:pt>
                <c:pt idx="216">
                  <c:v>0.2999</c:v>
                </c:pt>
                <c:pt idx="217">
                  <c:v>0.29998000000000002</c:v>
                </c:pt>
                <c:pt idx="218">
                  <c:v>0.30005999999999999</c:v>
                </c:pt>
                <c:pt idx="219">
                  <c:v>0.30014000000000002</c:v>
                </c:pt>
                <c:pt idx="220">
                  <c:v>0.30021999999999999</c:v>
                </c:pt>
                <c:pt idx="221">
                  <c:v>0.30029</c:v>
                </c:pt>
                <c:pt idx="222">
                  <c:v>0.30037000000000003</c:v>
                </c:pt>
                <c:pt idx="223">
                  <c:v>0.30043999999999998</c:v>
                </c:pt>
                <c:pt idx="224">
                  <c:v>0.30052000000000001</c:v>
                </c:pt>
                <c:pt idx="225">
                  <c:v>0.30059000000000002</c:v>
                </c:pt>
                <c:pt idx="226">
                  <c:v>0.30065999999999998</c:v>
                </c:pt>
                <c:pt idx="227">
                  <c:v>0.30073</c:v>
                </c:pt>
                <c:pt idx="228">
                  <c:v>0.30080000000000001</c:v>
                </c:pt>
                <c:pt idx="229">
                  <c:v>0.30087000000000003</c:v>
                </c:pt>
                <c:pt idx="230">
                  <c:v>0.30093999999999999</c:v>
                </c:pt>
                <c:pt idx="231">
                  <c:v>0.30101</c:v>
                </c:pt>
                <c:pt idx="232">
                  <c:v>0.30108000000000001</c:v>
                </c:pt>
                <c:pt idx="233">
                  <c:v>0.30114999999999997</c:v>
                </c:pt>
                <c:pt idx="234">
                  <c:v>0.30120999999999998</c:v>
                </c:pt>
                <c:pt idx="235">
                  <c:v>0.30127999999999999</c:v>
                </c:pt>
                <c:pt idx="236">
                  <c:v>0.30134</c:v>
                </c:pt>
                <c:pt idx="237">
                  <c:v>0.30141000000000001</c:v>
                </c:pt>
                <c:pt idx="238">
                  <c:v>0.30147000000000002</c:v>
                </c:pt>
                <c:pt idx="239">
                  <c:v>0.30153000000000002</c:v>
                </c:pt>
                <c:pt idx="240">
                  <c:v>0.30159999999999998</c:v>
                </c:pt>
                <c:pt idx="241">
                  <c:v>0.30165999999999998</c:v>
                </c:pt>
                <c:pt idx="242">
                  <c:v>0.30171999999999999</c:v>
                </c:pt>
                <c:pt idx="243">
                  <c:v>0.30177999999999999</c:v>
                </c:pt>
                <c:pt idx="244">
                  <c:v>0.30184</c:v>
                </c:pt>
                <c:pt idx="245">
                  <c:v>0.30188999999999999</c:v>
                </c:pt>
                <c:pt idx="246">
                  <c:v>0.30195</c:v>
                </c:pt>
                <c:pt idx="247">
                  <c:v>0.30201</c:v>
                </c:pt>
                <c:pt idx="248">
                  <c:v>0.30206</c:v>
                </c:pt>
                <c:pt idx="249">
                  <c:v>0.30212</c:v>
                </c:pt>
                <c:pt idx="250">
                  <c:v>0.30216999999999999</c:v>
                </c:pt>
                <c:pt idx="251">
                  <c:v>0.30223</c:v>
                </c:pt>
                <c:pt idx="252">
                  <c:v>0.30227999999999999</c:v>
                </c:pt>
                <c:pt idx="253">
                  <c:v>0.30232999999999999</c:v>
                </c:pt>
                <c:pt idx="254">
                  <c:v>0.30237999999999998</c:v>
                </c:pt>
                <c:pt idx="255">
                  <c:v>0.30243999999999999</c:v>
                </c:pt>
                <c:pt idx="256">
                  <c:v>0.30248999999999998</c:v>
                </c:pt>
                <c:pt idx="257">
                  <c:v>0.30253999999999998</c:v>
                </c:pt>
                <c:pt idx="258">
                  <c:v>0.30258000000000002</c:v>
                </c:pt>
                <c:pt idx="259">
                  <c:v>0.30263000000000001</c:v>
                </c:pt>
                <c:pt idx="260">
                  <c:v>0.30268</c:v>
                </c:pt>
                <c:pt idx="261">
                  <c:v>0.30273</c:v>
                </c:pt>
                <c:pt idx="262">
                  <c:v>0.30276999999999998</c:v>
                </c:pt>
                <c:pt idx="263">
                  <c:v>0.30281999999999998</c:v>
                </c:pt>
                <c:pt idx="264">
                  <c:v>0.30286000000000002</c:v>
                </c:pt>
                <c:pt idx="265">
                  <c:v>0.30291000000000001</c:v>
                </c:pt>
                <c:pt idx="266">
                  <c:v>0.30295</c:v>
                </c:pt>
                <c:pt idx="267">
                  <c:v>0.30298999999999998</c:v>
                </c:pt>
                <c:pt idx="268">
                  <c:v>0.30303000000000002</c:v>
                </c:pt>
                <c:pt idx="269">
                  <c:v>0.30307000000000001</c:v>
                </c:pt>
                <c:pt idx="270">
                  <c:v>0.30310999999999999</c:v>
                </c:pt>
                <c:pt idx="271">
                  <c:v>0.30314999999999998</c:v>
                </c:pt>
                <c:pt idx="272">
                  <c:v>0.30319000000000002</c:v>
                </c:pt>
                <c:pt idx="273">
                  <c:v>0.30323</c:v>
                </c:pt>
                <c:pt idx="274">
                  <c:v>0.30326999999999998</c:v>
                </c:pt>
                <c:pt idx="275">
                  <c:v>0.30330000000000001</c:v>
                </c:pt>
                <c:pt idx="276">
                  <c:v>0.30334</c:v>
                </c:pt>
                <c:pt idx="277">
                  <c:v>0.30337999999999998</c:v>
                </c:pt>
                <c:pt idx="278">
                  <c:v>0.30341000000000001</c:v>
                </c:pt>
                <c:pt idx="279">
                  <c:v>0.30343999999999999</c:v>
                </c:pt>
                <c:pt idx="280">
                  <c:v>0.30348000000000003</c:v>
                </c:pt>
                <c:pt idx="281">
                  <c:v>0.30351</c:v>
                </c:pt>
                <c:pt idx="282">
                  <c:v>0.30353999999999998</c:v>
                </c:pt>
                <c:pt idx="283">
                  <c:v>0.30357000000000001</c:v>
                </c:pt>
                <c:pt idx="284">
                  <c:v>0.30359999999999998</c:v>
                </c:pt>
                <c:pt idx="285">
                  <c:v>0.30363000000000001</c:v>
                </c:pt>
                <c:pt idx="286">
                  <c:v>0.30365999999999999</c:v>
                </c:pt>
                <c:pt idx="287">
                  <c:v>0.30369000000000002</c:v>
                </c:pt>
                <c:pt idx="288">
                  <c:v>0.30371999999999999</c:v>
                </c:pt>
                <c:pt idx="289">
                  <c:v>0.30375000000000002</c:v>
                </c:pt>
                <c:pt idx="290">
                  <c:v>0.30376999999999998</c:v>
                </c:pt>
                <c:pt idx="291">
                  <c:v>0.30380000000000001</c:v>
                </c:pt>
                <c:pt idx="292">
                  <c:v>0.30382999999999999</c:v>
                </c:pt>
                <c:pt idx="293">
                  <c:v>0.30385000000000001</c:v>
                </c:pt>
                <c:pt idx="294">
                  <c:v>0.30386999999999997</c:v>
                </c:pt>
                <c:pt idx="295">
                  <c:v>0.3039</c:v>
                </c:pt>
                <c:pt idx="296">
                  <c:v>0.30392000000000002</c:v>
                </c:pt>
                <c:pt idx="297">
                  <c:v>0.30393999999999999</c:v>
                </c:pt>
                <c:pt idx="298">
                  <c:v>0.30396000000000001</c:v>
                </c:pt>
                <c:pt idx="299">
                  <c:v>0.30397999999999997</c:v>
                </c:pt>
                <c:pt idx="300">
                  <c:v>0.30399999999999999</c:v>
                </c:pt>
                <c:pt idx="301">
                  <c:v>0.30402000000000001</c:v>
                </c:pt>
                <c:pt idx="302">
                  <c:v>0.30403999999999998</c:v>
                </c:pt>
                <c:pt idx="303">
                  <c:v>0.30406</c:v>
                </c:pt>
                <c:pt idx="304">
                  <c:v>0.30408000000000002</c:v>
                </c:pt>
                <c:pt idx="305">
                  <c:v>0.30409999999999998</c:v>
                </c:pt>
                <c:pt idx="306">
                  <c:v>0.30410999999999999</c:v>
                </c:pt>
                <c:pt idx="307">
                  <c:v>0.30413000000000001</c:v>
                </c:pt>
                <c:pt idx="308">
                  <c:v>0.30414000000000002</c:v>
                </c:pt>
                <c:pt idx="309">
                  <c:v>0.30415999999999999</c:v>
                </c:pt>
                <c:pt idx="310">
                  <c:v>0.30417</c:v>
                </c:pt>
                <c:pt idx="311">
                  <c:v>0.30418000000000001</c:v>
                </c:pt>
                <c:pt idx="312">
                  <c:v>0.30420000000000003</c:v>
                </c:pt>
                <c:pt idx="313">
                  <c:v>0.30420999999999998</c:v>
                </c:pt>
                <c:pt idx="314">
                  <c:v>0.30421999999999999</c:v>
                </c:pt>
                <c:pt idx="315">
                  <c:v>0.30423</c:v>
                </c:pt>
                <c:pt idx="316">
                  <c:v>0.30424000000000001</c:v>
                </c:pt>
                <c:pt idx="317">
                  <c:v>0.30425000000000002</c:v>
                </c:pt>
                <c:pt idx="318">
                  <c:v>0.30425999999999997</c:v>
                </c:pt>
                <c:pt idx="319">
                  <c:v>0.30426999999999998</c:v>
                </c:pt>
                <c:pt idx="320">
                  <c:v>0.30426999999999998</c:v>
                </c:pt>
                <c:pt idx="321">
                  <c:v>0.30427999999999999</c:v>
                </c:pt>
                <c:pt idx="322">
                  <c:v>0.30429</c:v>
                </c:pt>
                <c:pt idx="323">
                  <c:v>0.30429</c:v>
                </c:pt>
                <c:pt idx="324">
                  <c:v>0.30430000000000001</c:v>
                </c:pt>
                <c:pt idx="325">
                  <c:v>0.30430000000000001</c:v>
                </c:pt>
                <c:pt idx="326">
                  <c:v>0.30431000000000002</c:v>
                </c:pt>
                <c:pt idx="327">
                  <c:v>0.30431000000000002</c:v>
                </c:pt>
                <c:pt idx="328">
                  <c:v>0.30431000000000002</c:v>
                </c:pt>
                <c:pt idx="329">
                  <c:v>0.30431000000000002</c:v>
                </c:pt>
                <c:pt idx="330">
                  <c:v>0.30431000000000002</c:v>
                </c:pt>
                <c:pt idx="331">
                  <c:v>0.30431000000000002</c:v>
                </c:pt>
                <c:pt idx="332">
                  <c:v>0.30431000000000002</c:v>
                </c:pt>
                <c:pt idx="333">
                  <c:v>0.30431000000000002</c:v>
                </c:pt>
                <c:pt idx="334">
                  <c:v>0.30431000000000002</c:v>
                </c:pt>
                <c:pt idx="335">
                  <c:v>0.30431000000000002</c:v>
                </c:pt>
                <c:pt idx="336">
                  <c:v>0.30431000000000002</c:v>
                </c:pt>
                <c:pt idx="337">
                  <c:v>0.30431000000000002</c:v>
                </c:pt>
                <c:pt idx="338">
                  <c:v>0.30430000000000001</c:v>
                </c:pt>
                <c:pt idx="339">
                  <c:v>0.30430000000000001</c:v>
                </c:pt>
                <c:pt idx="340">
                  <c:v>0.30429</c:v>
                </c:pt>
                <c:pt idx="341">
                  <c:v>0.30429</c:v>
                </c:pt>
                <c:pt idx="342">
                  <c:v>0.30427999999999999</c:v>
                </c:pt>
                <c:pt idx="343">
                  <c:v>0.30427999999999999</c:v>
                </c:pt>
                <c:pt idx="344">
                  <c:v>0.30426999999999998</c:v>
                </c:pt>
                <c:pt idx="345">
                  <c:v>0.30425999999999997</c:v>
                </c:pt>
                <c:pt idx="346">
                  <c:v>0.30425000000000002</c:v>
                </c:pt>
                <c:pt idx="347">
                  <c:v>0.30425000000000002</c:v>
                </c:pt>
                <c:pt idx="348">
                  <c:v>0.30424000000000001</c:v>
                </c:pt>
                <c:pt idx="349">
                  <c:v>0.30423</c:v>
                </c:pt>
                <c:pt idx="350">
                  <c:v>0.30421999999999999</c:v>
                </c:pt>
                <c:pt idx="351">
                  <c:v>0.30420999999999998</c:v>
                </c:pt>
                <c:pt idx="352">
                  <c:v>0.30419000000000002</c:v>
                </c:pt>
                <c:pt idx="353">
                  <c:v>0.30418000000000001</c:v>
                </c:pt>
                <c:pt idx="354">
                  <c:v>0.30417</c:v>
                </c:pt>
                <c:pt idx="355">
                  <c:v>0.30415999999999999</c:v>
                </c:pt>
                <c:pt idx="356">
                  <c:v>0.30414000000000002</c:v>
                </c:pt>
                <c:pt idx="357">
                  <c:v>0.30413000000000001</c:v>
                </c:pt>
                <c:pt idx="358">
                  <c:v>0.30410999999999999</c:v>
                </c:pt>
                <c:pt idx="359">
                  <c:v>0.30409999999999998</c:v>
                </c:pt>
                <c:pt idx="360">
                  <c:v>0.30409000000000003</c:v>
                </c:pt>
                <c:pt idx="361">
                  <c:v>0.30407000000000001</c:v>
                </c:pt>
                <c:pt idx="362">
                  <c:v>0.30406</c:v>
                </c:pt>
                <c:pt idx="363">
                  <c:v>0.30404999999999999</c:v>
                </c:pt>
                <c:pt idx="364">
                  <c:v>0.30403999999999998</c:v>
                </c:pt>
                <c:pt idx="365">
                  <c:v>0.30403000000000002</c:v>
                </c:pt>
                <c:pt idx="366">
                  <c:v>0.30402000000000001</c:v>
                </c:pt>
                <c:pt idx="367">
                  <c:v>0.30401</c:v>
                </c:pt>
                <c:pt idx="368">
                  <c:v>0.30399999999999999</c:v>
                </c:pt>
                <c:pt idx="369">
                  <c:v>0.30398999999999998</c:v>
                </c:pt>
                <c:pt idx="370">
                  <c:v>0.30397999999999997</c:v>
                </c:pt>
                <c:pt idx="371">
                  <c:v>0.30397999999999997</c:v>
                </c:pt>
                <c:pt idx="372">
                  <c:v>0.30397000000000002</c:v>
                </c:pt>
                <c:pt idx="373">
                  <c:v>0.30396000000000001</c:v>
                </c:pt>
                <c:pt idx="374">
                  <c:v>0.30396000000000001</c:v>
                </c:pt>
                <c:pt idx="375">
                  <c:v>0.30395</c:v>
                </c:pt>
                <c:pt idx="376">
                  <c:v>0.30395</c:v>
                </c:pt>
                <c:pt idx="377">
                  <c:v>0.30393999999999999</c:v>
                </c:pt>
                <c:pt idx="378">
                  <c:v>0.30392999999999998</c:v>
                </c:pt>
                <c:pt idx="379">
                  <c:v>0.30392000000000002</c:v>
                </c:pt>
                <c:pt idx="380">
                  <c:v>0.30392000000000002</c:v>
                </c:pt>
                <c:pt idx="381">
                  <c:v>0.30391000000000001</c:v>
                </c:pt>
                <c:pt idx="382">
                  <c:v>0.3039</c:v>
                </c:pt>
                <c:pt idx="383">
                  <c:v>0.30388999999999999</c:v>
                </c:pt>
                <c:pt idx="384">
                  <c:v>0.30387999999999998</c:v>
                </c:pt>
                <c:pt idx="385">
                  <c:v>0.30386000000000002</c:v>
                </c:pt>
                <c:pt idx="386">
                  <c:v>0.30385000000000001</c:v>
                </c:pt>
                <c:pt idx="387">
                  <c:v>0.30384</c:v>
                </c:pt>
                <c:pt idx="388">
                  <c:v>0.30382999999999999</c:v>
                </c:pt>
                <c:pt idx="389">
                  <c:v>0.30381999999999998</c:v>
                </c:pt>
                <c:pt idx="390">
                  <c:v>0.30381000000000002</c:v>
                </c:pt>
                <c:pt idx="391">
                  <c:v>0.30380000000000001</c:v>
                </c:pt>
                <c:pt idx="392">
                  <c:v>0.30379</c:v>
                </c:pt>
                <c:pt idx="393">
                  <c:v>0.30377999999999999</c:v>
                </c:pt>
                <c:pt idx="394">
                  <c:v>0.30376999999999998</c:v>
                </c:pt>
                <c:pt idx="395">
                  <c:v>0.30375999999999997</c:v>
                </c:pt>
                <c:pt idx="396">
                  <c:v>0.30375000000000002</c:v>
                </c:pt>
                <c:pt idx="397">
                  <c:v>0.30374000000000001</c:v>
                </c:pt>
                <c:pt idx="398">
                  <c:v>0.30373</c:v>
                </c:pt>
                <c:pt idx="399">
                  <c:v>0.30371999999999999</c:v>
                </c:pt>
                <c:pt idx="400">
                  <c:v>0.30370999999999998</c:v>
                </c:pt>
                <c:pt idx="401">
                  <c:v>0.30369000000000002</c:v>
                </c:pt>
                <c:pt idx="402">
                  <c:v>0.30368000000000001</c:v>
                </c:pt>
                <c:pt idx="403">
                  <c:v>0.30365999999999999</c:v>
                </c:pt>
                <c:pt idx="404">
                  <c:v>0.30364999999999998</c:v>
                </c:pt>
                <c:pt idx="405">
                  <c:v>0.30363000000000001</c:v>
                </c:pt>
                <c:pt idx="406">
                  <c:v>0.30362</c:v>
                </c:pt>
                <c:pt idx="407">
                  <c:v>0.30359999999999998</c:v>
                </c:pt>
                <c:pt idx="408">
                  <c:v>0.30358000000000002</c:v>
                </c:pt>
                <c:pt idx="409">
                  <c:v>0.30356</c:v>
                </c:pt>
                <c:pt idx="410">
                  <c:v>0.30354999999999999</c:v>
                </c:pt>
                <c:pt idx="411">
                  <c:v>0.30353000000000002</c:v>
                </c:pt>
                <c:pt idx="412">
                  <c:v>0.30351</c:v>
                </c:pt>
                <c:pt idx="413">
                  <c:v>0.30348999999999998</c:v>
                </c:pt>
                <c:pt idx="414">
                  <c:v>0.30347000000000002</c:v>
                </c:pt>
                <c:pt idx="415">
                  <c:v>0.30343999999999999</c:v>
                </c:pt>
                <c:pt idx="416">
                  <c:v>0.30342000000000002</c:v>
                </c:pt>
                <c:pt idx="417">
                  <c:v>0.3034</c:v>
                </c:pt>
                <c:pt idx="418">
                  <c:v>0.30337999999999998</c:v>
                </c:pt>
                <c:pt idx="419">
                  <c:v>0.30335000000000001</c:v>
                </c:pt>
                <c:pt idx="420">
                  <c:v>0.30332999999999999</c:v>
                </c:pt>
                <c:pt idx="421">
                  <c:v>0.30331000000000002</c:v>
                </c:pt>
                <c:pt idx="422">
                  <c:v>0.30327999999999999</c:v>
                </c:pt>
                <c:pt idx="423">
                  <c:v>0.30325999999999997</c:v>
                </c:pt>
                <c:pt idx="424">
                  <c:v>0.30324000000000001</c:v>
                </c:pt>
                <c:pt idx="425">
                  <c:v>0.30321999999999999</c:v>
                </c:pt>
                <c:pt idx="426">
                  <c:v>0.30320000000000003</c:v>
                </c:pt>
                <c:pt idx="427">
                  <c:v>0.30318000000000001</c:v>
                </c:pt>
                <c:pt idx="428">
                  <c:v>0.30315999999999999</c:v>
                </c:pt>
                <c:pt idx="429">
                  <c:v>0.30314000000000002</c:v>
                </c:pt>
                <c:pt idx="430">
                  <c:v>0.30312</c:v>
                </c:pt>
                <c:pt idx="431">
                  <c:v>0.30310999999999999</c:v>
                </c:pt>
                <c:pt idx="432">
                  <c:v>0.30309000000000003</c:v>
                </c:pt>
                <c:pt idx="433">
                  <c:v>0.30307000000000001</c:v>
                </c:pt>
                <c:pt idx="434">
                  <c:v>0.30306</c:v>
                </c:pt>
                <c:pt idx="435">
                  <c:v>0.30303999999999998</c:v>
                </c:pt>
                <c:pt idx="436">
                  <c:v>0.30303000000000002</c:v>
                </c:pt>
                <c:pt idx="437">
                  <c:v>0.30302000000000001</c:v>
                </c:pt>
                <c:pt idx="438">
                  <c:v>0.30299999999999999</c:v>
                </c:pt>
                <c:pt idx="439">
                  <c:v>0.30298999999999998</c:v>
                </c:pt>
                <c:pt idx="440">
                  <c:v>0.30298000000000003</c:v>
                </c:pt>
                <c:pt idx="441">
                  <c:v>0.30297000000000002</c:v>
                </c:pt>
                <c:pt idx="442">
                  <c:v>0.30296000000000001</c:v>
                </c:pt>
                <c:pt idx="443">
                  <c:v>0.30295</c:v>
                </c:pt>
                <c:pt idx="444">
                  <c:v>0.30293999999999999</c:v>
                </c:pt>
                <c:pt idx="445">
                  <c:v>0.30292999999999998</c:v>
                </c:pt>
                <c:pt idx="446">
                  <c:v>0.30292999999999998</c:v>
                </c:pt>
                <c:pt idx="447">
                  <c:v>0.30292000000000002</c:v>
                </c:pt>
                <c:pt idx="448">
                  <c:v>0.30291000000000001</c:v>
                </c:pt>
                <c:pt idx="449">
                  <c:v>0.30291000000000001</c:v>
                </c:pt>
                <c:pt idx="450">
                  <c:v>0.3029</c:v>
                </c:pt>
                <c:pt idx="451">
                  <c:v>0.3029</c:v>
                </c:pt>
                <c:pt idx="452">
                  <c:v>0.30288999999999999</c:v>
                </c:pt>
                <c:pt idx="453">
                  <c:v>0.30288999999999999</c:v>
                </c:pt>
                <c:pt idx="454">
                  <c:v>0.30287999999999998</c:v>
                </c:pt>
                <c:pt idx="455">
                  <c:v>0.30287999999999998</c:v>
                </c:pt>
                <c:pt idx="456">
                  <c:v>0.30287999999999998</c:v>
                </c:pt>
                <c:pt idx="457">
                  <c:v>0.30287999999999998</c:v>
                </c:pt>
                <c:pt idx="458">
                  <c:v>0.30287999999999998</c:v>
                </c:pt>
                <c:pt idx="459">
                  <c:v>0.30287999999999998</c:v>
                </c:pt>
                <c:pt idx="460">
                  <c:v>0.30287999999999998</c:v>
                </c:pt>
                <c:pt idx="461">
                  <c:v>0.30287999999999998</c:v>
                </c:pt>
                <c:pt idx="462">
                  <c:v>0.30287999999999998</c:v>
                </c:pt>
                <c:pt idx="463">
                  <c:v>0.30288999999999999</c:v>
                </c:pt>
                <c:pt idx="464">
                  <c:v>0.30288999999999999</c:v>
                </c:pt>
                <c:pt idx="465">
                  <c:v>0.30288999999999999</c:v>
                </c:pt>
                <c:pt idx="466">
                  <c:v>0.3029</c:v>
                </c:pt>
                <c:pt idx="467">
                  <c:v>0.3029</c:v>
                </c:pt>
                <c:pt idx="468">
                  <c:v>0.30291000000000001</c:v>
                </c:pt>
                <c:pt idx="469">
                  <c:v>0.30291000000000001</c:v>
                </c:pt>
                <c:pt idx="470">
                  <c:v>0.30292000000000002</c:v>
                </c:pt>
                <c:pt idx="471">
                  <c:v>0.30292999999999998</c:v>
                </c:pt>
                <c:pt idx="472">
                  <c:v>0.30292999999999998</c:v>
                </c:pt>
                <c:pt idx="473">
                  <c:v>0.30293999999999999</c:v>
                </c:pt>
                <c:pt idx="474">
                  <c:v>0.30295</c:v>
                </c:pt>
                <c:pt idx="475">
                  <c:v>0.30296000000000001</c:v>
                </c:pt>
                <c:pt idx="476">
                  <c:v>0.30297000000000002</c:v>
                </c:pt>
                <c:pt idx="477">
                  <c:v>0.30298000000000003</c:v>
                </c:pt>
                <c:pt idx="478">
                  <c:v>0.30298999999999998</c:v>
                </c:pt>
                <c:pt idx="479">
                  <c:v>0.30299999999999999</c:v>
                </c:pt>
                <c:pt idx="480">
                  <c:v>0.30302000000000001</c:v>
                </c:pt>
                <c:pt idx="481">
                  <c:v>0.30303000000000002</c:v>
                </c:pt>
                <c:pt idx="482">
                  <c:v>0.30303999999999998</c:v>
                </c:pt>
                <c:pt idx="483">
                  <c:v>0.30306</c:v>
                </c:pt>
                <c:pt idx="484">
                  <c:v>0.30307000000000001</c:v>
                </c:pt>
                <c:pt idx="485">
                  <c:v>0.30309000000000003</c:v>
                </c:pt>
                <c:pt idx="486">
                  <c:v>0.30309999999999998</c:v>
                </c:pt>
                <c:pt idx="487">
                  <c:v>0.30312</c:v>
                </c:pt>
                <c:pt idx="488">
                  <c:v>0.30314000000000002</c:v>
                </c:pt>
                <c:pt idx="489">
                  <c:v>0.30314999999999998</c:v>
                </c:pt>
                <c:pt idx="490">
                  <c:v>0.30317</c:v>
                </c:pt>
                <c:pt idx="491">
                  <c:v>0.30319000000000002</c:v>
                </c:pt>
                <c:pt idx="492">
                  <c:v>0.30320999999999998</c:v>
                </c:pt>
                <c:pt idx="493">
                  <c:v>0.30323</c:v>
                </c:pt>
                <c:pt idx="494">
                  <c:v>0.30325000000000002</c:v>
                </c:pt>
                <c:pt idx="495">
                  <c:v>0.30326999999999998</c:v>
                </c:pt>
                <c:pt idx="496">
                  <c:v>0.30329</c:v>
                </c:pt>
                <c:pt idx="497">
                  <c:v>0.30331000000000002</c:v>
                </c:pt>
                <c:pt idx="498">
                  <c:v>0.30334</c:v>
                </c:pt>
                <c:pt idx="499">
                  <c:v>0.30336000000000002</c:v>
                </c:pt>
                <c:pt idx="500">
                  <c:v>0.30337999999999998</c:v>
                </c:pt>
                <c:pt idx="501">
                  <c:v>0.30341000000000001</c:v>
                </c:pt>
                <c:pt idx="502">
                  <c:v>0.30342999999999998</c:v>
                </c:pt>
                <c:pt idx="503">
                  <c:v>0.30346000000000001</c:v>
                </c:pt>
                <c:pt idx="504">
                  <c:v>0.30348999999999998</c:v>
                </c:pt>
                <c:pt idx="505">
                  <c:v>0.30351</c:v>
                </c:pt>
                <c:pt idx="506">
                  <c:v>0.30353999999999998</c:v>
                </c:pt>
                <c:pt idx="507">
                  <c:v>0.30357000000000001</c:v>
                </c:pt>
                <c:pt idx="508">
                  <c:v>0.30359000000000003</c:v>
                </c:pt>
                <c:pt idx="509">
                  <c:v>0.30362</c:v>
                </c:pt>
                <c:pt idx="510">
                  <c:v>0.30364999999999998</c:v>
                </c:pt>
                <c:pt idx="511">
                  <c:v>0.30368000000000001</c:v>
                </c:pt>
                <c:pt idx="512">
                  <c:v>0.30370999999999998</c:v>
                </c:pt>
                <c:pt idx="513">
                  <c:v>0.30374000000000001</c:v>
                </c:pt>
                <c:pt idx="514">
                  <c:v>0.30377999999999999</c:v>
                </c:pt>
                <c:pt idx="515">
                  <c:v>0.30381000000000002</c:v>
                </c:pt>
                <c:pt idx="516">
                  <c:v>0.30384</c:v>
                </c:pt>
                <c:pt idx="517">
                  <c:v>0.30386999999999997</c:v>
                </c:pt>
                <c:pt idx="518">
                  <c:v>0.30391000000000001</c:v>
                </c:pt>
                <c:pt idx="519">
                  <c:v>0.30393999999999999</c:v>
                </c:pt>
                <c:pt idx="520">
                  <c:v>0.30397999999999997</c:v>
                </c:pt>
                <c:pt idx="521">
                  <c:v>0.30401</c:v>
                </c:pt>
                <c:pt idx="522">
                  <c:v>0.30404999999999999</c:v>
                </c:pt>
                <c:pt idx="523">
                  <c:v>0.30408000000000002</c:v>
                </c:pt>
                <c:pt idx="524">
                  <c:v>0.30412</c:v>
                </c:pt>
                <c:pt idx="525">
                  <c:v>0.30415999999999999</c:v>
                </c:pt>
                <c:pt idx="526">
                  <c:v>0.30420000000000003</c:v>
                </c:pt>
                <c:pt idx="527">
                  <c:v>0.30423</c:v>
                </c:pt>
                <c:pt idx="528">
                  <c:v>0.30426999999999998</c:v>
                </c:pt>
                <c:pt idx="529">
                  <c:v>0.30431000000000002</c:v>
                </c:pt>
                <c:pt idx="530">
                  <c:v>0.30435000000000001</c:v>
                </c:pt>
                <c:pt idx="531">
                  <c:v>0.30438999999999999</c:v>
                </c:pt>
                <c:pt idx="532">
                  <c:v>0.30443999999999999</c:v>
                </c:pt>
                <c:pt idx="533">
                  <c:v>0.30447999999999997</c:v>
                </c:pt>
                <c:pt idx="534">
                  <c:v>0.30452000000000001</c:v>
                </c:pt>
                <c:pt idx="535">
                  <c:v>0.30456</c:v>
                </c:pt>
                <c:pt idx="536">
                  <c:v>0.30460999999999999</c:v>
                </c:pt>
                <c:pt idx="537">
                  <c:v>0.30464999999999998</c:v>
                </c:pt>
                <c:pt idx="538">
                  <c:v>0.30470000000000003</c:v>
                </c:pt>
                <c:pt idx="539">
                  <c:v>0.30474000000000001</c:v>
                </c:pt>
                <c:pt idx="540">
                  <c:v>0.30479000000000001</c:v>
                </c:pt>
                <c:pt idx="541">
                  <c:v>0.30482999999999999</c:v>
                </c:pt>
                <c:pt idx="542">
                  <c:v>0.30487999999999998</c:v>
                </c:pt>
                <c:pt idx="543">
                  <c:v>0.30492999999999998</c:v>
                </c:pt>
                <c:pt idx="544">
                  <c:v>0.30497000000000002</c:v>
                </c:pt>
                <c:pt idx="545">
                  <c:v>0.30502000000000001</c:v>
                </c:pt>
                <c:pt idx="546">
                  <c:v>0.30507000000000001</c:v>
                </c:pt>
                <c:pt idx="547">
                  <c:v>0.30512</c:v>
                </c:pt>
                <c:pt idx="548">
                  <c:v>0.30517</c:v>
                </c:pt>
                <c:pt idx="549">
                  <c:v>0.30521999999999999</c:v>
                </c:pt>
                <c:pt idx="550">
                  <c:v>0.30526999999999999</c:v>
                </c:pt>
                <c:pt idx="551">
                  <c:v>0.30531999999999998</c:v>
                </c:pt>
                <c:pt idx="552">
                  <c:v>0.30536999999999997</c:v>
                </c:pt>
                <c:pt idx="553">
                  <c:v>0.30542999999999998</c:v>
                </c:pt>
                <c:pt idx="554">
                  <c:v>0.30547999999999997</c:v>
                </c:pt>
                <c:pt idx="555">
                  <c:v>0.30553000000000002</c:v>
                </c:pt>
                <c:pt idx="556">
                  <c:v>0.30558999999999997</c:v>
                </c:pt>
                <c:pt idx="557">
                  <c:v>0.30564000000000002</c:v>
                </c:pt>
                <c:pt idx="558">
                  <c:v>0.30569000000000002</c:v>
                </c:pt>
                <c:pt idx="559">
                  <c:v>0.30575000000000002</c:v>
                </c:pt>
                <c:pt idx="560">
                  <c:v>0.30581000000000003</c:v>
                </c:pt>
                <c:pt idx="561">
                  <c:v>0.30586000000000002</c:v>
                </c:pt>
                <c:pt idx="562">
                  <c:v>0.30592000000000003</c:v>
                </c:pt>
                <c:pt idx="563">
                  <c:v>0.30597999999999997</c:v>
                </c:pt>
                <c:pt idx="564">
                  <c:v>0.30603999999999998</c:v>
                </c:pt>
                <c:pt idx="565">
                  <c:v>0.30608999999999997</c:v>
                </c:pt>
                <c:pt idx="566">
                  <c:v>0.30614999999999998</c:v>
                </c:pt>
                <c:pt idx="567">
                  <c:v>0.30620999999999998</c:v>
                </c:pt>
                <c:pt idx="568">
                  <c:v>0.30626999999999999</c:v>
                </c:pt>
                <c:pt idx="569">
                  <c:v>0.30632999999999999</c:v>
                </c:pt>
                <c:pt idx="570">
                  <c:v>0.30639</c:v>
                </c:pt>
                <c:pt idx="571">
                  <c:v>0.30645</c:v>
                </c:pt>
                <c:pt idx="572">
                  <c:v>0.30652000000000001</c:v>
                </c:pt>
                <c:pt idx="573">
                  <c:v>0.30658000000000002</c:v>
                </c:pt>
                <c:pt idx="574">
                  <c:v>0.30664000000000002</c:v>
                </c:pt>
                <c:pt idx="575">
                  <c:v>0.30670999999999998</c:v>
                </c:pt>
                <c:pt idx="576">
                  <c:v>0.30676999999999999</c:v>
                </c:pt>
                <c:pt idx="577">
                  <c:v>0.30682999999999999</c:v>
                </c:pt>
                <c:pt idx="578">
                  <c:v>0.30690000000000001</c:v>
                </c:pt>
                <c:pt idx="579">
                  <c:v>0.30696000000000001</c:v>
                </c:pt>
                <c:pt idx="580">
                  <c:v>0.30703000000000003</c:v>
                </c:pt>
                <c:pt idx="581">
                  <c:v>0.30709999999999998</c:v>
                </c:pt>
                <c:pt idx="582">
                  <c:v>0.30715999999999999</c:v>
                </c:pt>
                <c:pt idx="583">
                  <c:v>0.30723</c:v>
                </c:pt>
                <c:pt idx="584">
                  <c:v>0.30730000000000002</c:v>
                </c:pt>
                <c:pt idx="585">
                  <c:v>0.30736999999999998</c:v>
                </c:pt>
                <c:pt idx="586">
                  <c:v>0.30743999999999999</c:v>
                </c:pt>
                <c:pt idx="587">
                  <c:v>0.30751000000000001</c:v>
                </c:pt>
                <c:pt idx="588">
                  <c:v>0.30758000000000002</c:v>
                </c:pt>
                <c:pt idx="589">
                  <c:v>0.30764999999999998</c:v>
                </c:pt>
                <c:pt idx="590">
                  <c:v>0.30771999999999999</c:v>
                </c:pt>
                <c:pt idx="591">
                  <c:v>0.30779000000000001</c:v>
                </c:pt>
                <c:pt idx="592">
                  <c:v>0.30786000000000002</c:v>
                </c:pt>
                <c:pt idx="593">
                  <c:v>0.30792999999999998</c:v>
                </c:pt>
                <c:pt idx="594">
                  <c:v>0.308</c:v>
                </c:pt>
                <c:pt idx="595">
                  <c:v>0.30808000000000002</c:v>
                </c:pt>
                <c:pt idx="596">
                  <c:v>0.30814999999999998</c:v>
                </c:pt>
                <c:pt idx="597">
                  <c:v>0.30820999999999998</c:v>
                </c:pt>
                <c:pt idx="598">
                  <c:v>0.30828</c:v>
                </c:pt>
                <c:pt idx="599">
                  <c:v>0.30835000000000001</c:v>
                </c:pt>
                <c:pt idx="600">
                  <c:v>0.30842000000000003</c:v>
                </c:pt>
                <c:pt idx="601">
                  <c:v>0.30847999999999998</c:v>
                </c:pt>
                <c:pt idx="602">
                  <c:v>0.30854999999999999</c:v>
                </c:pt>
                <c:pt idx="603">
                  <c:v>0.30861</c:v>
                </c:pt>
                <c:pt idx="604">
                  <c:v>0.30868000000000001</c:v>
                </c:pt>
                <c:pt idx="605">
                  <c:v>0.30874000000000001</c:v>
                </c:pt>
                <c:pt idx="606">
                  <c:v>0.30880000000000002</c:v>
                </c:pt>
                <c:pt idx="607">
                  <c:v>0.30886999999999998</c:v>
                </c:pt>
                <c:pt idx="608">
                  <c:v>0.30892999999999998</c:v>
                </c:pt>
                <c:pt idx="609">
                  <c:v>0.30898999999999999</c:v>
                </c:pt>
                <c:pt idx="610">
                  <c:v>0.30904999999999999</c:v>
                </c:pt>
                <c:pt idx="611">
                  <c:v>0.30911</c:v>
                </c:pt>
                <c:pt idx="612">
                  <c:v>0.30915999999999999</c:v>
                </c:pt>
                <c:pt idx="613">
                  <c:v>0.30921999999999999</c:v>
                </c:pt>
                <c:pt idx="614">
                  <c:v>0.30928</c:v>
                </c:pt>
                <c:pt idx="615">
                  <c:v>0.30932999999999999</c:v>
                </c:pt>
                <c:pt idx="616">
                  <c:v>0.30939</c:v>
                </c:pt>
                <c:pt idx="617">
                  <c:v>0.30943999999999999</c:v>
                </c:pt>
                <c:pt idx="618">
                  <c:v>0.30948999999999999</c:v>
                </c:pt>
                <c:pt idx="619">
                  <c:v>0.30954999999999999</c:v>
                </c:pt>
                <c:pt idx="620">
                  <c:v>0.30959999999999999</c:v>
                </c:pt>
                <c:pt idx="621">
                  <c:v>0.30964999999999998</c:v>
                </c:pt>
                <c:pt idx="622">
                  <c:v>0.30969999999999998</c:v>
                </c:pt>
                <c:pt idx="623">
                  <c:v>0.30975000000000003</c:v>
                </c:pt>
                <c:pt idx="624">
                  <c:v>0.30980000000000002</c:v>
                </c:pt>
                <c:pt idx="625">
                  <c:v>0.30986000000000002</c:v>
                </c:pt>
                <c:pt idx="626">
                  <c:v>0.30991000000000002</c:v>
                </c:pt>
                <c:pt idx="627">
                  <c:v>0.30996000000000001</c:v>
                </c:pt>
                <c:pt idx="628">
                  <c:v>0.31002000000000002</c:v>
                </c:pt>
                <c:pt idx="629">
                  <c:v>0.31007000000000001</c:v>
                </c:pt>
                <c:pt idx="630">
                  <c:v>0.31012000000000001</c:v>
                </c:pt>
                <c:pt idx="631">
                  <c:v>0.31018000000000001</c:v>
                </c:pt>
                <c:pt idx="632">
                  <c:v>0.31024000000000002</c:v>
                </c:pt>
                <c:pt idx="633">
                  <c:v>0.31029000000000001</c:v>
                </c:pt>
                <c:pt idx="634">
                  <c:v>0.31035000000000001</c:v>
                </c:pt>
                <c:pt idx="635">
                  <c:v>0.31041000000000002</c:v>
                </c:pt>
                <c:pt idx="636">
                  <c:v>0.31046000000000001</c:v>
                </c:pt>
                <c:pt idx="637">
                  <c:v>0.31052000000000002</c:v>
                </c:pt>
                <c:pt idx="638">
                  <c:v>0.31058000000000002</c:v>
                </c:pt>
                <c:pt idx="639">
                  <c:v>0.31064000000000003</c:v>
                </c:pt>
                <c:pt idx="640">
                  <c:v>0.31069999999999998</c:v>
                </c:pt>
                <c:pt idx="641">
                  <c:v>0.31075999999999998</c:v>
                </c:pt>
                <c:pt idx="642">
                  <c:v>0.31081999999999999</c:v>
                </c:pt>
                <c:pt idx="643">
                  <c:v>0.31087999999999999</c:v>
                </c:pt>
                <c:pt idx="644">
                  <c:v>0.31095</c:v>
                </c:pt>
                <c:pt idx="645">
                  <c:v>0.31101000000000001</c:v>
                </c:pt>
                <c:pt idx="646">
                  <c:v>0.31107000000000001</c:v>
                </c:pt>
                <c:pt idx="647">
                  <c:v>0.31113000000000002</c:v>
                </c:pt>
                <c:pt idx="648">
                  <c:v>0.31119999999999998</c:v>
                </c:pt>
                <c:pt idx="649">
                  <c:v>0.31125999999999998</c:v>
                </c:pt>
                <c:pt idx="650">
                  <c:v>0.31133</c:v>
                </c:pt>
                <c:pt idx="651">
                  <c:v>0.31139</c:v>
                </c:pt>
                <c:pt idx="652">
                  <c:v>0.31146000000000001</c:v>
                </c:pt>
                <c:pt idx="653">
                  <c:v>0.31152000000000002</c:v>
                </c:pt>
                <c:pt idx="654">
                  <c:v>0.31158999999999998</c:v>
                </c:pt>
                <c:pt idx="655">
                  <c:v>0.31164999999999998</c:v>
                </c:pt>
                <c:pt idx="656">
                  <c:v>0.31170999999999999</c:v>
                </c:pt>
                <c:pt idx="657">
                  <c:v>0.31178</c:v>
                </c:pt>
                <c:pt idx="658">
                  <c:v>0.31184000000000001</c:v>
                </c:pt>
                <c:pt idx="659">
                  <c:v>0.31190000000000001</c:v>
                </c:pt>
                <c:pt idx="660">
                  <c:v>0.31196000000000002</c:v>
                </c:pt>
                <c:pt idx="661">
                  <c:v>0.31202000000000002</c:v>
                </c:pt>
                <c:pt idx="662">
                  <c:v>0.31208000000000002</c:v>
                </c:pt>
                <c:pt idx="663">
                  <c:v>0.31213000000000002</c:v>
                </c:pt>
                <c:pt idx="664">
                  <c:v>0.31219000000000002</c:v>
                </c:pt>
                <c:pt idx="665">
                  <c:v>0.31225000000000003</c:v>
                </c:pt>
                <c:pt idx="666">
                  <c:v>0.31230000000000002</c:v>
                </c:pt>
                <c:pt idx="667">
                  <c:v>0.31236000000000003</c:v>
                </c:pt>
                <c:pt idx="668">
                  <c:v>0.31241000000000002</c:v>
                </c:pt>
                <c:pt idx="669">
                  <c:v>0.31247000000000003</c:v>
                </c:pt>
                <c:pt idx="670">
                  <c:v>0.31252000000000002</c:v>
                </c:pt>
                <c:pt idx="671">
                  <c:v>0.31258000000000002</c:v>
                </c:pt>
                <c:pt idx="672">
                  <c:v>0.31263000000000002</c:v>
                </c:pt>
                <c:pt idx="673">
                  <c:v>0.31269000000000002</c:v>
                </c:pt>
                <c:pt idx="674">
                  <c:v>0.31274999999999997</c:v>
                </c:pt>
                <c:pt idx="675">
                  <c:v>0.31280000000000002</c:v>
                </c:pt>
                <c:pt idx="676">
                  <c:v>0.31286000000000003</c:v>
                </c:pt>
                <c:pt idx="677">
                  <c:v>0.31291999999999998</c:v>
                </c:pt>
                <c:pt idx="678">
                  <c:v>0.31297999999999998</c:v>
                </c:pt>
                <c:pt idx="679">
                  <c:v>0.31303999999999998</c:v>
                </c:pt>
                <c:pt idx="680">
                  <c:v>0.31309999999999999</c:v>
                </c:pt>
                <c:pt idx="681">
                  <c:v>0.31315999999999999</c:v>
                </c:pt>
                <c:pt idx="682">
                  <c:v>0.31322</c:v>
                </c:pt>
                <c:pt idx="683">
                  <c:v>0.31328</c:v>
                </c:pt>
                <c:pt idx="684">
                  <c:v>0.31334000000000001</c:v>
                </c:pt>
                <c:pt idx="685">
                  <c:v>0.31341000000000002</c:v>
                </c:pt>
                <c:pt idx="686">
                  <c:v>0.31347000000000003</c:v>
                </c:pt>
                <c:pt idx="687">
                  <c:v>0.31352999999999998</c:v>
                </c:pt>
                <c:pt idx="688">
                  <c:v>0.31359999999999999</c:v>
                </c:pt>
                <c:pt idx="689">
                  <c:v>0.31365999999999999</c:v>
                </c:pt>
                <c:pt idx="690">
                  <c:v>0.31373000000000001</c:v>
                </c:pt>
                <c:pt idx="691">
                  <c:v>0.31379000000000001</c:v>
                </c:pt>
                <c:pt idx="692">
                  <c:v>0.31385999999999997</c:v>
                </c:pt>
                <c:pt idx="693">
                  <c:v>0.31392999999999999</c:v>
                </c:pt>
                <c:pt idx="694">
                  <c:v>0.31398999999999999</c:v>
                </c:pt>
                <c:pt idx="695">
                  <c:v>0.31406000000000001</c:v>
                </c:pt>
                <c:pt idx="696">
                  <c:v>0.31413000000000002</c:v>
                </c:pt>
                <c:pt idx="697">
                  <c:v>0.31419999999999998</c:v>
                </c:pt>
                <c:pt idx="698">
                  <c:v>0.31426999999999999</c:v>
                </c:pt>
                <c:pt idx="699">
                  <c:v>0.31434000000000001</c:v>
                </c:pt>
                <c:pt idx="700">
                  <c:v>0.31441000000000002</c:v>
                </c:pt>
                <c:pt idx="701">
                  <c:v>0.31447999999999998</c:v>
                </c:pt>
                <c:pt idx="702">
                  <c:v>0.31455</c:v>
                </c:pt>
                <c:pt idx="703">
                  <c:v>0.31462000000000001</c:v>
                </c:pt>
                <c:pt idx="704">
                  <c:v>0.31469000000000003</c:v>
                </c:pt>
                <c:pt idx="705">
                  <c:v>0.31476999999999999</c:v>
                </c:pt>
                <c:pt idx="706">
                  <c:v>0.31484000000000001</c:v>
                </c:pt>
                <c:pt idx="707">
                  <c:v>0.31491000000000002</c:v>
                </c:pt>
                <c:pt idx="708">
                  <c:v>0.31498999999999999</c:v>
                </c:pt>
                <c:pt idx="709">
                  <c:v>0.31506000000000001</c:v>
                </c:pt>
                <c:pt idx="710">
                  <c:v>0.31513999999999998</c:v>
                </c:pt>
                <c:pt idx="711">
                  <c:v>0.31520999999999999</c:v>
                </c:pt>
                <c:pt idx="712">
                  <c:v>0.31529000000000001</c:v>
                </c:pt>
                <c:pt idx="713">
                  <c:v>0.31535999999999997</c:v>
                </c:pt>
                <c:pt idx="714">
                  <c:v>0.31544</c:v>
                </c:pt>
                <c:pt idx="715">
                  <c:v>0.31552000000000002</c:v>
                </c:pt>
                <c:pt idx="716">
                  <c:v>0.31559999999999999</c:v>
                </c:pt>
                <c:pt idx="717">
                  <c:v>0.31567000000000001</c:v>
                </c:pt>
                <c:pt idx="718">
                  <c:v>0.31574999999999998</c:v>
                </c:pt>
                <c:pt idx="719">
                  <c:v>0.31583</c:v>
                </c:pt>
                <c:pt idx="720">
                  <c:v>0.31591000000000002</c:v>
                </c:pt>
                <c:pt idx="721">
                  <c:v>0.31598999999999999</c:v>
                </c:pt>
                <c:pt idx="722">
                  <c:v>0.31607000000000002</c:v>
                </c:pt>
                <c:pt idx="723">
                  <c:v>0.31614999999999999</c:v>
                </c:pt>
                <c:pt idx="724">
                  <c:v>0.31624000000000002</c:v>
                </c:pt>
                <c:pt idx="725">
                  <c:v>0.31631999999999999</c:v>
                </c:pt>
                <c:pt idx="726">
                  <c:v>0.31640000000000001</c:v>
                </c:pt>
                <c:pt idx="727">
                  <c:v>0.31647999999999998</c:v>
                </c:pt>
                <c:pt idx="728">
                  <c:v>0.31657000000000002</c:v>
                </c:pt>
                <c:pt idx="729">
                  <c:v>0.31664999999999999</c:v>
                </c:pt>
                <c:pt idx="730">
                  <c:v>0.31674000000000002</c:v>
                </c:pt>
                <c:pt idx="731">
                  <c:v>0.31681999999999999</c:v>
                </c:pt>
                <c:pt idx="732">
                  <c:v>0.31691000000000003</c:v>
                </c:pt>
                <c:pt idx="733">
                  <c:v>0.31698999999999999</c:v>
                </c:pt>
                <c:pt idx="734">
                  <c:v>0.31707999999999997</c:v>
                </c:pt>
                <c:pt idx="735">
                  <c:v>0.31717000000000001</c:v>
                </c:pt>
                <c:pt idx="736">
                  <c:v>0.31724999999999998</c:v>
                </c:pt>
                <c:pt idx="737">
                  <c:v>0.31734000000000001</c:v>
                </c:pt>
                <c:pt idx="738">
                  <c:v>0.31742999999999999</c:v>
                </c:pt>
                <c:pt idx="739">
                  <c:v>0.31752000000000002</c:v>
                </c:pt>
                <c:pt idx="740">
                  <c:v>0.31761</c:v>
                </c:pt>
                <c:pt idx="741">
                  <c:v>0.31769999999999998</c:v>
                </c:pt>
                <c:pt idx="742">
                  <c:v>0.31779000000000002</c:v>
                </c:pt>
                <c:pt idx="743">
                  <c:v>0.31788</c:v>
                </c:pt>
                <c:pt idx="744">
                  <c:v>0.31796999999999997</c:v>
                </c:pt>
                <c:pt idx="745">
                  <c:v>0.31806000000000001</c:v>
                </c:pt>
                <c:pt idx="746">
                  <c:v>0.31814999999999999</c:v>
                </c:pt>
                <c:pt idx="747">
                  <c:v>0.31824999999999998</c:v>
                </c:pt>
                <c:pt idx="748">
                  <c:v>0.31834000000000001</c:v>
                </c:pt>
                <c:pt idx="749">
                  <c:v>0.31842999999999999</c:v>
                </c:pt>
                <c:pt idx="750">
                  <c:v>0.31852999999999998</c:v>
                </c:pt>
                <c:pt idx="751">
                  <c:v>0.31862000000000001</c:v>
                </c:pt>
                <c:pt idx="752">
                  <c:v>0.31872</c:v>
                </c:pt>
                <c:pt idx="753">
                  <c:v>0.31880999999999998</c:v>
                </c:pt>
                <c:pt idx="754">
                  <c:v>0.31891000000000003</c:v>
                </c:pt>
                <c:pt idx="755">
                  <c:v>0.31900000000000001</c:v>
                </c:pt>
                <c:pt idx="756">
                  <c:v>0.31909999999999999</c:v>
                </c:pt>
                <c:pt idx="757">
                  <c:v>0.31919999999999998</c:v>
                </c:pt>
                <c:pt idx="758">
                  <c:v>0.31929000000000002</c:v>
                </c:pt>
                <c:pt idx="759">
                  <c:v>0.31939000000000001</c:v>
                </c:pt>
                <c:pt idx="760">
                  <c:v>0.31949</c:v>
                </c:pt>
                <c:pt idx="761">
                  <c:v>0.31958999999999999</c:v>
                </c:pt>
                <c:pt idx="762">
                  <c:v>0.31968999999999997</c:v>
                </c:pt>
                <c:pt idx="763">
                  <c:v>0.31979000000000002</c:v>
                </c:pt>
                <c:pt idx="764">
                  <c:v>0.31989000000000001</c:v>
                </c:pt>
                <c:pt idx="765">
                  <c:v>0.31999</c:v>
                </c:pt>
                <c:pt idx="766">
                  <c:v>0.32008999999999999</c:v>
                </c:pt>
                <c:pt idx="767">
                  <c:v>0.32018999999999997</c:v>
                </c:pt>
                <c:pt idx="768">
                  <c:v>0.32029000000000002</c:v>
                </c:pt>
                <c:pt idx="769">
                  <c:v>0.32040000000000002</c:v>
                </c:pt>
                <c:pt idx="770">
                  <c:v>0.32050000000000001</c:v>
                </c:pt>
                <c:pt idx="771">
                  <c:v>0.3206</c:v>
                </c:pt>
                <c:pt idx="772">
                  <c:v>0.32071</c:v>
                </c:pt>
                <c:pt idx="773">
                  <c:v>0.32080999999999998</c:v>
                </c:pt>
                <c:pt idx="774">
                  <c:v>0.32090999999999997</c:v>
                </c:pt>
                <c:pt idx="775">
                  <c:v>0.32102000000000003</c:v>
                </c:pt>
                <c:pt idx="776">
                  <c:v>0.32112000000000002</c:v>
                </c:pt>
                <c:pt idx="777">
                  <c:v>0.32123000000000002</c:v>
                </c:pt>
                <c:pt idx="778">
                  <c:v>0.32134000000000001</c:v>
                </c:pt>
                <c:pt idx="779">
                  <c:v>0.32144</c:v>
                </c:pt>
                <c:pt idx="780">
                  <c:v>0.32155</c:v>
                </c:pt>
                <c:pt idx="781">
                  <c:v>0.32166</c:v>
                </c:pt>
                <c:pt idx="782">
                  <c:v>0.32177</c:v>
                </c:pt>
                <c:pt idx="783">
                  <c:v>0.32188</c:v>
                </c:pt>
                <c:pt idx="784">
                  <c:v>0.32197999999999999</c:v>
                </c:pt>
                <c:pt idx="785">
                  <c:v>0.32208999999999999</c:v>
                </c:pt>
                <c:pt idx="786">
                  <c:v>0.32219999999999999</c:v>
                </c:pt>
                <c:pt idx="787">
                  <c:v>0.32230999999999999</c:v>
                </c:pt>
                <c:pt idx="788">
                  <c:v>0.32241999999999998</c:v>
                </c:pt>
                <c:pt idx="789">
                  <c:v>0.32253999999999999</c:v>
                </c:pt>
                <c:pt idx="790">
                  <c:v>0.32264999999999999</c:v>
                </c:pt>
                <c:pt idx="791">
                  <c:v>0.32275999999999999</c:v>
                </c:pt>
                <c:pt idx="792">
                  <c:v>0.32286999999999999</c:v>
                </c:pt>
                <c:pt idx="793">
                  <c:v>0.32297999999999999</c:v>
                </c:pt>
                <c:pt idx="794">
                  <c:v>0.3231</c:v>
                </c:pt>
                <c:pt idx="795">
                  <c:v>0.32321</c:v>
                </c:pt>
                <c:pt idx="796">
                  <c:v>0.32333000000000001</c:v>
                </c:pt>
                <c:pt idx="797">
                  <c:v>0.32344000000000001</c:v>
                </c:pt>
                <c:pt idx="798">
                  <c:v>0.32355</c:v>
                </c:pt>
                <c:pt idx="799">
                  <c:v>0.32367000000000001</c:v>
                </c:pt>
                <c:pt idx="800">
                  <c:v>0.32379000000000002</c:v>
                </c:pt>
                <c:pt idx="801">
                  <c:v>0.32390000000000002</c:v>
                </c:pt>
                <c:pt idx="802">
                  <c:v>0.32401999999999997</c:v>
                </c:pt>
                <c:pt idx="803">
                  <c:v>0.32413999999999998</c:v>
                </c:pt>
                <c:pt idx="804">
                  <c:v>0.32424999999999998</c:v>
                </c:pt>
                <c:pt idx="805">
                  <c:v>0.32436999999999999</c:v>
                </c:pt>
                <c:pt idx="806">
                  <c:v>0.32449</c:v>
                </c:pt>
                <c:pt idx="807">
                  <c:v>0.32461000000000001</c:v>
                </c:pt>
                <c:pt idx="808">
                  <c:v>0.32473000000000002</c:v>
                </c:pt>
                <c:pt idx="809">
                  <c:v>0.32485000000000003</c:v>
                </c:pt>
                <c:pt idx="810">
                  <c:v>0.32496999999999998</c:v>
                </c:pt>
                <c:pt idx="811">
                  <c:v>0.32508999999999999</c:v>
                </c:pt>
                <c:pt idx="812">
                  <c:v>0.32521</c:v>
                </c:pt>
                <c:pt idx="813">
                  <c:v>0.32533000000000001</c:v>
                </c:pt>
                <c:pt idx="814">
                  <c:v>0.32545000000000002</c:v>
                </c:pt>
                <c:pt idx="815">
                  <c:v>0.32557000000000003</c:v>
                </c:pt>
                <c:pt idx="816">
                  <c:v>0.32568999999999998</c:v>
                </c:pt>
                <c:pt idx="817">
                  <c:v>0.32582</c:v>
                </c:pt>
                <c:pt idx="818">
                  <c:v>0.32594000000000001</c:v>
                </c:pt>
                <c:pt idx="819">
                  <c:v>0.32606000000000002</c:v>
                </c:pt>
                <c:pt idx="820">
                  <c:v>0.32618999999999998</c:v>
                </c:pt>
                <c:pt idx="821">
                  <c:v>0.32630999999999999</c:v>
                </c:pt>
                <c:pt idx="822">
                  <c:v>0.32644000000000001</c:v>
                </c:pt>
                <c:pt idx="823">
                  <c:v>0.32656000000000002</c:v>
                </c:pt>
                <c:pt idx="824">
                  <c:v>0.32668999999999998</c:v>
                </c:pt>
                <c:pt idx="825">
                  <c:v>0.32680999999999999</c:v>
                </c:pt>
                <c:pt idx="826">
                  <c:v>0.32694000000000001</c:v>
                </c:pt>
                <c:pt idx="827">
                  <c:v>0.32707000000000003</c:v>
                </c:pt>
                <c:pt idx="828">
                  <c:v>0.32719999999999999</c:v>
                </c:pt>
                <c:pt idx="829">
                  <c:v>0.32732</c:v>
                </c:pt>
                <c:pt idx="830">
                  <c:v>0.32745000000000002</c:v>
                </c:pt>
                <c:pt idx="831">
                  <c:v>0.32757999999999998</c:v>
                </c:pt>
                <c:pt idx="832">
                  <c:v>0.32771</c:v>
                </c:pt>
                <c:pt idx="833">
                  <c:v>0.32784000000000002</c:v>
                </c:pt>
                <c:pt idx="834">
                  <c:v>0.32796999999999998</c:v>
                </c:pt>
                <c:pt idx="835">
                  <c:v>0.3281</c:v>
                </c:pt>
                <c:pt idx="836">
                  <c:v>0.32823000000000002</c:v>
                </c:pt>
                <c:pt idx="837">
                  <c:v>0.32835999999999999</c:v>
                </c:pt>
                <c:pt idx="838">
                  <c:v>0.32849</c:v>
                </c:pt>
                <c:pt idx="839">
                  <c:v>0.32862000000000002</c:v>
                </c:pt>
                <c:pt idx="840">
                  <c:v>0.32874999999999999</c:v>
                </c:pt>
                <c:pt idx="841">
                  <c:v>0.32889000000000002</c:v>
                </c:pt>
                <c:pt idx="842">
                  <c:v>0.32901999999999998</c:v>
                </c:pt>
                <c:pt idx="843">
                  <c:v>0.32915</c:v>
                </c:pt>
                <c:pt idx="844">
                  <c:v>0.32929000000000003</c:v>
                </c:pt>
                <c:pt idx="845">
                  <c:v>0.32941999999999999</c:v>
                </c:pt>
                <c:pt idx="846">
                  <c:v>0.32956000000000002</c:v>
                </c:pt>
                <c:pt idx="847">
                  <c:v>0.32968999999999998</c:v>
                </c:pt>
                <c:pt idx="848">
                  <c:v>0.32983000000000001</c:v>
                </c:pt>
                <c:pt idx="849">
                  <c:v>0.32995999999999998</c:v>
                </c:pt>
                <c:pt idx="850">
                  <c:v>0.3301</c:v>
                </c:pt>
                <c:pt idx="851">
                  <c:v>0.33023000000000002</c:v>
                </c:pt>
                <c:pt idx="852">
                  <c:v>0.33037</c:v>
                </c:pt>
                <c:pt idx="853">
                  <c:v>0.33051000000000003</c:v>
                </c:pt>
                <c:pt idx="854">
                  <c:v>0.33063999999999999</c:v>
                </c:pt>
                <c:pt idx="855">
                  <c:v>0.33078000000000002</c:v>
                </c:pt>
                <c:pt idx="856">
                  <c:v>0.33091999999999999</c:v>
                </c:pt>
                <c:pt idx="857">
                  <c:v>0.33106000000000002</c:v>
                </c:pt>
                <c:pt idx="858">
                  <c:v>0.33119999999999999</c:v>
                </c:pt>
                <c:pt idx="859">
                  <c:v>0.33134000000000002</c:v>
                </c:pt>
                <c:pt idx="860">
                  <c:v>0.33148</c:v>
                </c:pt>
                <c:pt idx="861">
                  <c:v>0.33162000000000003</c:v>
                </c:pt>
                <c:pt idx="862">
                  <c:v>0.33176</c:v>
                </c:pt>
                <c:pt idx="863">
                  <c:v>0.33189999999999997</c:v>
                </c:pt>
                <c:pt idx="864">
                  <c:v>0.33204</c:v>
                </c:pt>
                <c:pt idx="865">
                  <c:v>0.33217999999999998</c:v>
                </c:pt>
                <c:pt idx="866">
                  <c:v>0.33232</c:v>
                </c:pt>
                <c:pt idx="867">
                  <c:v>0.33246999999999999</c:v>
                </c:pt>
                <c:pt idx="868">
                  <c:v>0.33261000000000002</c:v>
                </c:pt>
                <c:pt idx="869">
                  <c:v>0.33274999999999999</c:v>
                </c:pt>
                <c:pt idx="870">
                  <c:v>0.33289999999999997</c:v>
                </c:pt>
                <c:pt idx="871">
                  <c:v>0.33304</c:v>
                </c:pt>
                <c:pt idx="872">
                  <c:v>0.33318999999999999</c:v>
                </c:pt>
                <c:pt idx="873">
                  <c:v>0.33333000000000002</c:v>
                </c:pt>
                <c:pt idx="874">
                  <c:v>0.33348</c:v>
                </c:pt>
                <c:pt idx="875">
                  <c:v>0.33362000000000003</c:v>
                </c:pt>
                <c:pt idx="876">
                  <c:v>0.33377000000000001</c:v>
                </c:pt>
                <c:pt idx="877">
                  <c:v>0.33390999999999998</c:v>
                </c:pt>
                <c:pt idx="878">
                  <c:v>0.33406000000000002</c:v>
                </c:pt>
                <c:pt idx="879">
                  <c:v>0.33421000000000001</c:v>
                </c:pt>
                <c:pt idx="880">
                  <c:v>0.33434999999999998</c:v>
                </c:pt>
                <c:pt idx="881">
                  <c:v>0.33450000000000002</c:v>
                </c:pt>
                <c:pt idx="882">
                  <c:v>0.33465</c:v>
                </c:pt>
                <c:pt idx="883">
                  <c:v>0.33479999999999999</c:v>
                </c:pt>
                <c:pt idx="884">
                  <c:v>0.33495000000000003</c:v>
                </c:pt>
                <c:pt idx="885">
                  <c:v>0.33510000000000001</c:v>
                </c:pt>
                <c:pt idx="886">
                  <c:v>0.33524999999999999</c:v>
                </c:pt>
                <c:pt idx="887">
                  <c:v>0.33539999999999998</c:v>
                </c:pt>
                <c:pt idx="888">
                  <c:v>0.33555000000000001</c:v>
                </c:pt>
                <c:pt idx="889">
                  <c:v>0.3357</c:v>
                </c:pt>
                <c:pt idx="890">
                  <c:v>0.33584999999999998</c:v>
                </c:pt>
                <c:pt idx="891">
                  <c:v>0.33600000000000002</c:v>
                </c:pt>
                <c:pt idx="892">
                  <c:v>0.33615</c:v>
                </c:pt>
                <c:pt idx="893">
                  <c:v>0.33629999999999999</c:v>
                </c:pt>
                <c:pt idx="894">
                  <c:v>0.33645999999999998</c:v>
                </c:pt>
                <c:pt idx="895">
                  <c:v>0.33661000000000002</c:v>
                </c:pt>
                <c:pt idx="896">
                  <c:v>0.33676</c:v>
                </c:pt>
                <c:pt idx="897">
                  <c:v>0.33692</c:v>
                </c:pt>
                <c:pt idx="898">
                  <c:v>0.33706999999999998</c:v>
                </c:pt>
                <c:pt idx="899">
                  <c:v>0.33722000000000002</c:v>
                </c:pt>
                <c:pt idx="900">
                  <c:v>0.33738000000000001</c:v>
                </c:pt>
                <c:pt idx="901">
                  <c:v>0.33753</c:v>
                </c:pt>
                <c:pt idx="902">
                  <c:v>0.33768999999999999</c:v>
                </c:pt>
                <c:pt idx="903">
                  <c:v>0.33783999999999997</c:v>
                </c:pt>
                <c:pt idx="904">
                  <c:v>0.33799000000000001</c:v>
                </c:pt>
                <c:pt idx="905">
                  <c:v>0.33814</c:v>
                </c:pt>
                <c:pt idx="906">
                  <c:v>0.33828999999999998</c:v>
                </c:pt>
                <c:pt idx="907">
                  <c:v>0.33844000000000002</c:v>
                </c:pt>
                <c:pt idx="908">
                  <c:v>0.33859</c:v>
                </c:pt>
                <c:pt idx="909">
                  <c:v>0.33873999999999999</c:v>
                </c:pt>
                <c:pt idx="910">
                  <c:v>0.33888000000000001</c:v>
                </c:pt>
                <c:pt idx="911">
                  <c:v>0.33903</c:v>
                </c:pt>
                <c:pt idx="912">
                  <c:v>0.33917000000000003</c:v>
                </c:pt>
                <c:pt idx="913">
                  <c:v>0.33932000000000001</c:v>
                </c:pt>
                <c:pt idx="914">
                  <c:v>0.33945999999999998</c:v>
                </c:pt>
                <c:pt idx="915">
                  <c:v>0.33960000000000001</c:v>
                </c:pt>
                <c:pt idx="916">
                  <c:v>0.33973999999999999</c:v>
                </c:pt>
                <c:pt idx="917">
                  <c:v>0.33988000000000002</c:v>
                </c:pt>
                <c:pt idx="918">
                  <c:v>0.34001999999999999</c:v>
                </c:pt>
                <c:pt idx="919">
                  <c:v>0.34016000000000002</c:v>
                </c:pt>
                <c:pt idx="920">
                  <c:v>0.34029999999999999</c:v>
                </c:pt>
                <c:pt idx="921">
                  <c:v>0.34043000000000001</c:v>
                </c:pt>
                <c:pt idx="922">
                  <c:v>0.34056999999999998</c:v>
                </c:pt>
                <c:pt idx="923">
                  <c:v>0.3407</c:v>
                </c:pt>
                <c:pt idx="924">
                  <c:v>0.34083000000000002</c:v>
                </c:pt>
                <c:pt idx="925">
                  <c:v>0.34097</c:v>
                </c:pt>
                <c:pt idx="926">
                  <c:v>0.34110000000000001</c:v>
                </c:pt>
                <c:pt idx="927">
                  <c:v>0.34122999999999998</c:v>
                </c:pt>
                <c:pt idx="928">
                  <c:v>0.34136</c:v>
                </c:pt>
                <c:pt idx="929">
                  <c:v>0.34148000000000001</c:v>
                </c:pt>
                <c:pt idx="930">
                  <c:v>0.34161000000000002</c:v>
                </c:pt>
                <c:pt idx="931">
                  <c:v>0.34173999999999999</c:v>
                </c:pt>
                <c:pt idx="932">
                  <c:v>0.34186</c:v>
                </c:pt>
                <c:pt idx="933">
                  <c:v>0.34199000000000002</c:v>
                </c:pt>
                <c:pt idx="934">
                  <c:v>0.34211000000000003</c:v>
                </c:pt>
                <c:pt idx="935">
                  <c:v>0.34223999999999999</c:v>
                </c:pt>
                <c:pt idx="936">
                  <c:v>0.34236</c:v>
                </c:pt>
                <c:pt idx="937">
                  <c:v>0.34248000000000001</c:v>
                </c:pt>
                <c:pt idx="938">
                  <c:v>0.34260000000000002</c:v>
                </c:pt>
                <c:pt idx="939">
                  <c:v>0.34272000000000002</c:v>
                </c:pt>
                <c:pt idx="940">
                  <c:v>0.34283999999999998</c:v>
                </c:pt>
                <c:pt idx="941">
                  <c:v>0.34294999999999998</c:v>
                </c:pt>
                <c:pt idx="942">
                  <c:v>0.34306999999999999</c:v>
                </c:pt>
                <c:pt idx="943">
                  <c:v>0.34319</c:v>
                </c:pt>
                <c:pt idx="944">
                  <c:v>0.34329999999999999</c:v>
                </c:pt>
                <c:pt idx="945">
                  <c:v>0.34342</c:v>
                </c:pt>
                <c:pt idx="946">
                  <c:v>0.34353</c:v>
                </c:pt>
                <c:pt idx="947">
                  <c:v>0.34364</c:v>
                </c:pt>
                <c:pt idx="948">
                  <c:v>0.34375</c:v>
                </c:pt>
                <c:pt idx="949">
                  <c:v>0.34386</c:v>
                </c:pt>
                <c:pt idx="950">
                  <c:v>0.34397</c:v>
                </c:pt>
                <c:pt idx="951">
                  <c:v>0.34408</c:v>
                </c:pt>
                <c:pt idx="952">
                  <c:v>0.34419</c:v>
                </c:pt>
                <c:pt idx="953">
                  <c:v>0.34428999999999998</c:v>
                </c:pt>
                <c:pt idx="954">
                  <c:v>0.34439999999999998</c:v>
                </c:pt>
                <c:pt idx="955">
                  <c:v>0.34450999999999998</c:v>
                </c:pt>
                <c:pt idx="956">
                  <c:v>0.34461000000000003</c:v>
                </c:pt>
                <c:pt idx="957">
                  <c:v>0.34471000000000002</c:v>
                </c:pt>
                <c:pt idx="958">
                  <c:v>0.34482000000000002</c:v>
                </c:pt>
                <c:pt idx="959">
                  <c:v>0.34492</c:v>
                </c:pt>
                <c:pt idx="960">
                  <c:v>0.34501999999999999</c:v>
                </c:pt>
                <c:pt idx="961">
                  <c:v>0.34511999999999998</c:v>
                </c:pt>
                <c:pt idx="962">
                  <c:v>0.34522000000000003</c:v>
                </c:pt>
                <c:pt idx="963">
                  <c:v>0.34532000000000002</c:v>
                </c:pt>
                <c:pt idx="964">
                  <c:v>0.34540999999999999</c:v>
                </c:pt>
                <c:pt idx="965">
                  <c:v>0.34550999999999998</c:v>
                </c:pt>
                <c:pt idx="966">
                  <c:v>0.34560999999999997</c:v>
                </c:pt>
                <c:pt idx="967">
                  <c:v>0.34570000000000001</c:v>
                </c:pt>
                <c:pt idx="968">
                  <c:v>0.34578999999999999</c:v>
                </c:pt>
                <c:pt idx="969">
                  <c:v>0.34588999999999998</c:v>
                </c:pt>
                <c:pt idx="970">
                  <c:v>0.34598000000000001</c:v>
                </c:pt>
                <c:pt idx="971">
                  <c:v>0.34606999999999999</c:v>
                </c:pt>
                <c:pt idx="972">
                  <c:v>0.34616000000000002</c:v>
                </c:pt>
                <c:pt idx="973">
                  <c:v>0.34625</c:v>
                </c:pt>
                <c:pt idx="974">
                  <c:v>0.34633999999999998</c:v>
                </c:pt>
                <c:pt idx="975">
                  <c:v>0.34643000000000002</c:v>
                </c:pt>
                <c:pt idx="976">
                  <c:v>0.34651999999999999</c:v>
                </c:pt>
                <c:pt idx="977">
                  <c:v>0.34660000000000002</c:v>
                </c:pt>
                <c:pt idx="978">
                  <c:v>0.34669</c:v>
                </c:pt>
                <c:pt idx="979">
                  <c:v>0.34677000000000002</c:v>
                </c:pt>
                <c:pt idx="980">
                  <c:v>0.34686</c:v>
                </c:pt>
                <c:pt idx="981">
                  <c:v>0.34694000000000003</c:v>
                </c:pt>
                <c:pt idx="982">
                  <c:v>0.34702</c:v>
                </c:pt>
                <c:pt idx="983">
                  <c:v>0.34710000000000002</c:v>
                </c:pt>
                <c:pt idx="984">
                  <c:v>0.34717999999999999</c:v>
                </c:pt>
                <c:pt idx="985">
                  <c:v>0.34726000000000001</c:v>
                </c:pt>
                <c:pt idx="986">
                  <c:v>0.34733999999999998</c:v>
                </c:pt>
                <c:pt idx="987">
                  <c:v>0.34742000000000001</c:v>
                </c:pt>
                <c:pt idx="988">
                  <c:v>0.34749999999999998</c:v>
                </c:pt>
                <c:pt idx="989">
                  <c:v>0.34758</c:v>
                </c:pt>
                <c:pt idx="990">
                  <c:v>0.34765000000000001</c:v>
                </c:pt>
                <c:pt idx="991">
                  <c:v>0.34772999999999998</c:v>
                </c:pt>
                <c:pt idx="992">
                  <c:v>0.3478</c:v>
                </c:pt>
                <c:pt idx="993">
                  <c:v>0.34787000000000001</c:v>
                </c:pt>
                <c:pt idx="994">
                  <c:v>0.34794999999999998</c:v>
                </c:pt>
                <c:pt idx="995">
                  <c:v>0.34802</c:v>
                </c:pt>
                <c:pt idx="996">
                  <c:v>0.34809000000000001</c:v>
                </c:pt>
                <c:pt idx="997">
                  <c:v>0.34816000000000003</c:v>
                </c:pt>
                <c:pt idx="998">
                  <c:v>0.34822999999999998</c:v>
                </c:pt>
                <c:pt idx="999">
                  <c:v>0.3483</c:v>
                </c:pt>
                <c:pt idx="1000">
                  <c:v>0.34836</c:v>
                </c:pt>
                <c:pt idx="1001">
                  <c:v>0.34843000000000002</c:v>
                </c:pt>
                <c:pt idx="1002">
                  <c:v>0.34849999999999998</c:v>
                </c:pt>
                <c:pt idx="1003">
                  <c:v>0.34855999999999998</c:v>
                </c:pt>
                <c:pt idx="1004">
                  <c:v>0.34863</c:v>
                </c:pt>
                <c:pt idx="1005">
                  <c:v>0.34869</c:v>
                </c:pt>
                <c:pt idx="1006">
                  <c:v>0.34876000000000001</c:v>
                </c:pt>
                <c:pt idx="1007">
                  <c:v>0.34882000000000002</c:v>
                </c:pt>
                <c:pt idx="1008">
                  <c:v>0.34888000000000002</c:v>
                </c:pt>
                <c:pt idx="1009">
                  <c:v>0.34893999999999997</c:v>
                </c:pt>
                <c:pt idx="1010">
                  <c:v>0.34899999999999998</c:v>
                </c:pt>
                <c:pt idx="1011">
                  <c:v>0.34905999999999998</c:v>
                </c:pt>
                <c:pt idx="1012">
                  <c:v>0.34911999999999999</c:v>
                </c:pt>
                <c:pt idx="1013">
                  <c:v>0.34917999999999999</c:v>
                </c:pt>
                <c:pt idx="1014">
                  <c:v>0.34922999999999998</c:v>
                </c:pt>
                <c:pt idx="1015">
                  <c:v>0.34928999999999999</c:v>
                </c:pt>
                <c:pt idx="1016">
                  <c:v>0.34933999999999998</c:v>
                </c:pt>
                <c:pt idx="1017">
                  <c:v>0.34939999999999999</c:v>
                </c:pt>
                <c:pt idx="1018">
                  <c:v>0.34944999999999998</c:v>
                </c:pt>
                <c:pt idx="1019">
                  <c:v>0.34950999999999999</c:v>
                </c:pt>
                <c:pt idx="1020">
                  <c:v>0.34955999999999998</c:v>
                </c:pt>
                <c:pt idx="1021">
                  <c:v>0.34960999999999998</c:v>
                </c:pt>
                <c:pt idx="1022">
                  <c:v>0.34966000000000003</c:v>
                </c:pt>
                <c:pt idx="1023">
                  <c:v>0.34971000000000002</c:v>
                </c:pt>
                <c:pt idx="1024">
                  <c:v>0.34976000000000002</c:v>
                </c:pt>
                <c:pt idx="1025">
                  <c:v>0.34981000000000001</c:v>
                </c:pt>
                <c:pt idx="1026">
                  <c:v>0.34986</c:v>
                </c:pt>
                <c:pt idx="1027">
                  <c:v>0.34989999999999999</c:v>
                </c:pt>
                <c:pt idx="1028">
                  <c:v>0.34994999999999998</c:v>
                </c:pt>
                <c:pt idx="1029">
                  <c:v>0.35</c:v>
                </c:pt>
                <c:pt idx="1030">
                  <c:v>0.35004000000000002</c:v>
                </c:pt>
                <c:pt idx="1031">
                  <c:v>0.35009000000000001</c:v>
                </c:pt>
                <c:pt idx="1032">
                  <c:v>0.35013</c:v>
                </c:pt>
                <c:pt idx="1033">
                  <c:v>0.35016999999999998</c:v>
                </c:pt>
                <c:pt idx="1034">
                  <c:v>0.35021000000000002</c:v>
                </c:pt>
                <c:pt idx="1035">
                  <c:v>0.35025000000000001</c:v>
                </c:pt>
                <c:pt idx="1036">
                  <c:v>0.3503</c:v>
                </c:pt>
                <c:pt idx="1037">
                  <c:v>0.35033999999999998</c:v>
                </c:pt>
                <c:pt idx="1038">
                  <c:v>0.35037000000000001</c:v>
                </c:pt>
                <c:pt idx="1039">
                  <c:v>0.35041</c:v>
                </c:pt>
                <c:pt idx="1040">
                  <c:v>0.35044999999999998</c:v>
                </c:pt>
                <c:pt idx="1041">
                  <c:v>0.35049000000000002</c:v>
                </c:pt>
                <c:pt idx="1042">
                  <c:v>0.35052</c:v>
                </c:pt>
                <c:pt idx="1043">
                  <c:v>0.35055999999999998</c:v>
                </c:pt>
                <c:pt idx="1044">
                  <c:v>0.35059000000000001</c:v>
                </c:pt>
                <c:pt idx="1045">
                  <c:v>0.35063</c:v>
                </c:pt>
                <c:pt idx="1046">
                  <c:v>0.35066000000000003</c:v>
                </c:pt>
                <c:pt idx="1047">
                  <c:v>0.35069</c:v>
                </c:pt>
                <c:pt idx="1048">
                  <c:v>0.35072999999999999</c:v>
                </c:pt>
                <c:pt idx="1049">
                  <c:v>0.35076000000000002</c:v>
                </c:pt>
                <c:pt idx="1050">
                  <c:v>0.35078999999999999</c:v>
                </c:pt>
                <c:pt idx="1051">
                  <c:v>0.35082000000000002</c:v>
                </c:pt>
                <c:pt idx="1052">
                  <c:v>0.35085</c:v>
                </c:pt>
                <c:pt idx="1053">
                  <c:v>0.35087000000000002</c:v>
                </c:pt>
                <c:pt idx="1054">
                  <c:v>0.35089999999999999</c:v>
                </c:pt>
                <c:pt idx="1055">
                  <c:v>0.35093000000000002</c:v>
                </c:pt>
                <c:pt idx="1056">
                  <c:v>0.35094999999999998</c:v>
                </c:pt>
                <c:pt idx="1057">
                  <c:v>0.35098000000000001</c:v>
                </c:pt>
                <c:pt idx="1058">
                  <c:v>0.35100999999999999</c:v>
                </c:pt>
                <c:pt idx="1059">
                  <c:v>0.35103000000000001</c:v>
                </c:pt>
                <c:pt idx="1060">
                  <c:v>0.35104999999999997</c:v>
                </c:pt>
                <c:pt idx="1061">
                  <c:v>0.35108</c:v>
                </c:pt>
                <c:pt idx="1062">
                  <c:v>0.35110000000000002</c:v>
                </c:pt>
                <c:pt idx="1063">
                  <c:v>0.35111999999999999</c:v>
                </c:pt>
                <c:pt idx="1064">
                  <c:v>0.35114000000000001</c:v>
                </c:pt>
                <c:pt idx="1065">
                  <c:v>0.35116000000000003</c:v>
                </c:pt>
                <c:pt idx="1066">
                  <c:v>0.35117999999999999</c:v>
                </c:pt>
                <c:pt idx="1067">
                  <c:v>0.35120000000000001</c:v>
                </c:pt>
                <c:pt idx="1068">
                  <c:v>0.35121999999999998</c:v>
                </c:pt>
                <c:pt idx="1069">
                  <c:v>0.35122999999999999</c:v>
                </c:pt>
                <c:pt idx="1070">
                  <c:v>0.35125000000000001</c:v>
                </c:pt>
                <c:pt idx="1071">
                  <c:v>0.35127000000000003</c:v>
                </c:pt>
                <c:pt idx="1072">
                  <c:v>0.35127999999999998</c:v>
                </c:pt>
                <c:pt idx="1073">
                  <c:v>0.3513</c:v>
                </c:pt>
                <c:pt idx="1074">
                  <c:v>0.35131000000000001</c:v>
                </c:pt>
                <c:pt idx="1075">
                  <c:v>0.35132000000000002</c:v>
                </c:pt>
                <c:pt idx="1076">
                  <c:v>0.35133999999999999</c:v>
                </c:pt>
                <c:pt idx="1077">
                  <c:v>0.35135</c:v>
                </c:pt>
                <c:pt idx="1078">
                  <c:v>0.35136000000000001</c:v>
                </c:pt>
                <c:pt idx="1079">
                  <c:v>0.35137000000000002</c:v>
                </c:pt>
                <c:pt idx="1080">
                  <c:v>0.35138000000000003</c:v>
                </c:pt>
                <c:pt idx="1081">
                  <c:v>0.35138999999999998</c:v>
                </c:pt>
                <c:pt idx="1082">
                  <c:v>0.35139999999999999</c:v>
                </c:pt>
                <c:pt idx="1083">
                  <c:v>0.35141</c:v>
                </c:pt>
                <c:pt idx="1084">
                  <c:v>0.35142000000000001</c:v>
                </c:pt>
                <c:pt idx="1085">
                  <c:v>0.35142000000000001</c:v>
                </c:pt>
                <c:pt idx="1086">
                  <c:v>0.35143000000000002</c:v>
                </c:pt>
                <c:pt idx="1087">
                  <c:v>0.35143000000000002</c:v>
                </c:pt>
                <c:pt idx="1088">
                  <c:v>0.35143999999999997</c:v>
                </c:pt>
                <c:pt idx="1089">
                  <c:v>0.35143999999999997</c:v>
                </c:pt>
                <c:pt idx="1090">
                  <c:v>0.35144999999999998</c:v>
                </c:pt>
                <c:pt idx="1091">
                  <c:v>0.35144999999999998</c:v>
                </c:pt>
                <c:pt idx="1092">
                  <c:v>0.35144999999999998</c:v>
                </c:pt>
                <c:pt idx="1093">
                  <c:v>0.35144999999999998</c:v>
                </c:pt>
                <c:pt idx="1094">
                  <c:v>0.35144999999999998</c:v>
                </c:pt>
                <c:pt idx="1095">
                  <c:v>0.35144999999999998</c:v>
                </c:pt>
                <c:pt idx="1096">
                  <c:v>0.35144999999999998</c:v>
                </c:pt>
                <c:pt idx="1097">
                  <c:v>0.35144999999999998</c:v>
                </c:pt>
                <c:pt idx="1098">
                  <c:v>0.35144999999999998</c:v>
                </c:pt>
                <c:pt idx="1099">
                  <c:v>0.35144999999999998</c:v>
                </c:pt>
                <c:pt idx="1100">
                  <c:v>0.35144999999999998</c:v>
                </c:pt>
                <c:pt idx="1101">
                  <c:v>0.35143999999999997</c:v>
                </c:pt>
                <c:pt idx="1102">
                  <c:v>0.35143999999999997</c:v>
                </c:pt>
                <c:pt idx="1103">
                  <c:v>0.35143000000000002</c:v>
                </c:pt>
                <c:pt idx="1104">
                  <c:v>0.35143000000000002</c:v>
                </c:pt>
                <c:pt idx="1105">
                  <c:v>0.35142000000000001</c:v>
                </c:pt>
                <c:pt idx="1106">
                  <c:v>0.35142000000000001</c:v>
                </c:pt>
                <c:pt idx="1107">
                  <c:v>0.35141</c:v>
                </c:pt>
                <c:pt idx="1108">
                  <c:v>0.35139999999999999</c:v>
                </c:pt>
                <c:pt idx="1109">
                  <c:v>0.35138999999999998</c:v>
                </c:pt>
                <c:pt idx="1110">
                  <c:v>0.35138000000000003</c:v>
                </c:pt>
                <c:pt idx="1111">
                  <c:v>0.35137000000000002</c:v>
                </c:pt>
                <c:pt idx="1112">
                  <c:v>0.35136000000000001</c:v>
                </c:pt>
                <c:pt idx="1113">
                  <c:v>0.35135</c:v>
                </c:pt>
                <c:pt idx="1114">
                  <c:v>0.35133999999999999</c:v>
                </c:pt>
                <c:pt idx="1115">
                  <c:v>0.35132999999999998</c:v>
                </c:pt>
                <c:pt idx="1116">
                  <c:v>0.35132000000000002</c:v>
                </c:pt>
                <c:pt idx="1117">
                  <c:v>0.3513</c:v>
                </c:pt>
                <c:pt idx="1118">
                  <c:v>0.35128999999999999</c:v>
                </c:pt>
                <c:pt idx="1119">
                  <c:v>0.35127999999999998</c:v>
                </c:pt>
                <c:pt idx="1120">
                  <c:v>0.35126000000000002</c:v>
                </c:pt>
                <c:pt idx="1121">
                  <c:v>0.35124</c:v>
                </c:pt>
                <c:pt idx="1122">
                  <c:v>0.35122999999999999</c:v>
                </c:pt>
                <c:pt idx="1123">
                  <c:v>0.35121000000000002</c:v>
                </c:pt>
                <c:pt idx="1124">
                  <c:v>0.35119</c:v>
                </c:pt>
                <c:pt idx="1125">
                  <c:v>0.35117999999999999</c:v>
                </c:pt>
                <c:pt idx="1126">
                  <c:v>0.35116000000000003</c:v>
                </c:pt>
                <c:pt idx="1127">
                  <c:v>0.35114000000000001</c:v>
                </c:pt>
                <c:pt idx="1128">
                  <c:v>0.35111999999999999</c:v>
                </c:pt>
                <c:pt idx="1129">
                  <c:v>0.35110000000000002</c:v>
                </c:pt>
                <c:pt idx="1130">
                  <c:v>0.35108</c:v>
                </c:pt>
                <c:pt idx="1131">
                  <c:v>0.35104999999999997</c:v>
                </c:pt>
                <c:pt idx="1132">
                  <c:v>0.35103000000000001</c:v>
                </c:pt>
                <c:pt idx="1133">
                  <c:v>0.35100999999999999</c:v>
                </c:pt>
                <c:pt idx="1134">
                  <c:v>0.35099000000000002</c:v>
                </c:pt>
                <c:pt idx="1135">
                  <c:v>0.35095999999999999</c:v>
                </c:pt>
                <c:pt idx="1136">
                  <c:v>0.35093999999999997</c:v>
                </c:pt>
                <c:pt idx="1137">
                  <c:v>0.35091</c:v>
                </c:pt>
                <c:pt idx="1138">
                  <c:v>0.35088999999999998</c:v>
                </c:pt>
                <c:pt idx="1139">
                  <c:v>0.35086000000000001</c:v>
                </c:pt>
                <c:pt idx="1140">
                  <c:v>0.35082999999999998</c:v>
                </c:pt>
                <c:pt idx="1141">
                  <c:v>0.35081000000000001</c:v>
                </c:pt>
                <c:pt idx="1142">
                  <c:v>0.35077999999999998</c:v>
                </c:pt>
                <c:pt idx="1143">
                  <c:v>0.35075000000000001</c:v>
                </c:pt>
                <c:pt idx="1144">
                  <c:v>0.35071999999999998</c:v>
                </c:pt>
                <c:pt idx="1145">
                  <c:v>0.35069</c:v>
                </c:pt>
                <c:pt idx="1146">
                  <c:v>0.35066000000000003</c:v>
                </c:pt>
                <c:pt idx="1147">
                  <c:v>0.35063</c:v>
                </c:pt>
                <c:pt idx="1148">
                  <c:v>0.35060000000000002</c:v>
                </c:pt>
                <c:pt idx="1149">
                  <c:v>0.35056999999999999</c:v>
                </c:pt>
                <c:pt idx="1150">
                  <c:v>0.35053000000000001</c:v>
                </c:pt>
                <c:pt idx="1151">
                  <c:v>0.35049999999999998</c:v>
                </c:pt>
                <c:pt idx="1152">
                  <c:v>0.35047</c:v>
                </c:pt>
                <c:pt idx="1153">
                  <c:v>0.35043000000000002</c:v>
                </c:pt>
                <c:pt idx="1154">
                  <c:v>0.35039999999999999</c:v>
                </c:pt>
                <c:pt idx="1155">
                  <c:v>0.35036</c:v>
                </c:pt>
                <c:pt idx="1156">
                  <c:v>0.35032999999999997</c:v>
                </c:pt>
                <c:pt idx="1157">
                  <c:v>0.35028999999999999</c:v>
                </c:pt>
                <c:pt idx="1158">
                  <c:v>0.35025000000000001</c:v>
                </c:pt>
                <c:pt idx="1159">
                  <c:v>0.35021999999999998</c:v>
                </c:pt>
                <c:pt idx="1160">
                  <c:v>0.35017999999999999</c:v>
                </c:pt>
                <c:pt idx="1161">
                  <c:v>0.35014000000000001</c:v>
                </c:pt>
                <c:pt idx="1162">
                  <c:v>0.35010000000000002</c:v>
                </c:pt>
                <c:pt idx="1163">
                  <c:v>0.35005999999999998</c:v>
                </c:pt>
                <c:pt idx="1164">
                  <c:v>0.35002</c:v>
                </c:pt>
                <c:pt idx="1165">
                  <c:v>0.34998000000000001</c:v>
                </c:pt>
                <c:pt idx="1166">
                  <c:v>0.34993999999999997</c:v>
                </c:pt>
                <c:pt idx="1167">
                  <c:v>0.34989999999999999</c:v>
                </c:pt>
                <c:pt idx="1168">
                  <c:v>0.34986</c:v>
                </c:pt>
                <c:pt idx="1169">
                  <c:v>0.34981000000000001</c:v>
                </c:pt>
                <c:pt idx="1170">
                  <c:v>0.34977000000000003</c:v>
                </c:pt>
                <c:pt idx="1171">
                  <c:v>0.34972999999999999</c:v>
                </c:pt>
                <c:pt idx="1172">
                  <c:v>0.34967999999999999</c:v>
                </c:pt>
                <c:pt idx="1173">
                  <c:v>0.34964000000000001</c:v>
                </c:pt>
                <c:pt idx="1174">
                  <c:v>0.34959000000000001</c:v>
                </c:pt>
                <c:pt idx="1175">
                  <c:v>0.34955000000000003</c:v>
                </c:pt>
                <c:pt idx="1176">
                  <c:v>0.34949999999999998</c:v>
                </c:pt>
                <c:pt idx="1177">
                  <c:v>0.34944999999999998</c:v>
                </c:pt>
                <c:pt idx="1178">
                  <c:v>0.34939999999999999</c:v>
                </c:pt>
                <c:pt idx="1179">
                  <c:v>0.34936</c:v>
                </c:pt>
                <c:pt idx="1180">
                  <c:v>0.34931000000000001</c:v>
                </c:pt>
                <c:pt idx="1181">
                  <c:v>0.34926000000000001</c:v>
                </c:pt>
                <c:pt idx="1182">
                  <c:v>0.34921000000000002</c:v>
                </c:pt>
                <c:pt idx="1183">
                  <c:v>0.34916000000000003</c:v>
                </c:pt>
                <c:pt idx="1184">
                  <c:v>0.34910999999999998</c:v>
                </c:pt>
                <c:pt idx="1185">
                  <c:v>0.34905999999999998</c:v>
                </c:pt>
                <c:pt idx="1186">
                  <c:v>0.34899999999999998</c:v>
                </c:pt>
                <c:pt idx="1187">
                  <c:v>0.34894999999999998</c:v>
                </c:pt>
                <c:pt idx="1188">
                  <c:v>0.34889999999999999</c:v>
                </c:pt>
                <c:pt idx="1189">
                  <c:v>0.34884999999999999</c:v>
                </c:pt>
                <c:pt idx="1190">
                  <c:v>0.34878999999999999</c:v>
                </c:pt>
                <c:pt idx="1191">
                  <c:v>0.34873999999999999</c:v>
                </c:pt>
                <c:pt idx="1192">
                  <c:v>0.34867999999999999</c:v>
                </c:pt>
                <c:pt idx="1193">
                  <c:v>0.34863</c:v>
                </c:pt>
                <c:pt idx="1194">
                  <c:v>0.34856999999999999</c:v>
                </c:pt>
                <c:pt idx="1195">
                  <c:v>0.34852</c:v>
                </c:pt>
                <c:pt idx="1196">
                  <c:v>0.34845999999999999</c:v>
                </c:pt>
                <c:pt idx="1197">
                  <c:v>0.34839999999999999</c:v>
                </c:pt>
                <c:pt idx="1198">
                  <c:v>0.34833999999999998</c:v>
                </c:pt>
                <c:pt idx="1199">
                  <c:v>0.34828999999999999</c:v>
                </c:pt>
                <c:pt idx="1200">
                  <c:v>0.34822999999999998</c:v>
                </c:pt>
                <c:pt idx="1201">
                  <c:v>0.34816999999999998</c:v>
                </c:pt>
                <c:pt idx="1202">
                  <c:v>0.34810999999999998</c:v>
                </c:pt>
                <c:pt idx="1203">
                  <c:v>0.34805000000000003</c:v>
                </c:pt>
                <c:pt idx="1204">
                  <c:v>0.34799000000000002</c:v>
                </c:pt>
                <c:pt idx="1205">
                  <c:v>0.34793000000000002</c:v>
                </c:pt>
                <c:pt idx="1206">
                  <c:v>0.34786</c:v>
                </c:pt>
                <c:pt idx="1207">
                  <c:v>0.3478</c:v>
                </c:pt>
                <c:pt idx="1208">
                  <c:v>0.34773999999999999</c:v>
                </c:pt>
                <c:pt idx="1209">
                  <c:v>0.34767999999999999</c:v>
                </c:pt>
                <c:pt idx="1210">
                  <c:v>0.34760999999999997</c:v>
                </c:pt>
                <c:pt idx="1211">
                  <c:v>0.34755000000000003</c:v>
                </c:pt>
                <c:pt idx="1212">
                  <c:v>0.34748000000000001</c:v>
                </c:pt>
                <c:pt idx="1213">
                  <c:v>0.34742000000000001</c:v>
                </c:pt>
                <c:pt idx="1214">
                  <c:v>0.34734999999999999</c:v>
                </c:pt>
                <c:pt idx="1215">
                  <c:v>0.34728999999999999</c:v>
                </c:pt>
                <c:pt idx="1216">
                  <c:v>0.34721999999999997</c:v>
                </c:pt>
                <c:pt idx="1217">
                  <c:v>0.34715000000000001</c:v>
                </c:pt>
                <c:pt idx="1218">
                  <c:v>0.34709000000000001</c:v>
                </c:pt>
                <c:pt idx="1219">
                  <c:v>0.34702</c:v>
                </c:pt>
                <c:pt idx="1220">
                  <c:v>0.34694999999999998</c:v>
                </c:pt>
                <c:pt idx="1221">
                  <c:v>0.34688000000000002</c:v>
                </c:pt>
                <c:pt idx="1222">
                  <c:v>0.34681000000000001</c:v>
                </c:pt>
                <c:pt idx="1223">
                  <c:v>0.34673999999999999</c:v>
                </c:pt>
                <c:pt idx="1224">
                  <c:v>0.34666999999999998</c:v>
                </c:pt>
                <c:pt idx="1225">
                  <c:v>0.34660000000000002</c:v>
                </c:pt>
                <c:pt idx="1226">
                  <c:v>0.34653</c:v>
                </c:pt>
                <c:pt idx="1227">
                  <c:v>0.34645999999999999</c:v>
                </c:pt>
                <c:pt idx="1228">
                  <c:v>0.34638999999999998</c:v>
                </c:pt>
                <c:pt idx="1229">
                  <c:v>0.34631000000000001</c:v>
                </c:pt>
                <c:pt idx="1230">
                  <c:v>0.34623999999999999</c:v>
                </c:pt>
                <c:pt idx="1231">
                  <c:v>0.34616999999999998</c:v>
                </c:pt>
                <c:pt idx="1232">
                  <c:v>0.34609000000000001</c:v>
                </c:pt>
                <c:pt idx="1233">
                  <c:v>0.34601999999999999</c:v>
                </c:pt>
                <c:pt idx="1234">
                  <c:v>0.34594000000000003</c:v>
                </c:pt>
                <c:pt idx="1235">
                  <c:v>0.34587000000000001</c:v>
                </c:pt>
                <c:pt idx="1236">
                  <c:v>0.34578999999999999</c:v>
                </c:pt>
                <c:pt idx="1237">
                  <c:v>0.34572000000000003</c:v>
                </c:pt>
                <c:pt idx="1238">
                  <c:v>0.34564</c:v>
                </c:pt>
                <c:pt idx="1239">
                  <c:v>0.34555999999999998</c:v>
                </c:pt>
                <c:pt idx="1240">
                  <c:v>0.34549000000000002</c:v>
                </c:pt>
                <c:pt idx="1241">
                  <c:v>0.34540999999999999</c:v>
                </c:pt>
                <c:pt idx="1242">
                  <c:v>0.34533000000000003</c:v>
                </c:pt>
                <c:pt idx="1243">
                  <c:v>0.34525</c:v>
                </c:pt>
                <c:pt idx="1244">
                  <c:v>0.34516999999999998</c:v>
                </c:pt>
                <c:pt idx="1245">
                  <c:v>0.34509000000000001</c:v>
                </c:pt>
                <c:pt idx="1246">
                  <c:v>0.34500999999999998</c:v>
                </c:pt>
                <c:pt idx="1247">
                  <c:v>0.34493000000000001</c:v>
                </c:pt>
                <c:pt idx="1248">
                  <c:v>0.34484999999999999</c:v>
                </c:pt>
                <c:pt idx="1249">
                  <c:v>0.34477000000000002</c:v>
                </c:pt>
                <c:pt idx="1250">
                  <c:v>0.34469</c:v>
                </c:pt>
                <c:pt idx="1251">
                  <c:v>0.34460000000000002</c:v>
                </c:pt>
                <c:pt idx="1252">
                  <c:v>0.34451999999999999</c:v>
                </c:pt>
                <c:pt idx="1253">
                  <c:v>0.34444000000000002</c:v>
                </c:pt>
                <c:pt idx="1254">
                  <c:v>0.34434999999999999</c:v>
                </c:pt>
                <c:pt idx="1255">
                  <c:v>0.34427000000000002</c:v>
                </c:pt>
                <c:pt idx="1256">
                  <c:v>0.34417999999999999</c:v>
                </c:pt>
                <c:pt idx="1257">
                  <c:v>0.34410000000000002</c:v>
                </c:pt>
                <c:pt idx="1258">
                  <c:v>0.34400999999999998</c:v>
                </c:pt>
                <c:pt idx="1259">
                  <c:v>0.34393000000000001</c:v>
                </c:pt>
                <c:pt idx="1260">
                  <c:v>0.34383999999999998</c:v>
                </c:pt>
                <c:pt idx="1261">
                  <c:v>0.34376000000000001</c:v>
                </c:pt>
                <c:pt idx="1262">
                  <c:v>0.34366999999999998</c:v>
                </c:pt>
                <c:pt idx="1263">
                  <c:v>0.34358</c:v>
                </c:pt>
                <c:pt idx="1264">
                  <c:v>0.34349000000000002</c:v>
                </c:pt>
                <c:pt idx="1265">
                  <c:v>0.34339999999999998</c:v>
                </c:pt>
                <c:pt idx="1266">
                  <c:v>0.34332000000000001</c:v>
                </c:pt>
                <c:pt idx="1267">
                  <c:v>0.34322999999999998</c:v>
                </c:pt>
                <c:pt idx="1268">
                  <c:v>0.34314</c:v>
                </c:pt>
                <c:pt idx="1269">
                  <c:v>0.34305000000000002</c:v>
                </c:pt>
                <c:pt idx="1270">
                  <c:v>0.34295999999999999</c:v>
                </c:pt>
                <c:pt idx="1271">
                  <c:v>0.34287000000000001</c:v>
                </c:pt>
                <c:pt idx="1272">
                  <c:v>0.34277999999999997</c:v>
                </c:pt>
                <c:pt idx="1273">
                  <c:v>0.34267999999999998</c:v>
                </c:pt>
                <c:pt idx="1274">
                  <c:v>0.34259000000000001</c:v>
                </c:pt>
                <c:pt idx="1275">
                  <c:v>0.34250000000000003</c:v>
                </c:pt>
                <c:pt idx="1276">
                  <c:v>0.34240999999999999</c:v>
                </c:pt>
                <c:pt idx="1277">
                  <c:v>0.34231</c:v>
                </c:pt>
                <c:pt idx="1278">
                  <c:v>0.34222000000000002</c:v>
                </c:pt>
                <c:pt idx="1279">
                  <c:v>0.34212999999999999</c:v>
                </c:pt>
                <c:pt idx="1280">
                  <c:v>0.34203</c:v>
                </c:pt>
                <c:pt idx="1281">
                  <c:v>0.34194000000000002</c:v>
                </c:pt>
                <c:pt idx="1282">
                  <c:v>0.34183999999999998</c:v>
                </c:pt>
                <c:pt idx="1283">
                  <c:v>0.34173999999999999</c:v>
                </c:pt>
                <c:pt idx="1284">
                  <c:v>0.34165000000000001</c:v>
                </c:pt>
                <c:pt idx="1285">
                  <c:v>0.34155000000000002</c:v>
                </c:pt>
                <c:pt idx="1286">
                  <c:v>0.34145999999999999</c:v>
                </c:pt>
                <c:pt idx="1287">
                  <c:v>0.34136</c:v>
                </c:pt>
                <c:pt idx="1288">
                  <c:v>0.34126000000000001</c:v>
                </c:pt>
                <c:pt idx="1289">
                  <c:v>0.34116000000000002</c:v>
                </c:pt>
                <c:pt idx="1290">
                  <c:v>0.34105999999999997</c:v>
                </c:pt>
                <c:pt idx="1291">
                  <c:v>0.34095999999999999</c:v>
                </c:pt>
                <c:pt idx="1292">
                  <c:v>0.34087000000000001</c:v>
                </c:pt>
                <c:pt idx="1293">
                  <c:v>0.34077000000000002</c:v>
                </c:pt>
                <c:pt idx="1294">
                  <c:v>0.34066999999999997</c:v>
                </c:pt>
                <c:pt idx="1295">
                  <c:v>0.34056999999999998</c:v>
                </c:pt>
                <c:pt idx="1296">
                  <c:v>0.34045999999999998</c:v>
                </c:pt>
                <c:pt idx="1297">
                  <c:v>0.34036</c:v>
                </c:pt>
                <c:pt idx="1298">
                  <c:v>0.34026000000000001</c:v>
                </c:pt>
                <c:pt idx="1299">
                  <c:v>0.34016000000000002</c:v>
                </c:pt>
                <c:pt idx="1300">
                  <c:v>0.34005999999999997</c:v>
                </c:pt>
                <c:pt idx="1301">
                  <c:v>0.33994999999999997</c:v>
                </c:pt>
                <c:pt idx="1302">
                  <c:v>0.33984999999999999</c:v>
                </c:pt>
                <c:pt idx="1303">
                  <c:v>0.33975</c:v>
                </c:pt>
                <c:pt idx="1304">
                  <c:v>0.33964</c:v>
                </c:pt>
                <c:pt idx="1305">
                  <c:v>0.33954000000000001</c:v>
                </c:pt>
                <c:pt idx="1306">
                  <c:v>0.33944000000000002</c:v>
                </c:pt>
                <c:pt idx="1307">
                  <c:v>0.33933000000000002</c:v>
                </c:pt>
                <c:pt idx="1308">
                  <c:v>0.33922999999999998</c:v>
                </c:pt>
                <c:pt idx="1309">
                  <c:v>0.33911999999999998</c:v>
                </c:pt>
                <c:pt idx="1310">
                  <c:v>0.33900999999999998</c:v>
                </c:pt>
                <c:pt idx="1311">
                  <c:v>0.33890999999999999</c:v>
                </c:pt>
                <c:pt idx="1312">
                  <c:v>0.33879999999999999</c:v>
                </c:pt>
                <c:pt idx="1313">
                  <c:v>0.33868999999999999</c:v>
                </c:pt>
                <c:pt idx="1314">
                  <c:v>0.33859</c:v>
                </c:pt>
                <c:pt idx="1315">
                  <c:v>0.33848</c:v>
                </c:pt>
                <c:pt idx="1316">
                  <c:v>0.33837</c:v>
                </c:pt>
                <c:pt idx="1317">
                  <c:v>0.33826000000000001</c:v>
                </c:pt>
                <c:pt idx="1318">
                  <c:v>0.33815000000000001</c:v>
                </c:pt>
                <c:pt idx="1319">
                  <c:v>0.33804000000000001</c:v>
                </c:pt>
                <c:pt idx="1320">
                  <c:v>0.33793000000000001</c:v>
                </c:pt>
                <c:pt idx="1321">
                  <c:v>0.33782000000000001</c:v>
                </c:pt>
                <c:pt idx="1322">
                  <c:v>0.33771000000000001</c:v>
                </c:pt>
                <c:pt idx="1323">
                  <c:v>0.33760000000000001</c:v>
                </c:pt>
                <c:pt idx="1324">
                  <c:v>0.33749000000000001</c:v>
                </c:pt>
                <c:pt idx="1325">
                  <c:v>0.33738000000000001</c:v>
                </c:pt>
                <c:pt idx="1326">
                  <c:v>0.33727000000000001</c:v>
                </c:pt>
                <c:pt idx="1327">
                  <c:v>0.33716000000000002</c:v>
                </c:pt>
                <c:pt idx="1328">
                  <c:v>0.33704000000000001</c:v>
                </c:pt>
                <c:pt idx="1329">
                  <c:v>0.33693000000000001</c:v>
                </c:pt>
                <c:pt idx="1330">
                  <c:v>0.33682000000000001</c:v>
                </c:pt>
                <c:pt idx="1331">
                  <c:v>0.3367</c:v>
                </c:pt>
                <c:pt idx="1332">
                  <c:v>0.33659</c:v>
                </c:pt>
                <c:pt idx="1333">
                  <c:v>0.33646999999999999</c:v>
                </c:pt>
                <c:pt idx="1334">
                  <c:v>0.33635999999999999</c:v>
                </c:pt>
                <c:pt idx="1335">
                  <c:v>0.33624999999999999</c:v>
                </c:pt>
                <c:pt idx="1336">
                  <c:v>0.33612999999999998</c:v>
                </c:pt>
                <c:pt idx="1337">
                  <c:v>0.33600999999999998</c:v>
                </c:pt>
                <c:pt idx="1338">
                  <c:v>0.33589999999999998</c:v>
                </c:pt>
                <c:pt idx="1339">
                  <c:v>0.33578000000000002</c:v>
                </c:pt>
                <c:pt idx="1340">
                  <c:v>0.33566000000000001</c:v>
                </c:pt>
                <c:pt idx="1341">
                  <c:v>0.33555000000000001</c:v>
                </c:pt>
                <c:pt idx="1342">
                  <c:v>0.33543000000000001</c:v>
                </c:pt>
                <c:pt idx="1343">
                  <c:v>0.33531</c:v>
                </c:pt>
                <c:pt idx="1344">
                  <c:v>0.33518999999999999</c:v>
                </c:pt>
                <c:pt idx="1345">
                  <c:v>0.33507999999999999</c:v>
                </c:pt>
                <c:pt idx="1346">
                  <c:v>0.33495999999999998</c:v>
                </c:pt>
                <c:pt idx="1347">
                  <c:v>0.33484000000000003</c:v>
                </c:pt>
                <c:pt idx="1348">
                  <c:v>0.33472000000000002</c:v>
                </c:pt>
                <c:pt idx="1349">
                  <c:v>0.33460000000000001</c:v>
                </c:pt>
                <c:pt idx="1350">
                  <c:v>0.33448</c:v>
                </c:pt>
                <c:pt idx="1351">
                  <c:v>0.33435999999999999</c:v>
                </c:pt>
                <c:pt idx="1352">
                  <c:v>0.33423999999999998</c:v>
                </c:pt>
                <c:pt idx="1353">
                  <c:v>0.33411999999999997</c:v>
                </c:pt>
                <c:pt idx="1354">
                  <c:v>0.33400000000000002</c:v>
                </c:pt>
                <c:pt idx="1355">
                  <c:v>0.33387</c:v>
                </c:pt>
                <c:pt idx="1356">
                  <c:v>0.33374999999999999</c:v>
                </c:pt>
                <c:pt idx="1357">
                  <c:v>0.33362999999999998</c:v>
                </c:pt>
                <c:pt idx="1358">
                  <c:v>0.33350999999999997</c:v>
                </c:pt>
                <c:pt idx="1359">
                  <c:v>0.33338000000000001</c:v>
                </c:pt>
                <c:pt idx="1360">
                  <c:v>0.33326</c:v>
                </c:pt>
                <c:pt idx="1361">
                  <c:v>0.33313999999999999</c:v>
                </c:pt>
                <c:pt idx="1362">
                  <c:v>0.33300999999999997</c:v>
                </c:pt>
                <c:pt idx="1363">
                  <c:v>0.33289000000000002</c:v>
                </c:pt>
                <c:pt idx="1364">
                  <c:v>0.33276</c:v>
                </c:pt>
                <c:pt idx="1365">
                  <c:v>0.33263999999999999</c:v>
                </c:pt>
                <c:pt idx="1366">
                  <c:v>0.33250999999999997</c:v>
                </c:pt>
                <c:pt idx="1367">
                  <c:v>0.33239000000000002</c:v>
                </c:pt>
                <c:pt idx="1368">
                  <c:v>0.33226</c:v>
                </c:pt>
                <c:pt idx="1369">
                  <c:v>0.33213999999999999</c:v>
                </c:pt>
                <c:pt idx="1370">
                  <c:v>0.33201000000000003</c:v>
                </c:pt>
                <c:pt idx="1371">
                  <c:v>0.33188000000000001</c:v>
                </c:pt>
                <c:pt idx="1372">
                  <c:v>0.33176</c:v>
                </c:pt>
                <c:pt idx="1373">
                  <c:v>0.33162999999999998</c:v>
                </c:pt>
                <c:pt idx="1374">
                  <c:v>0.33150000000000002</c:v>
                </c:pt>
                <c:pt idx="1375">
                  <c:v>0.33137</c:v>
                </c:pt>
                <c:pt idx="1376">
                  <c:v>0.33123999999999998</c:v>
                </c:pt>
                <c:pt idx="1377">
                  <c:v>0.33112000000000003</c:v>
                </c:pt>
                <c:pt idx="1378">
                  <c:v>0.33099000000000001</c:v>
                </c:pt>
                <c:pt idx="1379">
                  <c:v>0.33085999999999999</c:v>
                </c:pt>
                <c:pt idx="1380">
                  <c:v>0.33073000000000002</c:v>
                </c:pt>
                <c:pt idx="1381">
                  <c:v>0.3306</c:v>
                </c:pt>
                <c:pt idx="1382">
                  <c:v>0.33046999999999999</c:v>
                </c:pt>
                <c:pt idx="1383">
                  <c:v>0.33034000000000002</c:v>
                </c:pt>
                <c:pt idx="1384">
                  <c:v>0.33021</c:v>
                </c:pt>
                <c:pt idx="1385">
                  <c:v>0.33007999999999998</c:v>
                </c:pt>
                <c:pt idx="1386">
                  <c:v>0.32994000000000001</c:v>
                </c:pt>
                <c:pt idx="1387">
                  <c:v>0.32980999999999999</c:v>
                </c:pt>
                <c:pt idx="1388">
                  <c:v>0.32967999999999997</c:v>
                </c:pt>
                <c:pt idx="1389">
                  <c:v>0.32955000000000001</c:v>
                </c:pt>
                <c:pt idx="1390">
                  <c:v>0.32941999999999999</c:v>
                </c:pt>
                <c:pt idx="1391">
                  <c:v>0.32928000000000002</c:v>
                </c:pt>
                <c:pt idx="1392">
                  <c:v>0.32915</c:v>
                </c:pt>
                <c:pt idx="1393">
                  <c:v>0.32901999999999998</c:v>
                </c:pt>
                <c:pt idx="1394">
                  <c:v>0.32888000000000001</c:v>
                </c:pt>
                <c:pt idx="1395">
                  <c:v>0.32874999999999999</c:v>
                </c:pt>
                <c:pt idx="1396">
                  <c:v>0.32861000000000001</c:v>
                </c:pt>
                <c:pt idx="1397">
                  <c:v>0.32847999999999999</c:v>
                </c:pt>
                <c:pt idx="1398">
                  <c:v>0.32834000000000002</c:v>
                </c:pt>
                <c:pt idx="1399">
                  <c:v>0.32821</c:v>
                </c:pt>
                <c:pt idx="1400">
                  <c:v>0.32806999999999997</c:v>
                </c:pt>
                <c:pt idx="1401">
                  <c:v>0.32794000000000001</c:v>
                </c:pt>
                <c:pt idx="1402">
                  <c:v>0.32779999999999998</c:v>
                </c:pt>
                <c:pt idx="1403">
                  <c:v>0.32767000000000002</c:v>
                </c:pt>
                <c:pt idx="1404">
                  <c:v>0.32752999999999999</c:v>
                </c:pt>
                <c:pt idx="1405">
                  <c:v>0.32739000000000001</c:v>
                </c:pt>
                <c:pt idx="1406">
                  <c:v>0.32726</c:v>
                </c:pt>
                <c:pt idx="1407">
                  <c:v>0.32712000000000002</c:v>
                </c:pt>
                <c:pt idx="1408">
                  <c:v>0.32697999999999999</c:v>
                </c:pt>
                <c:pt idx="1409">
                  <c:v>0.32684000000000002</c:v>
                </c:pt>
                <c:pt idx="1410">
                  <c:v>0.32669999999999999</c:v>
                </c:pt>
                <c:pt idx="1411">
                  <c:v>0.32657000000000003</c:v>
                </c:pt>
                <c:pt idx="1412">
                  <c:v>0.32643</c:v>
                </c:pt>
                <c:pt idx="1413">
                  <c:v>0.32629000000000002</c:v>
                </c:pt>
                <c:pt idx="1414">
                  <c:v>0.32615</c:v>
                </c:pt>
                <c:pt idx="1415">
                  <c:v>0.32601000000000002</c:v>
                </c:pt>
                <c:pt idx="1416">
                  <c:v>0.32586999999999999</c:v>
                </c:pt>
                <c:pt idx="1417">
                  <c:v>0.32573000000000002</c:v>
                </c:pt>
                <c:pt idx="1418">
                  <c:v>0.32558999999999999</c:v>
                </c:pt>
                <c:pt idx="1419">
                  <c:v>0.32545000000000002</c:v>
                </c:pt>
                <c:pt idx="1420">
                  <c:v>0.32530999999999999</c:v>
                </c:pt>
                <c:pt idx="1421">
                  <c:v>0.32517000000000001</c:v>
                </c:pt>
                <c:pt idx="1422">
                  <c:v>0.32501999999999998</c:v>
                </c:pt>
                <c:pt idx="1423">
                  <c:v>0.32488</c:v>
                </c:pt>
                <c:pt idx="1424">
                  <c:v>0.32473999999999997</c:v>
                </c:pt>
                <c:pt idx="1425">
                  <c:v>0.3246</c:v>
                </c:pt>
                <c:pt idx="1426">
                  <c:v>0.32446000000000003</c:v>
                </c:pt>
                <c:pt idx="1427">
                  <c:v>0.32430999999999999</c:v>
                </c:pt>
                <c:pt idx="1428">
                  <c:v>0.32417000000000001</c:v>
                </c:pt>
                <c:pt idx="1429">
                  <c:v>0.32402999999999998</c:v>
                </c:pt>
                <c:pt idx="1430">
                  <c:v>0.32388</c:v>
                </c:pt>
                <c:pt idx="1431">
                  <c:v>0.32374000000000003</c:v>
                </c:pt>
                <c:pt idx="1432">
                  <c:v>0.32358999999999999</c:v>
                </c:pt>
                <c:pt idx="1433">
                  <c:v>0.32345000000000002</c:v>
                </c:pt>
                <c:pt idx="1434">
                  <c:v>0.32330999999999999</c:v>
                </c:pt>
                <c:pt idx="1435">
                  <c:v>0.32316</c:v>
                </c:pt>
                <c:pt idx="1436">
                  <c:v>0.32301999999999997</c:v>
                </c:pt>
                <c:pt idx="1437">
                  <c:v>0.32286999999999999</c:v>
                </c:pt>
                <c:pt idx="1438">
                  <c:v>0.32272000000000001</c:v>
                </c:pt>
                <c:pt idx="1439">
                  <c:v>0.32257999999999998</c:v>
                </c:pt>
                <c:pt idx="1440">
                  <c:v>0.32242999999999999</c:v>
                </c:pt>
                <c:pt idx="1441">
                  <c:v>0.32229000000000002</c:v>
                </c:pt>
                <c:pt idx="1442">
                  <c:v>0.32213999999999998</c:v>
                </c:pt>
                <c:pt idx="1443">
                  <c:v>0.32199</c:v>
                </c:pt>
                <c:pt idx="1444">
                  <c:v>0.32185000000000002</c:v>
                </c:pt>
                <c:pt idx="1445">
                  <c:v>0.32169999999999999</c:v>
                </c:pt>
                <c:pt idx="1446">
                  <c:v>0.32155</c:v>
                </c:pt>
                <c:pt idx="1447">
                  <c:v>0.32140000000000002</c:v>
                </c:pt>
                <c:pt idx="1448">
                  <c:v>0.32124999999999998</c:v>
                </c:pt>
                <c:pt idx="1449">
                  <c:v>0.32111000000000001</c:v>
                </c:pt>
                <c:pt idx="1450">
                  <c:v>0.32096000000000002</c:v>
                </c:pt>
                <c:pt idx="1451">
                  <c:v>0.32080999999999998</c:v>
                </c:pt>
                <c:pt idx="1452">
                  <c:v>0.32066</c:v>
                </c:pt>
                <c:pt idx="1453">
                  <c:v>0.32051000000000002</c:v>
                </c:pt>
                <c:pt idx="1454">
                  <c:v>0.32035999999999998</c:v>
                </c:pt>
                <c:pt idx="1455">
                  <c:v>0.32020999999999999</c:v>
                </c:pt>
                <c:pt idx="1456">
                  <c:v>0.32006000000000001</c:v>
                </c:pt>
                <c:pt idx="1457">
                  <c:v>0.31991000000000003</c:v>
                </c:pt>
                <c:pt idx="1458">
                  <c:v>0.31975999999999999</c:v>
                </c:pt>
                <c:pt idx="1459">
                  <c:v>0.31961000000000001</c:v>
                </c:pt>
                <c:pt idx="1460">
                  <c:v>0.31946000000000002</c:v>
                </c:pt>
                <c:pt idx="1461">
                  <c:v>0.31930999999999998</c:v>
                </c:pt>
                <c:pt idx="1462">
                  <c:v>0.31914999999999999</c:v>
                </c:pt>
                <c:pt idx="1463">
                  <c:v>0.31900000000000001</c:v>
                </c:pt>
                <c:pt idx="1464">
                  <c:v>0.31885000000000002</c:v>
                </c:pt>
                <c:pt idx="1465">
                  <c:v>0.31869999999999998</c:v>
                </c:pt>
                <c:pt idx="1466">
                  <c:v>0.31855</c:v>
                </c:pt>
                <c:pt idx="1467">
                  <c:v>0.31839000000000001</c:v>
                </c:pt>
                <c:pt idx="1468">
                  <c:v>0.31824000000000002</c:v>
                </c:pt>
                <c:pt idx="1469">
                  <c:v>0.31808999999999998</c:v>
                </c:pt>
                <c:pt idx="1470">
                  <c:v>0.31792999999999999</c:v>
                </c:pt>
                <c:pt idx="1471">
                  <c:v>0.31778000000000001</c:v>
                </c:pt>
                <c:pt idx="1472">
                  <c:v>0.31763000000000002</c:v>
                </c:pt>
                <c:pt idx="1473">
                  <c:v>0.31746999999999997</c:v>
                </c:pt>
                <c:pt idx="1474">
                  <c:v>0.31731999999999999</c:v>
                </c:pt>
                <c:pt idx="1475">
                  <c:v>0.31717000000000001</c:v>
                </c:pt>
                <c:pt idx="1476">
                  <c:v>0.31701000000000001</c:v>
                </c:pt>
                <c:pt idx="1477">
                  <c:v>0.31685999999999998</c:v>
                </c:pt>
                <c:pt idx="1478">
                  <c:v>0.31669999999999998</c:v>
                </c:pt>
                <c:pt idx="1479">
                  <c:v>0.31655</c:v>
                </c:pt>
                <c:pt idx="1480">
                  <c:v>0.31639</c:v>
                </c:pt>
                <c:pt idx="1481">
                  <c:v>0.31623000000000001</c:v>
                </c:pt>
                <c:pt idx="1482">
                  <c:v>0.31608000000000003</c:v>
                </c:pt>
                <c:pt idx="1483">
                  <c:v>0.31591999999999998</c:v>
                </c:pt>
                <c:pt idx="1484">
                  <c:v>0.31577</c:v>
                </c:pt>
                <c:pt idx="1485">
                  <c:v>0.31561</c:v>
                </c:pt>
                <c:pt idx="1486">
                  <c:v>0.31545000000000001</c:v>
                </c:pt>
                <c:pt idx="1487">
                  <c:v>0.31530000000000002</c:v>
                </c:pt>
                <c:pt idx="1488">
                  <c:v>0.31513999999999998</c:v>
                </c:pt>
                <c:pt idx="1489">
                  <c:v>0.31498999999999999</c:v>
                </c:pt>
                <c:pt idx="1490">
                  <c:v>0.31483</c:v>
                </c:pt>
                <c:pt idx="1491">
                  <c:v>0.31468000000000002</c:v>
                </c:pt>
                <c:pt idx="1492">
                  <c:v>0.31452999999999998</c:v>
                </c:pt>
                <c:pt idx="1493">
                  <c:v>0.31437999999999999</c:v>
                </c:pt>
                <c:pt idx="1494">
                  <c:v>0.31423000000000001</c:v>
                </c:pt>
                <c:pt idx="1495">
                  <c:v>0.31408000000000003</c:v>
                </c:pt>
                <c:pt idx="1496">
                  <c:v>0.31392999999999999</c:v>
                </c:pt>
                <c:pt idx="1497">
                  <c:v>0.31378</c:v>
                </c:pt>
                <c:pt idx="1498">
                  <c:v>0.31363000000000002</c:v>
                </c:pt>
                <c:pt idx="1499">
                  <c:v>0.31348999999999999</c:v>
                </c:pt>
                <c:pt idx="1500">
                  <c:v>0.31334000000000001</c:v>
                </c:pt>
                <c:pt idx="1501">
                  <c:v>0.31319999999999998</c:v>
                </c:pt>
                <c:pt idx="1502">
                  <c:v>0.31306</c:v>
                </c:pt>
                <c:pt idx="1503">
                  <c:v>0.31291000000000002</c:v>
                </c:pt>
                <c:pt idx="1504">
                  <c:v>0.31276999999999999</c:v>
                </c:pt>
                <c:pt idx="1505">
                  <c:v>0.31263000000000002</c:v>
                </c:pt>
                <c:pt idx="1506">
                  <c:v>0.31248999999999999</c:v>
                </c:pt>
                <c:pt idx="1507">
                  <c:v>0.31235000000000002</c:v>
                </c:pt>
                <c:pt idx="1508">
                  <c:v>0.31220999999999999</c:v>
                </c:pt>
                <c:pt idx="1509">
                  <c:v>0.31207000000000001</c:v>
                </c:pt>
                <c:pt idx="1510">
                  <c:v>0.31194</c:v>
                </c:pt>
                <c:pt idx="1511">
                  <c:v>0.31180000000000002</c:v>
                </c:pt>
                <c:pt idx="1512">
                  <c:v>0.31167</c:v>
                </c:pt>
                <c:pt idx="1513">
                  <c:v>0.31152999999999997</c:v>
                </c:pt>
                <c:pt idx="1514">
                  <c:v>0.31140000000000001</c:v>
                </c:pt>
                <c:pt idx="1515">
                  <c:v>0.31125999999999998</c:v>
                </c:pt>
                <c:pt idx="1516">
                  <c:v>0.31113000000000002</c:v>
                </c:pt>
                <c:pt idx="1517">
                  <c:v>0.311</c:v>
                </c:pt>
                <c:pt idx="1518">
                  <c:v>0.31086999999999998</c:v>
                </c:pt>
                <c:pt idx="1519">
                  <c:v>0.31074000000000002</c:v>
                </c:pt>
                <c:pt idx="1520">
                  <c:v>0.31061</c:v>
                </c:pt>
                <c:pt idx="1521">
                  <c:v>0.31047999999999998</c:v>
                </c:pt>
                <c:pt idx="1522">
                  <c:v>0.31036000000000002</c:v>
                </c:pt>
                <c:pt idx="1523">
                  <c:v>0.31023000000000001</c:v>
                </c:pt>
                <c:pt idx="1524">
                  <c:v>0.31009999999999999</c:v>
                </c:pt>
                <c:pt idx="1525">
                  <c:v>0.30997999999999998</c:v>
                </c:pt>
                <c:pt idx="1526">
                  <c:v>0.30985000000000001</c:v>
                </c:pt>
                <c:pt idx="1527">
                  <c:v>0.30973000000000001</c:v>
                </c:pt>
                <c:pt idx="1528">
                  <c:v>0.30961</c:v>
                </c:pt>
                <c:pt idx="1529">
                  <c:v>0.30948999999999999</c:v>
                </c:pt>
                <c:pt idx="1530">
                  <c:v>0.30936999999999998</c:v>
                </c:pt>
                <c:pt idx="1531">
                  <c:v>0.30924000000000001</c:v>
                </c:pt>
                <c:pt idx="1532">
                  <c:v>0.30913000000000002</c:v>
                </c:pt>
                <c:pt idx="1533">
                  <c:v>0.30901000000000001</c:v>
                </c:pt>
                <c:pt idx="1534">
                  <c:v>0.30889</c:v>
                </c:pt>
                <c:pt idx="1535">
                  <c:v>0.30876999999999999</c:v>
                </c:pt>
                <c:pt idx="1536">
                  <c:v>0.30864999999999998</c:v>
                </c:pt>
                <c:pt idx="1537">
                  <c:v>0.30853999999999998</c:v>
                </c:pt>
                <c:pt idx="1538">
                  <c:v>0.30842000000000003</c:v>
                </c:pt>
                <c:pt idx="1539">
                  <c:v>0.30830999999999997</c:v>
                </c:pt>
                <c:pt idx="1540">
                  <c:v>0.30819999999999997</c:v>
                </c:pt>
                <c:pt idx="1541">
                  <c:v>0.30808000000000002</c:v>
                </c:pt>
                <c:pt idx="1542">
                  <c:v>0.30797000000000002</c:v>
                </c:pt>
                <c:pt idx="1543">
                  <c:v>0.30786000000000002</c:v>
                </c:pt>
                <c:pt idx="1544">
                  <c:v>0.30775000000000002</c:v>
                </c:pt>
                <c:pt idx="1545">
                  <c:v>0.30764000000000002</c:v>
                </c:pt>
                <c:pt idx="1546">
                  <c:v>0.30753000000000003</c:v>
                </c:pt>
                <c:pt idx="1547">
                  <c:v>0.30742999999999998</c:v>
                </c:pt>
                <c:pt idx="1548">
                  <c:v>0.30731999999999998</c:v>
                </c:pt>
                <c:pt idx="1549">
                  <c:v>0.30720999999999998</c:v>
                </c:pt>
                <c:pt idx="1550">
                  <c:v>0.30710999999999999</c:v>
                </c:pt>
                <c:pt idx="1551">
                  <c:v>0.307</c:v>
                </c:pt>
                <c:pt idx="1552">
                  <c:v>0.30690000000000001</c:v>
                </c:pt>
                <c:pt idx="1553">
                  <c:v>0.30680000000000002</c:v>
                </c:pt>
                <c:pt idx="1554">
                  <c:v>0.30669000000000002</c:v>
                </c:pt>
                <c:pt idx="1555">
                  <c:v>0.30658999999999997</c:v>
                </c:pt>
                <c:pt idx="1556">
                  <c:v>0.30648999999999998</c:v>
                </c:pt>
                <c:pt idx="1557">
                  <c:v>0.30639</c:v>
                </c:pt>
                <c:pt idx="1558">
                  <c:v>0.30629000000000001</c:v>
                </c:pt>
                <c:pt idx="1559">
                  <c:v>0.30619000000000002</c:v>
                </c:pt>
                <c:pt idx="1560">
                  <c:v>0.30608999999999997</c:v>
                </c:pt>
                <c:pt idx="1561">
                  <c:v>0.30599999999999999</c:v>
                </c:pt>
                <c:pt idx="1562">
                  <c:v>0.30590000000000001</c:v>
                </c:pt>
                <c:pt idx="1563">
                  <c:v>0.30580000000000002</c:v>
                </c:pt>
                <c:pt idx="1564">
                  <c:v>0.30570999999999998</c:v>
                </c:pt>
                <c:pt idx="1565">
                  <c:v>0.30560999999999999</c:v>
                </c:pt>
                <c:pt idx="1566">
                  <c:v>0.30552000000000001</c:v>
                </c:pt>
                <c:pt idx="1567">
                  <c:v>0.30542999999999998</c:v>
                </c:pt>
                <c:pt idx="1568">
                  <c:v>0.30534</c:v>
                </c:pt>
                <c:pt idx="1569">
                  <c:v>0.30524000000000001</c:v>
                </c:pt>
                <c:pt idx="1570">
                  <c:v>0.30514999999999998</c:v>
                </c:pt>
                <c:pt idx="1571">
                  <c:v>0.30506</c:v>
                </c:pt>
                <c:pt idx="1572">
                  <c:v>0.30497000000000002</c:v>
                </c:pt>
                <c:pt idx="1573">
                  <c:v>0.30488999999999999</c:v>
                </c:pt>
                <c:pt idx="1574">
                  <c:v>0.30480000000000002</c:v>
                </c:pt>
                <c:pt idx="1575">
                  <c:v>0.30470999999999998</c:v>
                </c:pt>
                <c:pt idx="1576">
                  <c:v>0.30463000000000001</c:v>
                </c:pt>
                <c:pt idx="1577">
                  <c:v>0.30453999999999998</c:v>
                </c:pt>
                <c:pt idx="1578">
                  <c:v>0.30445</c:v>
                </c:pt>
                <c:pt idx="1579">
                  <c:v>0.30436999999999997</c:v>
                </c:pt>
                <c:pt idx="1580">
                  <c:v>0.30429</c:v>
                </c:pt>
                <c:pt idx="1581">
                  <c:v>0.30420000000000003</c:v>
                </c:pt>
                <c:pt idx="1582">
                  <c:v>0.30412</c:v>
                </c:pt>
                <c:pt idx="1583">
                  <c:v>0.30403999999999998</c:v>
                </c:pt>
                <c:pt idx="1584">
                  <c:v>0.30396000000000001</c:v>
                </c:pt>
                <c:pt idx="1585">
                  <c:v>0.30387999999999998</c:v>
                </c:pt>
                <c:pt idx="1586">
                  <c:v>0.30380000000000001</c:v>
                </c:pt>
                <c:pt idx="1587">
                  <c:v>0.30371999999999999</c:v>
                </c:pt>
                <c:pt idx="1588">
                  <c:v>0.30364999999999998</c:v>
                </c:pt>
                <c:pt idx="1589">
                  <c:v>0.30357000000000001</c:v>
                </c:pt>
                <c:pt idx="1590">
                  <c:v>0.30348999999999998</c:v>
                </c:pt>
                <c:pt idx="1591">
                  <c:v>0.30342000000000002</c:v>
                </c:pt>
                <c:pt idx="1592">
                  <c:v>0.30334</c:v>
                </c:pt>
                <c:pt idx="1593">
                  <c:v>0.30326999999999998</c:v>
                </c:pt>
                <c:pt idx="1594">
                  <c:v>0.30320000000000003</c:v>
                </c:pt>
                <c:pt idx="1595">
                  <c:v>0.30312</c:v>
                </c:pt>
                <c:pt idx="1596">
                  <c:v>0.30304999999999999</c:v>
                </c:pt>
                <c:pt idx="1597">
                  <c:v>0.30298000000000003</c:v>
                </c:pt>
                <c:pt idx="1598">
                  <c:v>0.30291000000000001</c:v>
                </c:pt>
                <c:pt idx="1599">
                  <c:v>0.30284</c:v>
                </c:pt>
                <c:pt idx="1600">
                  <c:v>0.30276999999999998</c:v>
                </c:pt>
                <c:pt idx="1601">
                  <c:v>0.30270000000000002</c:v>
                </c:pt>
                <c:pt idx="1602">
                  <c:v>0.30264000000000002</c:v>
                </c:pt>
                <c:pt idx="1603">
                  <c:v>0.30257000000000001</c:v>
                </c:pt>
                <c:pt idx="1604">
                  <c:v>0.30249999999999999</c:v>
                </c:pt>
                <c:pt idx="1605">
                  <c:v>0.30243999999999999</c:v>
                </c:pt>
                <c:pt idx="1606">
                  <c:v>0.30237000000000003</c:v>
                </c:pt>
                <c:pt idx="1607">
                  <c:v>0.30231000000000002</c:v>
                </c:pt>
                <c:pt idx="1608">
                  <c:v>0.30225000000000002</c:v>
                </c:pt>
                <c:pt idx="1609">
                  <c:v>0.30218</c:v>
                </c:pt>
                <c:pt idx="1610">
                  <c:v>0.30212</c:v>
                </c:pt>
                <c:pt idx="1611">
                  <c:v>0.30206</c:v>
                </c:pt>
                <c:pt idx="1612">
                  <c:v>0.30199999999999999</c:v>
                </c:pt>
                <c:pt idx="1613">
                  <c:v>0.30193999999999999</c:v>
                </c:pt>
                <c:pt idx="1614">
                  <c:v>0.30187999999999998</c:v>
                </c:pt>
                <c:pt idx="1615">
                  <c:v>0.30181999999999998</c:v>
                </c:pt>
                <c:pt idx="1616">
                  <c:v>0.30175999999999997</c:v>
                </c:pt>
                <c:pt idx="1617">
                  <c:v>0.30170999999999998</c:v>
                </c:pt>
                <c:pt idx="1618">
                  <c:v>0.30164999999999997</c:v>
                </c:pt>
                <c:pt idx="1619">
                  <c:v>0.30159000000000002</c:v>
                </c:pt>
                <c:pt idx="1620">
                  <c:v>0.30153999999999997</c:v>
                </c:pt>
                <c:pt idx="1621">
                  <c:v>0.30148000000000003</c:v>
                </c:pt>
                <c:pt idx="1622">
                  <c:v>0.30142999999999998</c:v>
                </c:pt>
                <c:pt idx="1623">
                  <c:v>0.30137999999999998</c:v>
                </c:pt>
                <c:pt idx="1624">
                  <c:v>0.30131999999999998</c:v>
                </c:pt>
                <c:pt idx="1625">
                  <c:v>0.30126999999999998</c:v>
                </c:pt>
                <c:pt idx="1626">
                  <c:v>0.30121999999999999</c:v>
                </c:pt>
                <c:pt idx="1627">
                  <c:v>0.30116999999999999</c:v>
                </c:pt>
                <c:pt idx="1628">
                  <c:v>0.30112</c:v>
                </c:pt>
                <c:pt idx="1629">
                  <c:v>0.30107</c:v>
                </c:pt>
                <c:pt idx="1630">
                  <c:v>0.30102000000000001</c:v>
                </c:pt>
                <c:pt idx="1631">
                  <c:v>0.30097000000000002</c:v>
                </c:pt>
                <c:pt idx="1632">
                  <c:v>0.30092999999999998</c:v>
                </c:pt>
                <c:pt idx="1633">
                  <c:v>0.30087999999999998</c:v>
                </c:pt>
                <c:pt idx="1634">
                  <c:v>0.30084</c:v>
                </c:pt>
                <c:pt idx="1635">
                  <c:v>0.30079</c:v>
                </c:pt>
                <c:pt idx="1636">
                  <c:v>0.30075000000000002</c:v>
                </c:pt>
                <c:pt idx="1637">
                  <c:v>0.30070000000000002</c:v>
                </c:pt>
                <c:pt idx="1638">
                  <c:v>0.30065999999999998</c:v>
                </c:pt>
                <c:pt idx="1639">
                  <c:v>0.30062</c:v>
                </c:pt>
                <c:pt idx="1640">
                  <c:v>0.30057</c:v>
                </c:pt>
                <c:pt idx="1641">
                  <c:v>0.30053000000000002</c:v>
                </c:pt>
                <c:pt idx="1642">
                  <c:v>0.30048999999999998</c:v>
                </c:pt>
                <c:pt idx="1643">
                  <c:v>0.30044999999999999</c:v>
                </c:pt>
                <c:pt idx="1644">
                  <c:v>0.30041000000000001</c:v>
                </c:pt>
                <c:pt idx="1645">
                  <c:v>0.30037999999999998</c:v>
                </c:pt>
                <c:pt idx="1646">
                  <c:v>0.30034</c:v>
                </c:pt>
                <c:pt idx="1647">
                  <c:v>0.30030000000000001</c:v>
                </c:pt>
                <c:pt idx="1648">
                  <c:v>0.30026000000000003</c:v>
                </c:pt>
                <c:pt idx="1649">
                  <c:v>0.30023</c:v>
                </c:pt>
                <c:pt idx="1650">
                  <c:v>0.30019000000000001</c:v>
                </c:pt>
                <c:pt idx="1651">
                  <c:v>0.30015999999999998</c:v>
                </c:pt>
                <c:pt idx="1652">
                  <c:v>0.30012</c:v>
                </c:pt>
                <c:pt idx="1653">
                  <c:v>0.30009000000000002</c:v>
                </c:pt>
                <c:pt idx="1654">
                  <c:v>0.30005999999999999</c:v>
                </c:pt>
                <c:pt idx="1655">
                  <c:v>0.30003000000000002</c:v>
                </c:pt>
                <c:pt idx="1656">
                  <c:v>0.3</c:v>
                </c:pt>
                <c:pt idx="1657">
                  <c:v>0.29996</c:v>
                </c:pt>
                <c:pt idx="1658">
                  <c:v>0.29992999999999997</c:v>
                </c:pt>
                <c:pt idx="1659">
                  <c:v>0.29991000000000001</c:v>
                </c:pt>
                <c:pt idx="1660">
                  <c:v>0.29987999999999998</c:v>
                </c:pt>
                <c:pt idx="1661">
                  <c:v>0.29985000000000001</c:v>
                </c:pt>
                <c:pt idx="1662">
                  <c:v>0.29981999999999998</c:v>
                </c:pt>
                <c:pt idx="1663">
                  <c:v>0.29979</c:v>
                </c:pt>
                <c:pt idx="1664">
                  <c:v>0.29976999999999998</c:v>
                </c:pt>
                <c:pt idx="1665">
                  <c:v>0.29974000000000001</c:v>
                </c:pt>
                <c:pt idx="1666">
                  <c:v>0.29971999999999999</c:v>
                </c:pt>
                <c:pt idx="1667">
                  <c:v>0.29969000000000001</c:v>
                </c:pt>
                <c:pt idx="1668">
                  <c:v>0.29966999999999999</c:v>
                </c:pt>
                <c:pt idx="1669">
                  <c:v>0.29965000000000003</c:v>
                </c:pt>
                <c:pt idx="1670">
                  <c:v>0.29962</c:v>
                </c:pt>
                <c:pt idx="1671">
                  <c:v>0.29959999999999998</c:v>
                </c:pt>
                <c:pt idx="1672">
                  <c:v>0.29958000000000001</c:v>
                </c:pt>
                <c:pt idx="1673">
                  <c:v>0.29955999999999999</c:v>
                </c:pt>
                <c:pt idx="1674">
                  <c:v>0.29953999999999997</c:v>
                </c:pt>
                <c:pt idx="1675">
                  <c:v>0.29952000000000001</c:v>
                </c:pt>
                <c:pt idx="1676">
                  <c:v>0.29949999999999999</c:v>
                </c:pt>
                <c:pt idx="1677">
                  <c:v>0.29948000000000002</c:v>
                </c:pt>
                <c:pt idx="1678">
                  <c:v>0.29947000000000001</c:v>
                </c:pt>
                <c:pt idx="1679">
                  <c:v>0.29944999999999999</c:v>
                </c:pt>
                <c:pt idx="1680">
                  <c:v>0.29942999999999997</c:v>
                </c:pt>
                <c:pt idx="1681">
                  <c:v>0.29942000000000002</c:v>
                </c:pt>
                <c:pt idx="1682">
                  <c:v>0.2994</c:v>
                </c:pt>
                <c:pt idx="1683">
                  <c:v>0.29938999999999999</c:v>
                </c:pt>
                <c:pt idx="1684">
                  <c:v>0.29937000000000002</c:v>
                </c:pt>
                <c:pt idx="1685">
                  <c:v>0.29936000000000001</c:v>
                </c:pt>
                <c:pt idx="1686">
                  <c:v>0.29935</c:v>
                </c:pt>
                <c:pt idx="1687">
                  <c:v>0.29933999999999999</c:v>
                </c:pt>
                <c:pt idx="1688">
                  <c:v>0.29932999999999998</c:v>
                </c:pt>
                <c:pt idx="1689">
                  <c:v>0.29931000000000002</c:v>
                </c:pt>
                <c:pt idx="1690">
                  <c:v>0.29930000000000001</c:v>
                </c:pt>
                <c:pt idx="1691">
                  <c:v>0.29930000000000001</c:v>
                </c:pt>
                <c:pt idx="1692">
                  <c:v>0.29929</c:v>
                </c:pt>
                <c:pt idx="1693">
                  <c:v>0.29927999999999999</c:v>
                </c:pt>
                <c:pt idx="1694">
                  <c:v>0.29926999999999998</c:v>
                </c:pt>
                <c:pt idx="1695">
                  <c:v>0.29926000000000003</c:v>
                </c:pt>
                <c:pt idx="1696">
                  <c:v>0.29926000000000003</c:v>
                </c:pt>
                <c:pt idx="1697">
                  <c:v>0.29925000000000002</c:v>
                </c:pt>
                <c:pt idx="1698">
                  <c:v>0.29925000000000002</c:v>
                </c:pt>
                <c:pt idx="1699">
                  <c:v>0.29924000000000001</c:v>
                </c:pt>
                <c:pt idx="1700">
                  <c:v>0.29924000000000001</c:v>
                </c:pt>
                <c:pt idx="1701">
                  <c:v>0.29923</c:v>
                </c:pt>
                <c:pt idx="1702">
                  <c:v>0.29923</c:v>
                </c:pt>
                <c:pt idx="1703">
                  <c:v>0.29923</c:v>
                </c:pt>
                <c:pt idx="1704">
                  <c:v>0.29923</c:v>
                </c:pt>
                <c:pt idx="1705">
                  <c:v>0.29923</c:v>
                </c:pt>
                <c:pt idx="1706">
                  <c:v>0.29923</c:v>
                </c:pt>
                <c:pt idx="1707">
                  <c:v>0.29923</c:v>
                </c:pt>
                <c:pt idx="1708">
                  <c:v>0.29923</c:v>
                </c:pt>
                <c:pt idx="1709">
                  <c:v>0.29923</c:v>
                </c:pt>
                <c:pt idx="1710">
                  <c:v>0.29923</c:v>
                </c:pt>
                <c:pt idx="1711">
                  <c:v>0.29923</c:v>
                </c:pt>
                <c:pt idx="1712">
                  <c:v>0.29924000000000001</c:v>
                </c:pt>
                <c:pt idx="1713">
                  <c:v>0.29924000000000001</c:v>
                </c:pt>
                <c:pt idx="1714">
                  <c:v>0.29924000000000001</c:v>
                </c:pt>
                <c:pt idx="1715">
                  <c:v>0.29925000000000002</c:v>
                </c:pt>
                <c:pt idx="1716">
                  <c:v>0.29926000000000003</c:v>
                </c:pt>
                <c:pt idx="1717">
                  <c:v>0.29926000000000003</c:v>
                </c:pt>
                <c:pt idx="1718">
                  <c:v>0.29926999999999998</c:v>
                </c:pt>
                <c:pt idx="1719">
                  <c:v>0.29927999999999999</c:v>
                </c:pt>
                <c:pt idx="1720">
                  <c:v>0.29927999999999999</c:v>
                </c:pt>
                <c:pt idx="1721">
                  <c:v>0.29929</c:v>
                </c:pt>
                <c:pt idx="1722">
                  <c:v>0.29930000000000001</c:v>
                </c:pt>
                <c:pt idx="1723">
                  <c:v>0.29931000000000002</c:v>
                </c:pt>
                <c:pt idx="1724">
                  <c:v>0.29931999999999997</c:v>
                </c:pt>
                <c:pt idx="1725">
                  <c:v>0.29932999999999998</c:v>
                </c:pt>
                <c:pt idx="1726">
                  <c:v>0.29933999999999999</c:v>
                </c:pt>
                <c:pt idx="1727">
                  <c:v>0.29935</c:v>
                </c:pt>
                <c:pt idx="1728">
                  <c:v>0.29937000000000002</c:v>
                </c:pt>
                <c:pt idx="1729">
                  <c:v>0.29937999999999998</c:v>
                </c:pt>
                <c:pt idx="1730">
                  <c:v>0.29938999999999999</c:v>
                </c:pt>
                <c:pt idx="1731">
                  <c:v>0.29941000000000001</c:v>
                </c:pt>
                <c:pt idx="1732">
                  <c:v>0.29942000000000002</c:v>
                </c:pt>
                <c:pt idx="1733">
                  <c:v>0.29943999999999998</c:v>
                </c:pt>
                <c:pt idx="1734">
                  <c:v>0.29944999999999999</c:v>
                </c:pt>
                <c:pt idx="1735">
                  <c:v>0.29947000000000001</c:v>
                </c:pt>
                <c:pt idx="1736">
                  <c:v>0.29948999999999998</c:v>
                </c:pt>
                <c:pt idx="1737">
                  <c:v>0.29949999999999999</c:v>
                </c:pt>
                <c:pt idx="1738">
                  <c:v>0.29952000000000001</c:v>
                </c:pt>
                <c:pt idx="1739">
                  <c:v>0.29953999999999997</c:v>
                </c:pt>
                <c:pt idx="1740">
                  <c:v>0.29955999999999999</c:v>
                </c:pt>
                <c:pt idx="1741">
                  <c:v>0.29958000000000001</c:v>
                </c:pt>
                <c:pt idx="1742">
                  <c:v>0.29959999999999998</c:v>
                </c:pt>
                <c:pt idx="1743">
                  <c:v>0.29962</c:v>
                </c:pt>
                <c:pt idx="1744">
                  <c:v>0.29964000000000002</c:v>
                </c:pt>
                <c:pt idx="1745">
                  <c:v>0.29965999999999998</c:v>
                </c:pt>
                <c:pt idx="1746">
                  <c:v>0.29968</c:v>
                </c:pt>
                <c:pt idx="1747">
                  <c:v>0.29970000000000002</c:v>
                </c:pt>
                <c:pt idx="1748">
                  <c:v>0.29971999999999999</c:v>
                </c:pt>
                <c:pt idx="1749">
                  <c:v>0.29973</c:v>
                </c:pt>
                <c:pt idx="1750">
                  <c:v>0.29975000000000002</c:v>
                </c:pt>
                <c:pt idx="1751">
                  <c:v>0.29976999999999998</c:v>
                </c:pt>
                <c:pt idx="1752">
                  <c:v>0.29977999999999999</c:v>
                </c:pt>
                <c:pt idx="1753">
                  <c:v>0.29980000000000001</c:v>
                </c:pt>
                <c:pt idx="1754">
                  <c:v>0.29981000000000002</c:v>
                </c:pt>
                <c:pt idx="1755">
                  <c:v>0.29981999999999998</c:v>
                </c:pt>
                <c:pt idx="1756">
                  <c:v>0.29984</c:v>
                </c:pt>
                <c:pt idx="1757">
                  <c:v>0.29985000000000001</c:v>
                </c:pt>
                <c:pt idx="1758">
                  <c:v>0.29986000000000002</c:v>
                </c:pt>
                <c:pt idx="1759">
                  <c:v>0.29987000000000003</c:v>
                </c:pt>
                <c:pt idx="1760">
                  <c:v>0.29987999999999998</c:v>
                </c:pt>
                <c:pt idx="1761">
                  <c:v>0.29988999999999999</c:v>
                </c:pt>
                <c:pt idx="1762">
                  <c:v>0.2999</c:v>
                </c:pt>
                <c:pt idx="1763">
                  <c:v>0.29991000000000001</c:v>
                </c:pt>
                <c:pt idx="1764">
                  <c:v>0.29992000000000002</c:v>
                </c:pt>
                <c:pt idx="1765">
                  <c:v>0.29992000000000002</c:v>
                </c:pt>
                <c:pt idx="1766">
                  <c:v>0.29992999999999997</c:v>
                </c:pt>
                <c:pt idx="1767">
                  <c:v>0.29993999999999998</c:v>
                </c:pt>
                <c:pt idx="1768">
                  <c:v>0.29993999999999998</c:v>
                </c:pt>
                <c:pt idx="1769">
                  <c:v>0.29994999999999999</c:v>
                </c:pt>
                <c:pt idx="1770">
                  <c:v>0.29994999999999999</c:v>
                </c:pt>
                <c:pt idx="1771">
                  <c:v>0.29994999999999999</c:v>
                </c:pt>
                <c:pt idx="1772">
                  <c:v>0.29996</c:v>
                </c:pt>
                <c:pt idx="1773">
                  <c:v>0.29996</c:v>
                </c:pt>
                <c:pt idx="1774">
                  <c:v>0.29996</c:v>
                </c:pt>
                <c:pt idx="1775">
                  <c:v>0.29996</c:v>
                </c:pt>
                <c:pt idx="1776">
                  <c:v>0.29996</c:v>
                </c:pt>
                <c:pt idx="1777">
                  <c:v>0.29996</c:v>
                </c:pt>
                <c:pt idx="1778">
                  <c:v>0.29996</c:v>
                </c:pt>
                <c:pt idx="1779">
                  <c:v>0.29996</c:v>
                </c:pt>
                <c:pt idx="1780">
                  <c:v>0.29996</c:v>
                </c:pt>
                <c:pt idx="1781">
                  <c:v>0.29996</c:v>
                </c:pt>
                <c:pt idx="1782">
                  <c:v>0.29994999999999999</c:v>
                </c:pt>
                <c:pt idx="1783">
                  <c:v>0.29994999999999999</c:v>
                </c:pt>
                <c:pt idx="1784">
                  <c:v>0.29993999999999998</c:v>
                </c:pt>
                <c:pt idx="1785">
                  <c:v>0.29993999999999998</c:v>
                </c:pt>
                <c:pt idx="1786">
                  <c:v>0.29992999999999997</c:v>
                </c:pt>
                <c:pt idx="1787">
                  <c:v>0.29992999999999997</c:v>
                </c:pt>
                <c:pt idx="1788">
                  <c:v>0.29992000000000002</c:v>
                </c:pt>
                <c:pt idx="1789">
                  <c:v>0.29991000000000001</c:v>
                </c:pt>
                <c:pt idx="1790">
                  <c:v>0.29991000000000001</c:v>
                </c:pt>
                <c:pt idx="1791">
                  <c:v>0.2999</c:v>
                </c:pt>
                <c:pt idx="1792">
                  <c:v>0.29988999999999999</c:v>
                </c:pt>
                <c:pt idx="1793">
                  <c:v>0.29987999999999998</c:v>
                </c:pt>
                <c:pt idx="1794">
                  <c:v>0.29987000000000003</c:v>
                </c:pt>
                <c:pt idx="1795">
                  <c:v>0.29986000000000002</c:v>
                </c:pt>
                <c:pt idx="1796">
                  <c:v>0.29985000000000001</c:v>
                </c:pt>
                <c:pt idx="1797">
                  <c:v>0.29984</c:v>
                </c:pt>
                <c:pt idx="1798">
                  <c:v>0.29981999999999998</c:v>
                </c:pt>
                <c:pt idx="1799">
                  <c:v>0.29981000000000002</c:v>
                </c:pt>
                <c:pt idx="1800">
                  <c:v>0.29980000000000001</c:v>
                </c:pt>
                <c:pt idx="1801">
                  <c:v>0.29977999999999999</c:v>
                </c:pt>
                <c:pt idx="1802">
                  <c:v>0.29976999999999998</c:v>
                </c:pt>
                <c:pt idx="1803">
                  <c:v>0.29976000000000003</c:v>
                </c:pt>
                <c:pt idx="1804">
                  <c:v>0.29974000000000001</c:v>
                </c:pt>
                <c:pt idx="1805">
                  <c:v>0.29971999999999999</c:v>
                </c:pt>
                <c:pt idx="1806">
                  <c:v>0.29970999999999998</c:v>
                </c:pt>
                <c:pt idx="1807">
                  <c:v>0.29969000000000001</c:v>
                </c:pt>
                <c:pt idx="1808">
                  <c:v>0.29966999999999999</c:v>
                </c:pt>
                <c:pt idx="1809">
                  <c:v>0.29965000000000003</c:v>
                </c:pt>
                <c:pt idx="1810">
                  <c:v>0.29963000000000001</c:v>
                </c:pt>
                <c:pt idx="1811">
                  <c:v>0.29960999999999999</c:v>
                </c:pt>
                <c:pt idx="1812">
                  <c:v>0.29959000000000002</c:v>
                </c:pt>
                <c:pt idx="1813">
                  <c:v>0.29957</c:v>
                </c:pt>
                <c:pt idx="1814">
                  <c:v>0.29954999999999998</c:v>
                </c:pt>
                <c:pt idx="1815">
                  <c:v>0.29953000000000002</c:v>
                </c:pt>
                <c:pt idx="1816">
                  <c:v>0.29951</c:v>
                </c:pt>
                <c:pt idx="1817">
                  <c:v>0.29948999999999998</c:v>
                </c:pt>
                <c:pt idx="1818">
                  <c:v>0.29946</c:v>
                </c:pt>
                <c:pt idx="1819">
                  <c:v>0.29943999999999998</c:v>
                </c:pt>
                <c:pt idx="1820">
                  <c:v>0.29941000000000001</c:v>
                </c:pt>
                <c:pt idx="1821">
                  <c:v>0.29938999999999999</c:v>
                </c:pt>
                <c:pt idx="1822">
                  <c:v>0.29936000000000001</c:v>
                </c:pt>
                <c:pt idx="1823">
                  <c:v>0.29933999999999999</c:v>
                </c:pt>
                <c:pt idx="1824">
                  <c:v>0.29931000000000002</c:v>
                </c:pt>
                <c:pt idx="1825">
                  <c:v>0.29927999999999999</c:v>
                </c:pt>
                <c:pt idx="1826">
                  <c:v>0.29926000000000003</c:v>
                </c:pt>
                <c:pt idx="1827">
                  <c:v>0.29923</c:v>
                </c:pt>
                <c:pt idx="1828">
                  <c:v>0.29920000000000002</c:v>
                </c:pt>
                <c:pt idx="1829">
                  <c:v>0.29916999999999999</c:v>
                </c:pt>
                <c:pt idx="1830">
                  <c:v>0.29914000000000002</c:v>
                </c:pt>
                <c:pt idx="1831">
                  <c:v>0.29910999999999999</c:v>
                </c:pt>
                <c:pt idx="1832">
                  <c:v>0.29908000000000001</c:v>
                </c:pt>
                <c:pt idx="1833">
                  <c:v>0.29904999999999998</c:v>
                </c:pt>
                <c:pt idx="1834">
                  <c:v>0.29902000000000001</c:v>
                </c:pt>
                <c:pt idx="1835">
                  <c:v>0.29898999999999998</c:v>
                </c:pt>
                <c:pt idx="1836">
                  <c:v>0.29894999999999999</c:v>
                </c:pt>
                <c:pt idx="1837">
                  <c:v>0.29892000000000002</c:v>
                </c:pt>
                <c:pt idx="1838">
                  <c:v>0.29888999999999999</c:v>
                </c:pt>
                <c:pt idx="1839">
                  <c:v>0.29885</c:v>
                </c:pt>
                <c:pt idx="1840">
                  <c:v>0.29881999999999997</c:v>
                </c:pt>
                <c:pt idx="1841">
                  <c:v>0.29877999999999999</c:v>
                </c:pt>
                <c:pt idx="1842">
                  <c:v>0.29875000000000002</c:v>
                </c:pt>
                <c:pt idx="1843">
                  <c:v>0.29870999999999998</c:v>
                </c:pt>
                <c:pt idx="1844">
                  <c:v>0.29866999999999999</c:v>
                </c:pt>
                <c:pt idx="1845">
                  <c:v>0.29864000000000002</c:v>
                </c:pt>
                <c:pt idx="1846">
                  <c:v>0.29859999999999998</c:v>
                </c:pt>
                <c:pt idx="1847">
                  <c:v>0.29855999999999999</c:v>
                </c:pt>
                <c:pt idx="1848">
                  <c:v>0.29852000000000001</c:v>
                </c:pt>
                <c:pt idx="1849">
                  <c:v>0.29848000000000002</c:v>
                </c:pt>
                <c:pt idx="1850">
                  <c:v>0.29843999999999998</c:v>
                </c:pt>
                <c:pt idx="1851">
                  <c:v>0.2984</c:v>
                </c:pt>
                <c:pt idx="1852">
                  <c:v>0.29836000000000001</c:v>
                </c:pt>
                <c:pt idx="1853">
                  <c:v>0.29831999999999997</c:v>
                </c:pt>
                <c:pt idx="1854">
                  <c:v>0.29827999999999999</c:v>
                </c:pt>
                <c:pt idx="1855">
                  <c:v>0.29823</c:v>
                </c:pt>
                <c:pt idx="1856">
                  <c:v>0.29819000000000001</c:v>
                </c:pt>
                <c:pt idx="1857">
                  <c:v>0.29815000000000003</c:v>
                </c:pt>
                <c:pt idx="1858">
                  <c:v>0.29810999999999999</c:v>
                </c:pt>
                <c:pt idx="1859">
                  <c:v>0.29805999999999999</c:v>
                </c:pt>
                <c:pt idx="1860">
                  <c:v>0.29802000000000001</c:v>
                </c:pt>
                <c:pt idx="1861">
                  <c:v>0.29798000000000002</c:v>
                </c:pt>
                <c:pt idx="1862">
                  <c:v>0.29792999999999997</c:v>
                </c:pt>
                <c:pt idx="1863">
                  <c:v>0.29788999999999999</c:v>
                </c:pt>
                <c:pt idx="1864">
                  <c:v>0.29785</c:v>
                </c:pt>
                <c:pt idx="1865">
                  <c:v>0.29780000000000001</c:v>
                </c:pt>
                <c:pt idx="1866">
                  <c:v>0.29776000000000002</c:v>
                </c:pt>
                <c:pt idx="1867">
                  <c:v>0.29770999999999997</c:v>
                </c:pt>
                <c:pt idx="1868">
                  <c:v>0.29765999999999998</c:v>
                </c:pt>
                <c:pt idx="1869">
                  <c:v>0.29762</c:v>
                </c:pt>
                <c:pt idx="1870">
                  <c:v>0.29757</c:v>
                </c:pt>
                <c:pt idx="1871">
                  <c:v>0.29752000000000001</c:v>
                </c:pt>
                <c:pt idx="1872">
                  <c:v>0.29747000000000001</c:v>
                </c:pt>
                <c:pt idx="1873">
                  <c:v>0.29743000000000003</c:v>
                </c:pt>
                <c:pt idx="1874">
                  <c:v>0.29737999999999998</c:v>
                </c:pt>
                <c:pt idx="1875">
                  <c:v>0.29732999999999998</c:v>
                </c:pt>
                <c:pt idx="1876">
                  <c:v>0.29727999999999999</c:v>
                </c:pt>
                <c:pt idx="1877">
                  <c:v>0.29722999999999999</c:v>
                </c:pt>
                <c:pt idx="1878">
                  <c:v>0.29718</c:v>
                </c:pt>
                <c:pt idx="1879">
                  <c:v>0.29713000000000001</c:v>
                </c:pt>
                <c:pt idx="1880">
                  <c:v>0.29709000000000002</c:v>
                </c:pt>
                <c:pt idx="1881">
                  <c:v>0.29704000000000003</c:v>
                </c:pt>
                <c:pt idx="1882">
                  <c:v>0.29699999999999999</c:v>
                </c:pt>
                <c:pt idx="1883">
                  <c:v>0.29694999999999999</c:v>
                </c:pt>
                <c:pt idx="1884">
                  <c:v>0.29691000000000001</c:v>
                </c:pt>
                <c:pt idx="1885">
                  <c:v>0.29687000000000002</c:v>
                </c:pt>
                <c:pt idx="1886">
                  <c:v>0.29681999999999997</c:v>
                </c:pt>
                <c:pt idx="1887">
                  <c:v>0.29677999999999999</c:v>
                </c:pt>
                <c:pt idx="1888">
                  <c:v>0.29674</c:v>
                </c:pt>
                <c:pt idx="1889">
                  <c:v>0.29670000000000002</c:v>
                </c:pt>
                <c:pt idx="1890">
                  <c:v>0.29665999999999998</c:v>
                </c:pt>
                <c:pt idx="1891">
                  <c:v>0.29661999999999999</c:v>
                </c:pt>
                <c:pt idx="1892">
                  <c:v>0.29658000000000001</c:v>
                </c:pt>
                <c:pt idx="1893">
                  <c:v>0.29654999999999998</c:v>
                </c:pt>
                <c:pt idx="1894">
                  <c:v>0.29651</c:v>
                </c:pt>
                <c:pt idx="1895">
                  <c:v>0.29647000000000001</c:v>
                </c:pt>
                <c:pt idx="1896">
                  <c:v>0.29643999999999998</c:v>
                </c:pt>
                <c:pt idx="1897">
                  <c:v>0.2964</c:v>
                </c:pt>
                <c:pt idx="1898">
                  <c:v>0.29637000000000002</c:v>
                </c:pt>
                <c:pt idx="1899">
                  <c:v>0.29632999999999998</c:v>
                </c:pt>
                <c:pt idx="1900">
                  <c:v>0.29630000000000001</c:v>
                </c:pt>
                <c:pt idx="1901">
                  <c:v>0.29626000000000002</c:v>
                </c:pt>
                <c:pt idx="1902">
                  <c:v>0.29622999999999999</c:v>
                </c:pt>
                <c:pt idx="1903">
                  <c:v>0.29619000000000001</c:v>
                </c:pt>
                <c:pt idx="1904">
                  <c:v>0.29615999999999998</c:v>
                </c:pt>
                <c:pt idx="1905">
                  <c:v>0.29611999999999999</c:v>
                </c:pt>
                <c:pt idx="1906">
                  <c:v>0.29608000000000001</c:v>
                </c:pt>
                <c:pt idx="1907">
                  <c:v>0.29604000000000003</c:v>
                </c:pt>
                <c:pt idx="1908">
                  <c:v>0.29601</c:v>
                </c:pt>
                <c:pt idx="1909">
                  <c:v>0.29597000000000001</c:v>
                </c:pt>
                <c:pt idx="1910">
                  <c:v>0.29593000000000003</c:v>
                </c:pt>
                <c:pt idx="1911">
                  <c:v>0.29588999999999999</c:v>
                </c:pt>
                <c:pt idx="1912">
                  <c:v>0.29585</c:v>
                </c:pt>
                <c:pt idx="1913">
                  <c:v>0.29581000000000002</c:v>
                </c:pt>
                <c:pt idx="1914">
                  <c:v>0.29576000000000002</c:v>
                </c:pt>
                <c:pt idx="1915">
                  <c:v>0.29571999999999998</c:v>
                </c:pt>
                <c:pt idx="1916">
                  <c:v>0.29568</c:v>
                </c:pt>
                <c:pt idx="1917">
                  <c:v>0.29564000000000001</c:v>
                </c:pt>
                <c:pt idx="1918">
                  <c:v>0.29559000000000002</c:v>
                </c:pt>
                <c:pt idx="1919">
                  <c:v>0.29554999999999998</c:v>
                </c:pt>
                <c:pt idx="1920">
                  <c:v>0.29550999999999999</c:v>
                </c:pt>
                <c:pt idx="1921">
                  <c:v>0.29546</c:v>
                </c:pt>
                <c:pt idx="1922">
                  <c:v>0.29542000000000002</c:v>
                </c:pt>
                <c:pt idx="1923">
                  <c:v>0.29537000000000002</c:v>
                </c:pt>
                <c:pt idx="1924">
                  <c:v>0.29532000000000003</c:v>
                </c:pt>
                <c:pt idx="1925">
                  <c:v>0.29527999999999999</c:v>
                </c:pt>
                <c:pt idx="1926">
                  <c:v>0.29522999999999999</c:v>
                </c:pt>
                <c:pt idx="1927">
                  <c:v>0.29518</c:v>
                </c:pt>
                <c:pt idx="1928">
                  <c:v>0.29514000000000001</c:v>
                </c:pt>
                <c:pt idx="1929">
                  <c:v>0.29509000000000002</c:v>
                </c:pt>
                <c:pt idx="1930">
                  <c:v>0.29504000000000002</c:v>
                </c:pt>
                <c:pt idx="1931">
                  <c:v>0.29498999999999997</c:v>
                </c:pt>
                <c:pt idx="1932">
                  <c:v>0.29493999999999998</c:v>
                </c:pt>
                <c:pt idx="1933">
                  <c:v>0.29488999999999999</c:v>
                </c:pt>
                <c:pt idx="1934">
                  <c:v>0.29483999999999999</c:v>
                </c:pt>
                <c:pt idx="1935">
                  <c:v>0.29479</c:v>
                </c:pt>
                <c:pt idx="1936">
                  <c:v>0.29472999999999999</c:v>
                </c:pt>
                <c:pt idx="1937">
                  <c:v>0.29468</c:v>
                </c:pt>
                <c:pt idx="1938">
                  <c:v>0.29463</c:v>
                </c:pt>
                <c:pt idx="1939">
                  <c:v>0.29458000000000001</c:v>
                </c:pt>
                <c:pt idx="1940">
                  <c:v>0.29452</c:v>
                </c:pt>
                <c:pt idx="1941">
                  <c:v>0.29447000000000001</c:v>
                </c:pt>
                <c:pt idx="1942">
                  <c:v>0.29441000000000001</c:v>
                </c:pt>
                <c:pt idx="1943">
                  <c:v>0.29436000000000001</c:v>
                </c:pt>
                <c:pt idx="1944">
                  <c:v>0.29430000000000001</c:v>
                </c:pt>
                <c:pt idx="1945">
                  <c:v>0.29425000000000001</c:v>
                </c:pt>
                <c:pt idx="1946">
                  <c:v>0.29419000000000001</c:v>
                </c:pt>
                <c:pt idx="1947">
                  <c:v>0.29413</c:v>
                </c:pt>
                <c:pt idx="1948">
                  <c:v>0.29408000000000001</c:v>
                </c:pt>
                <c:pt idx="1949">
                  <c:v>0.29402</c:v>
                </c:pt>
                <c:pt idx="1950">
                  <c:v>0.29396</c:v>
                </c:pt>
                <c:pt idx="1951">
                  <c:v>0.29389999999999999</c:v>
                </c:pt>
                <c:pt idx="1952">
                  <c:v>0.29383999999999999</c:v>
                </c:pt>
                <c:pt idx="1953">
                  <c:v>0.29377999999999999</c:v>
                </c:pt>
                <c:pt idx="1954">
                  <c:v>0.29371999999999998</c:v>
                </c:pt>
                <c:pt idx="1955">
                  <c:v>0.29365999999999998</c:v>
                </c:pt>
                <c:pt idx="1956">
                  <c:v>0.29360000000000003</c:v>
                </c:pt>
                <c:pt idx="1957">
                  <c:v>0.29354000000000002</c:v>
                </c:pt>
                <c:pt idx="1958">
                  <c:v>0.29348000000000002</c:v>
                </c:pt>
                <c:pt idx="1959">
                  <c:v>0.29342000000000001</c:v>
                </c:pt>
                <c:pt idx="1960">
                  <c:v>0.29336000000000001</c:v>
                </c:pt>
                <c:pt idx="1961">
                  <c:v>0.29329</c:v>
                </c:pt>
                <c:pt idx="1962">
                  <c:v>0.29322999999999999</c:v>
                </c:pt>
                <c:pt idx="1963">
                  <c:v>0.29316999999999999</c:v>
                </c:pt>
                <c:pt idx="1964">
                  <c:v>0.29310000000000003</c:v>
                </c:pt>
                <c:pt idx="1965">
                  <c:v>0.29304000000000002</c:v>
                </c:pt>
                <c:pt idx="1966">
                  <c:v>0.29297000000000001</c:v>
                </c:pt>
                <c:pt idx="1967">
                  <c:v>0.29291</c:v>
                </c:pt>
                <c:pt idx="1968">
                  <c:v>0.29283999999999999</c:v>
                </c:pt>
                <c:pt idx="1969">
                  <c:v>0.29276999999999997</c:v>
                </c:pt>
                <c:pt idx="1970">
                  <c:v>0.29271000000000003</c:v>
                </c:pt>
                <c:pt idx="1971">
                  <c:v>0.29264000000000001</c:v>
                </c:pt>
                <c:pt idx="1972">
                  <c:v>0.29257</c:v>
                </c:pt>
                <c:pt idx="1973">
                  <c:v>0.29249999999999998</c:v>
                </c:pt>
                <c:pt idx="1974">
                  <c:v>0.29243999999999998</c:v>
                </c:pt>
                <c:pt idx="1975">
                  <c:v>0.29237000000000002</c:v>
                </c:pt>
                <c:pt idx="1976">
                  <c:v>0.2923</c:v>
                </c:pt>
                <c:pt idx="1977">
                  <c:v>0.29222999999999999</c:v>
                </c:pt>
                <c:pt idx="1978">
                  <c:v>0.29215999999999998</c:v>
                </c:pt>
                <c:pt idx="1979">
                  <c:v>0.29209000000000002</c:v>
                </c:pt>
                <c:pt idx="1980">
                  <c:v>0.29202</c:v>
                </c:pt>
                <c:pt idx="1981">
                  <c:v>0.29193999999999998</c:v>
                </c:pt>
                <c:pt idx="1982">
                  <c:v>0.29187000000000002</c:v>
                </c:pt>
                <c:pt idx="1983">
                  <c:v>0.2918</c:v>
                </c:pt>
                <c:pt idx="1984">
                  <c:v>0.29172999999999999</c:v>
                </c:pt>
                <c:pt idx="1985">
                  <c:v>0.29165999999999997</c:v>
                </c:pt>
                <c:pt idx="1986">
                  <c:v>0.29158000000000001</c:v>
                </c:pt>
                <c:pt idx="1987">
                  <c:v>0.29150999999999999</c:v>
                </c:pt>
                <c:pt idx="1988">
                  <c:v>0.29143000000000002</c:v>
                </c:pt>
                <c:pt idx="1989">
                  <c:v>0.29136000000000001</c:v>
                </c:pt>
                <c:pt idx="1990">
                  <c:v>0.29127999999999998</c:v>
                </c:pt>
                <c:pt idx="1991">
                  <c:v>0.29121000000000002</c:v>
                </c:pt>
                <c:pt idx="1992">
                  <c:v>0.29113</c:v>
                </c:pt>
                <c:pt idx="1993">
                  <c:v>0.29105999999999999</c:v>
                </c:pt>
                <c:pt idx="1994">
                  <c:v>0.29098000000000002</c:v>
                </c:pt>
                <c:pt idx="1995">
                  <c:v>0.29089999999999999</c:v>
                </c:pt>
                <c:pt idx="1996">
                  <c:v>0.29082999999999998</c:v>
                </c:pt>
                <c:pt idx="1997">
                  <c:v>0.29075000000000001</c:v>
                </c:pt>
                <c:pt idx="1998">
                  <c:v>0.29066999999999998</c:v>
                </c:pt>
                <c:pt idx="1999">
                  <c:v>0.29059000000000001</c:v>
                </c:pt>
                <c:pt idx="2000">
                  <c:v>0.29050999999999999</c:v>
                </c:pt>
                <c:pt idx="2001">
                  <c:v>0.29043000000000002</c:v>
                </c:pt>
                <c:pt idx="2002">
                  <c:v>0.29035</c:v>
                </c:pt>
                <c:pt idx="2003">
                  <c:v>0.29026999999999997</c:v>
                </c:pt>
                <c:pt idx="2004">
                  <c:v>0.29019</c:v>
                </c:pt>
                <c:pt idx="2005">
                  <c:v>0.29010999999999998</c:v>
                </c:pt>
                <c:pt idx="2006">
                  <c:v>0.29003000000000001</c:v>
                </c:pt>
                <c:pt idx="2007">
                  <c:v>0.28994999999999999</c:v>
                </c:pt>
                <c:pt idx="2008">
                  <c:v>0.28987000000000002</c:v>
                </c:pt>
                <c:pt idx="2009">
                  <c:v>0.28978999999999999</c:v>
                </c:pt>
                <c:pt idx="2010">
                  <c:v>0.28970000000000001</c:v>
                </c:pt>
                <c:pt idx="2011">
                  <c:v>0.28961999999999999</c:v>
                </c:pt>
                <c:pt idx="2012">
                  <c:v>0.28954000000000002</c:v>
                </c:pt>
                <c:pt idx="2013">
                  <c:v>0.28944999999999999</c:v>
                </c:pt>
                <c:pt idx="2014">
                  <c:v>0.28937000000000002</c:v>
                </c:pt>
                <c:pt idx="2015">
                  <c:v>0.28927999999999998</c:v>
                </c:pt>
                <c:pt idx="2016">
                  <c:v>0.28920000000000001</c:v>
                </c:pt>
                <c:pt idx="2017">
                  <c:v>0.28910999999999998</c:v>
                </c:pt>
                <c:pt idx="2018">
                  <c:v>0.28903000000000001</c:v>
                </c:pt>
                <c:pt idx="2019">
                  <c:v>0.28893999999999997</c:v>
                </c:pt>
                <c:pt idx="2020">
                  <c:v>0.28885</c:v>
                </c:pt>
                <c:pt idx="2021">
                  <c:v>0.28877000000000003</c:v>
                </c:pt>
                <c:pt idx="2022">
                  <c:v>0.28867999999999999</c:v>
                </c:pt>
                <c:pt idx="2023">
                  <c:v>0.28859000000000001</c:v>
                </c:pt>
                <c:pt idx="2024">
                  <c:v>0.28850999999999999</c:v>
                </c:pt>
                <c:pt idx="2025">
                  <c:v>0.28842000000000001</c:v>
                </c:pt>
                <c:pt idx="2026">
                  <c:v>0.28832999999999998</c:v>
                </c:pt>
                <c:pt idx="2027">
                  <c:v>0.28824</c:v>
                </c:pt>
                <c:pt idx="2028">
                  <c:v>0.28815000000000002</c:v>
                </c:pt>
                <c:pt idx="2029">
                  <c:v>0.28805999999999998</c:v>
                </c:pt>
                <c:pt idx="2030">
                  <c:v>0.28797</c:v>
                </c:pt>
                <c:pt idx="2031">
                  <c:v>0.28788000000000002</c:v>
                </c:pt>
                <c:pt idx="2032">
                  <c:v>0.28778999999999999</c:v>
                </c:pt>
                <c:pt idx="2033">
                  <c:v>0.28770000000000001</c:v>
                </c:pt>
                <c:pt idx="2034">
                  <c:v>0.28760999999999998</c:v>
                </c:pt>
                <c:pt idx="2035">
                  <c:v>0.28750999999999999</c:v>
                </c:pt>
                <c:pt idx="2036">
                  <c:v>0.28742000000000001</c:v>
                </c:pt>
                <c:pt idx="2037">
                  <c:v>0.28732999999999997</c:v>
                </c:pt>
                <c:pt idx="2038">
                  <c:v>0.28724</c:v>
                </c:pt>
                <c:pt idx="2039">
                  <c:v>0.28714000000000001</c:v>
                </c:pt>
                <c:pt idx="2040">
                  <c:v>0.28705000000000003</c:v>
                </c:pt>
                <c:pt idx="2041">
                  <c:v>0.28695999999999999</c:v>
                </c:pt>
                <c:pt idx="2042">
                  <c:v>0.28686</c:v>
                </c:pt>
                <c:pt idx="2043">
                  <c:v>0.28677000000000002</c:v>
                </c:pt>
                <c:pt idx="2044">
                  <c:v>0.28666999999999998</c:v>
                </c:pt>
                <c:pt idx="2045">
                  <c:v>0.28658</c:v>
                </c:pt>
                <c:pt idx="2046">
                  <c:v>0.28648000000000001</c:v>
                </c:pt>
                <c:pt idx="2047">
                  <c:v>0.28638999999999998</c:v>
                </c:pt>
                <c:pt idx="2048">
                  <c:v>0.28628999999999999</c:v>
                </c:pt>
                <c:pt idx="2049">
                  <c:v>0.28619</c:v>
                </c:pt>
                <c:pt idx="2050">
                  <c:v>0.28610000000000002</c:v>
                </c:pt>
                <c:pt idx="2051">
                  <c:v>0.28599999999999998</c:v>
                </c:pt>
                <c:pt idx="2052">
                  <c:v>0.28589999999999999</c:v>
                </c:pt>
                <c:pt idx="2053">
                  <c:v>0.2858</c:v>
                </c:pt>
                <c:pt idx="2054">
                  <c:v>0.28571000000000002</c:v>
                </c:pt>
                <c:pt idx="2055">
                  <c:v>0.28560999999999998</c:v>
                </c:pt>
                <c:pt idx="2056">
                  <c:v>0.28550999999999999</c:v>
                </c:pt>
                <c:pt idx="2057">
                  <c:v>0.28541</c:v>
                </c:pt>
                <c:pt idx="2058">
                  <c:v>0.28531000000000001</c:v>
                </c:pt>
                <c:pt idx="2059">
                  <c:v>0.28521000000000002</c:v>
                </c:pt>
                <c:pt idx="2060">
                  <c:v>0.28510999999999997</c:v>
                </c:pt>
                <c:pt idx="2061">
                  <c:v>0.28500999999999999</c:v>
                </c:pt>
                <c:pt idx="2062">
                  <c:v>0.28491</c:v>
                </c:pt>
                <c:pt idx="2063">
                  <c:v>0.28481000000000001</c:v>
                </c:pt>
                <c:pt idx="2064">
                  <c:v>0.28470000000000001</c:v>
                </c:pt>
                <c:pt idx="2065">
                  <c:v>0.28460000000000002</c:v>
                </c:pt>
                <c:pt idx="2066">
                  <c:v>0.28449999999999998</c:v>
                </c:pt>
                <c:pt idx="2067">
                  <c:v>0.28439999999999999</c:v>
                </c:pt>
                <c:pt idx="2068">
                  <c:v>0.28428999999999999</c:v>
                </c:pt>
                <c:pt idx="2069">
                  <c:v>0.28419</c:v>
                </c:pt>
                <c:pt idx="2070">
                  <c:v>0.28409000000000001</c:v>
                </c:pt>
                <c:pt idx="2071">
                  <c:v>0.28398000000000001</c:v>
                </c:pt>
                <c:pt idx="2072">
                  <c:v>0.28388000000000002</c:v>
                </c:pt>
                <c:pt idx="2073">
                  <c:v>0.28377999999999998</c:v>
                </c:pt>
                <c:pt idx="2074">
                  <c:v>0.28366999999999998</c:v>
                </c:pt>
                <c:pt idx="2075">
                  <c:v>0.28356999999999999</c:v>
                </c:pt>
                <c:pt idx="2076">
                  <c:v>0.28345999999999999</c:v>
                </c:pt>
                <c:pt idx="2077">
                  <c:v>0.28334999999999999</c:v>
                </c:pt>
                <c:pt idx="2078">
                  <c:v>0.28325</c:v>
                </c:pt>
                <c:pt idx="2079">
                  <c:v>0.28314</c:v>
                </c:pt>
                <c:pt idx="2080">
                  <c:v>0.28304000000000001</c:v>
                </c:pt>
                <c:pt idx="2081">
                  <c:v>0.28293000000000001</c:v>
                </c:pt>
                <c:pt idx="2082">
                  <c:v>0.28282000000000002</c:v>
                </c:pt>
                <c:pt idx="2083">
                  <c:v>0.28271000000000002</c:v>
                </c:pt>
                <c:pt idx="2084">
                  <c:v>0.28260999999999997</c:v>
                </c:pt>
                <c:pt idx="2085">
                  <c:v>0.28249999999999997</c:v>
                </c:pt>
                <c:pt idx="2086">
                  <c:v>0.28238999999999997</c:v>
                </c:pt>
                <c:pt idx="2087">
                  <c:v>0.28227999999999998</c:v>
                </c:pt>
                <c:pt idx="2088">
                  <c:v>0.28216999999999998</c:v>
                </c:pt>
                <c:pt idx="2089">
                  <c:v>0.28205999999999998</c:v>
                </c:pt>
                <c:pt idx="2090">
                  <c:v>0.28194999999999998</c:v>
                </c:pt>
                <c:pt idx="2091">
                  <c:v>0.28183999999999998</c:v>
                </c:pt>
                <c:pt idx="2092">
                  <c:v>0.28172999999999998</c:v>
                </c:pt>
                <c:pt idx="2093">
                  <c:v>0.28161999999999998</c:v>
                </c:pt>
                <c:pt idx="2094">
                  <c:v>0.28150999999999998</c:v>
                </c:pt>
                <c:pt idx="2095">
                  <c:v>0.28139999999999998</c:v>
                </c:pt>
                <c:pt idx="2096">
                  <c:v>0.28128999999999998</c:v>
                </c:pt>
                <c:pt idx="2097">
                  <c:v>0.28117999999999999</c:v>
                </c:pt>
                <c:pt idx="2098">
                  <c:v>0.28106999999999999</c:v>
                </c:pt>
                <c:pt idx="2099">
                  <c:v>0.28094999999999998</c:v>
                </c:pt>
                <c:pt idx="2100">
                  <c:v>0.28083999999999998</c:v>
                </c:pt>
                <c:pt idx="2101">
                  <c:v>0.28072999999999998</c:v>
                </c:pt>
                <c:pt idx="2102">
                  <c:v>0.28061999999999998</c:v>
                </c:pt>
                <c:pt idx="2103">
                  <c:v>0.28050999999999998</c:v>
                </c:pt>
                <c:pt idx="2104">
                  <c:v>0.28039999999999998</c:v>
                </c:pt>
                <c:pt idx="2105">
                  <c:v>0.28029999999999999</c:v>
                </c:pt>
                <c:pt idx="2106">
                  <c:v>0.28018999999999999</c:v>
                </c:pt>
                <c:pt idx="2107">
                  <c:v>0.28008</c:v>
                </c:pt>
                <c:pt idx="2108">
                  <c:v>0.27998000000000001</c:v>
                </c:pt>
                <c:pt idx="2109">
                  <c:v>0.27987000000000001</c:v>
                </c:pt>
                <c:pt idx="2110">
                  <c:v>0.27977000000000002</c:v>
                </c:pt>
                <c:pt idx="2111">
                  <c:v>0.27966000000000002</c:v>
                </c:pt>
                <c:pt idx="2112">
                  <c:v>0.27955999999999998</c:v>
                </c:pt>
                <c:pt idx="2113">
                  <c:v>0.27945999999999999</c:v>
                </c:pt>
                <c:pt idx="2114">
                  <c:v>0.27936</c:v>
                </c:pt>
                <c:pt idx="2115">
                  <c:v>0.27926000000000001</c:v>
                </c:pt>
                <c:pt idx="2116">
                  <c:v>0.27916000000000002</c:v>
                </c:pt>
                <c:pt idx="2117">
                  <c:v>0.27905999999999997</c:v>
                </c:pt>
                <c:pt idx="2118">
                  <c:v>0.27895999999999999</c:v>
                </c:pt>
                <c:pt idx="2119">
                  <c:v>0.27886</c:v>
                </c:pt>
                <c:pt idx="2120">
                  <c:v>0.27877000000000002</c:v>
                </c:pt>
                <c:pt idx="2121">
                  <c:v>0.27866999999999997</c:v>
                </c:pt>
                <c:pt idx="2122">
                  <c:v>0.27856999999999998</c:v>
                </c:pt>
                <c:pt idx="2123">
                  <c:v>0.27848000000000001</c:v>
                </c:pt>
                <c:pt idx="2124">
                  <c:v>0.27838000000000002</c:v>
                </c:pt>
                <c:pt idx="2125">
                  <c:v>0.27828999999999998</c:v>
                </c:pt>
                <c:pt idx="2126">
                  <c:v>0.2782</c:v>
                </c:pt>
                <c:pt idx="2127">
                  <c:v>0.27811000000000002</c:v>
                </c:pt>
                <c:pt idx="2128">
                  <c:v>0.27801999999999999</c:v>
                </c:pt>
                <c:pt idx="2129">
                  <c:v>0.27792</c:v>
                </c:pt>
                <c:pt idx="2130">
                  <c:v>0.27783999999999998</c:v>
                </c:pt>
                <c:pt idx="2131">
                  <c:v>0.27775</c:v>
                </c:pt>
                <c:pt idx="2132">
                  <c:v>0.27766000000000002</c:v>
                </c:pt>
                <c:pt idx="2133">
                  <c:v>0.27756999999999998</c:v>
                </c:pt>
                <c:pt idx="2134">
                  <c:v>0.27748</c:v>
                </c:pt>
                <c:pt idx="2135">
                  <c:v>0.27739999999999998</c:v>
                </c:pt>
                <c:pt idx="2136">
                  <c:v>0.27731</c:v>
                </c:pt>
                <c:pt idx="2137">
                  <c:v>0.27722999999999998</c:v>
                </c:pt>
                <c:pt idx="2138">
                  <c:v>0.27714</c:v>
                </c:pt>
                <c:pt idx="2139">
                  <c:v>0.27705999999999997</c:v>
                </c:pt>
                <c:pt idx="2140">
                  <c:v>0.27696999999999999</c:v>
                </c:pt>
                <c:pt idx="2141">
                  <c:v>0.27689000000000002</c:v>
                </c:pt>
                <c:pt idx="2142">
                  <c:v>0.27681</c:v>
                </c:pt>
                <c:pt idx="2143">
                  <c:v>0.27672999999999998</c:v>
                </c:pt>
                <c:pt idx="2144">
                  <c:v>0.27665000000000001</c:v>
                </c:pt>
                <c:pt idx="2145">
                  <c:v>0.27656999999999998</c:v>
                </c:pt>
                <c:pt idx="2146">
                  <c:v>0.27649000000000001</c:v>
                </c:pt>
                <c:pt idx="2147">
                  <c:v>0.27640999999999999</c:v>
                </c:pt>
                <c:pt idx="2148">
                  <c:v>0.27633999999999997</c:v>
                </c:pt>
                <c:pt idx="2149">
                  <c:v>0.27626000000000001</c:v>
                </c:pt>
                <c:pt idx="2150">
                  <c:v>0.27617999999999998</c:v>
                </c:pt>
                <c:pt idx="2151">
                  <c:v>0.27611000000000002</c:v>
                </c:pt>
                <c:pt idx="2152">
                  <c:v>0.27603</c:v>
                </c:pt>
                <c:pt idx="2153">
                  <c:v>0.27595999999999998</c:v>
                </c:pt>
                <c:pt idx="2154">
                  <c:v>0.27589000000000002</c:v>
                </c:pt>
                <c:pt idx="2155">
                  <c:v>0.27581</c:v>
                </c:pt>
                <c:pt idx="2156">
                  <c:v>0.27573999999999999</c:v>
                </c:pt>
                <c:pt idx="2157">
                  <c:v>0.27567000000000003</c:v>
                </c:pt>
                <c:pt idx="2158">
                  <c:v>0.27560000000000001</c:v>
                </c:pt>
                <c:pt idx="2159">
                  <c:v>0.27553</c:v>
                </c:pt>
                <c:pt idx="2160">
                  <c:v>0.27545999999999998</c:v>
                </c:pt>
                <c:pt idx="2161">
                  <c:v>0.27539000000000002</c:v>
                </c:pt>
                <c:pt idx="2162">
                  <c:v>0.27532000000000001</c:v>
                </c:pt>
                <c:pt idx="2163">
                  <c:v>0.27526</c:v>
                </c:pt>
                <c:pt idx="2164">
                  <c:v>0.27518999999999999</c:v>
                </c:pt>
                <c:pt idx="2165">
                  <c:v>0.27511999999999998</c:v>
                </c:pt>
                <c:pt idx="2166">
                  <c:v>0.27506000000000003</c:v>
                </c:pt>
                <c:pt idx="2167">
                  <c:v>0.27499000000000001</c:v>
                </c:pt>
                <c:pt idx="2168">
                  <c:v>0.27493000000000001</c:v>
                </c:pt>
                <c:pt idx="2169">
                  <c:v>0.27487</c:v>
                </c:pt>
                <c:pt idx="2170">
                  <c:v>0.27479999999999999</c:v>
                </c:pt>
                <c:pt idx="2171">
                  <c:v>0.27473999999999998</c:v>
                </c:pt>
                <c:pt idx="2172">
                  <c:v>0.27467999999999998</c:v>
                </c:pt>
                <c:pt idx="2173">
                  <c:v>0.27461999999999998</c:v>
                </c:pt>
                <c:pt idx="2174">
                  <c:v>0.27456000000000003</c:v>
                </c:pt>
                <c:pt idx="2175">
                  <c:v>0.27450000000000002</c:v>
                </c:pt>
                <c:pt idx="2176">
                  <c:v>0.27444000000000002</c:v>
                </c:pt>
                <c:pt idx="2177">
                  <c:v>0.27438000000000001</c:v>
                </c:pt>
                <c:pt idx="2178">
                  <c:v>0.27433000000000002</c:v>
                </c:pt>
                <c:pt idx="2179">
                  <c:v>0.27427000000000001</c:v>
                </c:pt>
                <c:pt idx="2180">
                  <c:v>0.27421000000000001</c:v>
                </c:pt>
                <c:pt idx="2181">
                  <c:v>0.27416000000000001</c:v>
                </c:pt>
                <c:pt idx="2182">
                  <c:v>0.27410000000000001</c:v>
                </c:pt>
                <c:pt idx="2183">
                  <c:v>0.27405000000000002</c:v>
                </c:pt>
                <c:pt idx="2184">
                  <c:v>0.27400000000000002</c:v>
                </c:pt>
                <c:pt idx="2185">
                  <c:v>0.27394000000000002</c:v>
                </c:pt>
                <c:pt idx="2186">
                  <c:v>0.27389000000000002</c:v>
                </c:pt>
                <c:pt idx="2187">
                  <c:v>0.27383999999999997</c:v>
                </c:pt>
                <c:pt idx="2188">
                  <c:v>0.27378999999999998</c:v>
                </c:pt>
                <c:pt idx="2189">
                  <c:v>0.27373999999999998</c:v>
                </c:pt>
                <c:pt idx="2190">
                  <c:v>0.27368999999999999</c:v>
                </c:pt>
                <c:pt idx="2191">
                  <c:v>0.27363999999999999</c:v>
                </c:pt>
                <c:pt idx="2192">
                  <c:v>0.27359</c:v>
                </c:pt>
                <c:pt idx="2193">
                  <c:v>0.27354000000000001</c:v>
                </c:pt>
                <c:pt idx="2194">
                  <c:v>0.27350000000000002</c:v>
                </c:pt>
                <c:pt idx="2195">
                  <c:v>0.27345000000000003</c:v>
                </c:pt>
                <c:pt idx="2196">
                  <c:v>0.27340999999999999</c:v>
                </c:pt>
                <c:pt idx="2197">
                  <c:v>0.27335999999999999</c:v>
                </c:pt>
                <c:pt idx="2198">
                  <c:v>0.27332000000000001</c:v>
                </c:pt>
                <c:pt idx="2199">
                  <c:v>0.27327000000000001</c:v>
                </c:pt>
                <c:pt idx="2200">
                  <c:v>0.27322999999999997</c:v>
                </c:pt>
                <c:pt idx="2201">
                  <c:v>0.27318999999999999</c:v>
                </c:pt>
                <c:pt idx="2202">
                  <c:v>0.27313999999999999</c:v>
                </c:pt>
                <c:pt idx="2203">
                  <c:v>0.27310000000000001</c:v>
                </c:pt>
                <c:pt idx="2204">
                  <c:v>0.27306000000000002</c:v>
                </c:pt>
                <c:pt idx="2205">
                  <c:v>0.27301999999999998</c:v>
                </c:pt>
                <c:pt idx="2206">
                  <c:v>0.27298</c:v>
                </c:pt>
                <c:pt idx="2207">
                  <c:v>0.27294000000000002</c:v>
                </c:pt>
                <c:pt idx="2208">
                  <c:v>0.27290999999999999</c:v>
                </c:pt>
                <c:pt idx="2209">
                  <c:v>0.27287</c:v>
                </c:pt>
                <c:pt idx="2210">
                  <c:v>0.27283000000000002</c:v>
                </c:pt>
                <c:pt idx="2211">
                  <c:v>0.27279999999999999</c:v>
                </c:pt>
                <c:pt idx="2212">
                  <c:v>0.27276</c:v>
                </c:pt>
                <c:pt idx="2213">
                  <c:v>0.27272000000000002</c:v>
                </c:pt>
                <c:pt idx="2214">
                  <c:v>0.27268999999999999</c:v>
                </c:pt>
                <c:pt idx="2215">
                  <c:v>0.27266000000000001</c:v>
                </c:pt>
                <c:pt idx="2216">
                  <c:v>0.27261999999999997</c:v>
                </c:pt>
                <c:pt idx="2217">
                  <c:v>0.27259</c:v>
                </c:pt>
                <c:pt idx="2218">
                  <c:v>0.27256000000000002</c:v>
                </c:pt>
                <c:pt idx="2219">
                  <c:v>0.27252999999999999</c:v>
                </c:pt>
                <c:pt idx="2220">
                  <c:v>0.27250000000000002</c:v>
                </c:pt>
                <c:pt idx="2221">
                  <c:v>0.27246999999999999</c:v>
                </c:pt>
                <c:pt idx="2222">
                  <c:v>0.27244000000000002</c:v>
                </c:pt>
                <c:pt idx="2223">
                  <c:v>0.27240999999999999</c:v>
                </c:pt>
                <c:pt idx="2224">
                  <c:v>0.27238000000000001</c:v>
                </c:pt>
                <c:pt idx="2225">
                  <c:v>0.27234999999999998</c:v>
                </c:pt>
                <c:pt idx="2226">
                  <c:v>0.27233000000000002</c:v>
                </c:pt>
                <c:pt idx="2227">
                  <c:v>0.27229999999999999</c:v>
                </c:pt>
                <c:pt idx="2228">
                  <c:v>0.27227000000000001</c:v>
                </c:pt>
                <c:pt idx="2229">
                  <c:v>0.27224999999999999</c:v>
                </c:pt>
                <c:pt idx="2230">
                  <c:v>0.27222000000000002</c:v>
                </c:pt>
                <c:pt idx="2231">
                  <c:v>0.2722</c:v>
                </c:pt>
                <c:pt idx="2232">
                  <c:v>0.27217999999999998</c:v>
                </c:pt>
                <c:pt idx="2233">
                  <c:v>0.27215</c:v>
                </c:pt>
                <c:pt idx="2234">
                  <c:v>0.27212999999999998</c:v>
                </c:pt>
                <c:pt idx="2235">
                  <c:v>0.27211000000000002</c:v>
                </c:pt>
                <c:pt idx="2236">
                  <c:v>0.27209</c:v>
                </c:pt>
                <c:pt idx="2237">
                  <c:v>0.27206999999999998</c:v>
                </c:pt>
                <c:pt idx="2238">
                  <c:v>0.27205000000000001</c:v>
                </c:pt>
                <c:pt idx="2239">
                  <c:v>0.27202999999999999</c:v>
                </c:pt>
                <c:pt idx="2240">
                  <c:v>0.27200999999999997</c:v>
                </c:pt>
                <c:pt idx="2241">
                  <c:v>0.27199000000000001</c:v>
                </c:pt>
                <c:pt idx="2242">
                  <c:v>0.27196999999999999</c:v>
                </c:pt>
                <c:pt idx="2243">
                  <c:v>0.27195999999999998</c:v>
                </c:pt>
                <c:pt idx="2244">
                  <c:v>0.27194000000000002</c:v>
                </c:pt>
                <c:pt idx="2245">
                  <c:v>0.27193000000000001</c:v>
                </c:pt>
                <c:pt idx="2246">
                  <c:v>0.27190999999999999</c:v>
                </c:pt>
                <c:pt idx="2247">
                  <c:v>0.27189999999999998</c:v>
                </c:pt>
                <c:pt idx="2248">
                  <c:v>0.27188000000000001</c:v>
                </c:pt>
                <c:pt idx="2249">
                  <c:v>0.27187</c:v>
                </c:pt>
                <c:pt idx="2250">
                  <c:v>0.27185999999999999</c:v>
                </c:pt>
                <c:pt idx="2251">
                  <c:v>0.27184000000000003</c:v>
                </c:pt>
                <c:pt idx="2252">
                  <c:v>0.27183000000000002</c:v>
                </c:pt>
                <c:pt idx="2253">
                  <c:v>0.27182000000000001</c:v>
                </c:pt>
                <c:pt idx="2254">
                  <c:v>0.27181</c:v>
                </c:pt>
                <c:pt idx="2255">
                  <c:v>0.27179999999999999</c:v>
                </c:pt>
                <c:pt idx="2256">
                  <c:v>0.27178999999999998</c:v>
                </c:pt>
                <c:pt idx="2257">
                  <c:v>0.27178000000000002</c:v>
                </c:pt>
                <c:pt idx="2258">
                  <c:v>0.27178000000000002</c:v>
                </c:pt>
                <c:pt idx="2259">
                  <c:v>0.27177000000000001</c:v>
                </c:pt>
                <c:pt idx="2260">
                  <c:v>0.27176</c:v>
                </c:pt>
                <c:pt idx="2261">
                  <c:v>0.27174999999999999</c:v>
                </c:pt>
                <c:pt idx="2262">
                  <c:v>0.27174999999999999</c:v>
                </c:pt>
                <c:pt idx="2263">
                  <c:v>0.27173999999999998</c:v>
                </c:pt>
                <c:pt idx="2264">
                  <c:v>0.27173999999999998</c:v>
                </c:pt>
                <c:pt idx="2265">
                  <c:v>0.27173999999999998</c:v>
                </c:pt>
                <c:pt idx="2266">
                  <c:v>0.27173000000000003</c:v>
                </c:pt>
                <c:pt idx="2267">
                  <c:v>0.27173000000000003</c:v>
                </c:pt>
                <c:pt idx="2268">
                  <c:v>0.27173000000000003</c:v>
                </c:pt>
                <c:pt idx="2269">
                  <c:v>0.27173000000000003</c:v>
                </c:pt>
                <c:pt idx="2270">
                  <c:v>0.27172000000000002</c:v>
                </c:pt>
                <c:pt idx="2271">
                  <c:v>0.27172000000000002</c:v>
                </c:pt>
                <c:pt idx="2272">
                  <c:v>0.27172000000000002</c:v>
                </c:pt>
                <c:pt idx="2273">
                  <c:v>0.27172000000000002</c:v>
                </c:pt>
                <c:pt idx="2274">
                  <c:v>0.27173000000000003</c:v>
                </c:pt>
                <c:pt idx="2275">
                  <c:v>0.27173000000000003</c:v>
                </c:pt>
                <c:pt idx="2276">
                  <c:v>0.27173000000000003</c:v>
                </c:pt>
                <c:pt idx="2277">
                  <c:v>0.27173000000000003</c:v>
                </c:pt>
                <c:pt idx="2278">
                  <c:v>0.27173999999999998</c:v>
                </c:pt>
                <c:pt idx="2279">
                  <c:v>0.27173999999999998</c:v>
                </c:pt>
                <c:pt idx="2280">
                  <c:v>0.27173999999999998</c:v>
                </c:pt>
                <c:pt idx="2281">
                  <c:v>0.27174999999999999</c:v>
                </c:pt>
                <c:pt idx="2282">
                  <c:v>0.27174999999999999</c:v>
                </c:pt>
                <c:pt idx="2283">
                  <c:v>0.27176</c:v>
                </c:pt>
                <c:pt idx="2284">
                  <c:v>0.27177000000000001</c:v>
                </c:pt>
                <c:pt idx="2285">
                  <c:v>0.27177000000000001</c:v>
                </c:pt>
                <c:pt idx="2286">
                  <c:v>0.27178000000000002</c:v>
                </c:pt>
                <c:pt idx="2287">
                  <c:v>0.27178999999999998</c:v>
                </c:pt>
                <c:pt idx="2288">
                  <c:v>0.27179999999999999</c:v>
                </c:pt>
                <c:pt idx="2289">
                  <c:v>0.27181</c:v>
                </c:pt>
                <c:pt idx="2290">
                  <c:v>0.27182000000000001</c:v>
                </c:pt>
                <c:pt idx="2291">
                  <c:v>0.27183000000000002</c:v>
                </c:pt>
                <c:pt idx="2292">
                  <c:v>0.27184000000000003</c:v>
                </c:pt>
                <c:pt idx="2293">
                  <c:v>0.27184999999999998</c:v>
                </c:pt>
                <c:pt idx="2294">
                  <c:v>0.27187</c:v>
                </c:pt>
                <c:pt idx="2295">
                  <c:v>0.27188000000000001</c:v>
                </c:pt>
                <c:pt idx="2296">
                  <c:v>0.27189000000000002</c:v>
                </c:pt>
                <c:pt idx="2297">
                  <c:v>0.27190999999999999</c:v>
                </c:pt>
                <c:pt idx="2298">
                  <c:v>0.27192</c:v>
                </c:pt>
                <c:pt idx="2299">
                  <c:v>0.27193000000000001</c:v>
                </c:pt>
                <c:pt idx="2300">
                  <c:v>0.27195000000000003</c:v>
                </c:pt>
                <c:pt idx="2301">
                  <c:v>0.27196999999999999</c:v>
                </c:pt>
                <c:pt idx="2302">
                  <c:v>0.27198</c:v>
                </c:pt>
                <c:pt idx="2303">
                  <c:v>0.27200000000000002</c:v>
                </c:pt>
                <c:pt idx="2304">
                  <c:v>0.27201999999999998</c:v>
                </c:pt>
                <c:pt idx="2305">
                  <c:v>0.27204</c:v>
                </c:pt>
                <c:pt idx="2306">
                  <c:v>0.27206000000000002</c:v>
                </c:pt>
                <c:pt idx="2307">
                  <c:v>0.27206999999999998</c:v>
                </c:pt>
                <c:pt idx="2308">
                  <c:v>0.27209</c:v>
                </c:pt>
                <c:pt idx="2309">
                  <c:v>0.27211999999999997</c:v>
                </c:pt>
                <c:pt idx="2310">
                  <c:v>0.27213999999999999</c:v>
                </c:pt>
                <c:pt idx="2311">
                  <c:v>0.27216000000000001</c:v>
                </c:pt>
                <c:pt idx="2312">
                  <c:v>0.27217999999999998</c:v>
                </c:pt>
                <c:pt idx="2313">
                  <c:v>0.2722</c:v>
                </c:pt>
                <c:pt idx="2314">
                  <c:v>0.27223000000000003</c:v>
                </c:pt>
                <c:pt idx="2315">
                  <c:v>0.27224999999999999</c:v>
                </c:pt>
                <c:pt idx="2316">
                  <c:v>0.27227000000000001</c:v>
                </c:pt>
                <c:pt idx="2317">
                  <c:v>0.27229999999999999</c:v>
                </c:pt>
                <c:pt idx="2318">
                  <c:v>0.27232000000000001</c:v>
                </c:pt>
                <c:pt idx="2319">
                  <c:v>0.27234999999999998</c:v>
                </c:pt>
                <c:pt idx="2320">
                  <c:v>0.27238000000000001</c:v>
                </c:pt>
                <c:pt idx="2321">
                  <c:v>0.27239999999999998</c:v>
                </c:pt>
                <c:pt idx="2322">
                  <c:v>0.27243000000000001</c:v>
                </c:pt>
                <c:pt idx="2323">
                  <c:v>0.27245999999999998</c:v>
                </c:pt>
                <c:pt idx="2324">
                  <c:v>0.27249000000000001</c:v>
                </c:pt>
                <c:pt idx="2325">
                  <c:v>0.27251999999999998</c:v>
                </c:pt>
                <c:pt idx="2326">
                  <c:v>0.27254</c:v>
                </c:pt>
                <c:pt idx="2327">
                  <c:v>0.27256999999999998</c:v>
                </c:pt>
                <c:pt idx="2328">
                  <c:v>0.27261000000000002</c:v>
                </c:pt>
                <c:pt idx="2329">
                  <c:v>0.27263999999999999</c:v>
                </c:pt>
                <c:pt idx="2330">
                  <c:v>0.27267000000000002</c:v>
                </c:pt>
                <c:pt idx="2331">
                  <c:v>0.2727</c:v>
                </c:pt>
                <c:pt idx="2332">
                  <c:v>0.27272999999999997</c:v>
                </c:pt>
                <c:pt idx="2333">
                  <c:v>0.27277000000000001</c:v>
                </c:pt>
                <c:pt idx="2334">
                  <c:v>0.27279999999999999</c:v>
                </c:pt>
                <c:pt idx="2335">
                  <c:v>0.27283000000000002</c:v>
                </c:pt>
                <c:pt idx="2336">
                  <c:v>0.27287</c:v>
                </c:pt>
                <c:pt idx="2337">
                  <c:v>0.27289999999999998</c:v>
                </c:pt>
                <c:pt idx="2338">
                  <c:v>0.27294000000000002</c:v>
                </c:pt>
                <c:pt idx="2339">
                  <c:v>0.27298</c:v>
                </c:pt>
                <c:pt idx="2340">
                  <c:v>0.27300999999999997</c:v>
                </c:pt>
                <c:pt idx="2341">
                  <c:v>0.27305000000000001</c:v>
                </c:pt>
                <c:pt idx="2342">
                  <c:v>0.27309</c:v>
                </c:pt>
                <c:pt idx="2343">
                  <c:v>0.27311999999999997</c:v>
                </c:pt>
                <c:pt idx="2344">
                  <c:v>0.27316000000000001</c:v>
                </c:pt>
                <c:pt idx="2345">
                  <c:v>0.2732</c:v>
                </c:pt>
                <c:pt idx="2346">
                  <c:v>0.27323999999999998</c:v>
                </c:pt>
                <c:pt idx="2347">
                  <c:v>0.27328000000000002</c:v>
                </c:pt>
                <c:pt idx="2348">
                  <c:v>0.27332000000000001</c:v>
                </c:pt>
                <c:pt idx="2349">
                  <c:v>0.27335999999999999</c:v>
                </c:pt>
                <c:pt idx="2350">
                  <c:v>0.27339999999999998</c:v>
                </c:pt>
                <c:pt idx="2351">
                  <c:v>0.27344000000000002</c:v>
                </c:pt>
                <c:pt idx="2352">
                  <c:v>0.27346999999999999</c:v>
                </c:pt>
                <c:pt idx="2353">
                  <c:v>0.27350999999999998</c:v>
                </c:pt>
                <c:pt idx="2354">
                  <c:v>0.27355000000000002</c:v>
                </c:pt>
                <c:pt idx="2355">
                  <c:v>0.27357999999999999</c:v>
                </c:pt>
                <c:pt idx="2356">
                  <c:v>0.27361999999999997</c:v>
                </c:pt>
                <c:pt idx="2357">
                  <c:v>0.27365</c:v>
                </c:pt>
                <c:pt idx="2358">
                  <c:v>0.27367999999999998</c:v>
                </c:pt>
                <c:pt idx="2359">
                  <c:v>0.27371000000000001</c:v>
                </c:pt>
                <c:pt idx="2360">
                  <c:v>0.27374999999999999</c:v>
                </c:pt>
                <c:pt idx="2361">
                  <c:v>0.27378000000000002</c:v>
                </c:pt>
                <c:pt idx="2362">
                  <c:v>0.27381</c:v>
                </c:pt>
                <c:pt idx="2363">
                  <c:v>0.27383999999999997</c:v>
                </c:pt>
                <c:pt idx="2364">
                  <c:v>0.27387</c:v>
                </c:pt>
                <c:pt idx="2365">
                  <c:v>0.27389999999999998</c:v>
                </c:pt>
                <c:pt idx="2366">
                  <c:v>0.27392</c:v>
                </c:pt>
                <c:pt idx="2367">
                  <c:v>0.27395000000000003</c:v>
                </c:pt>
                <c:pt idx="2368">
                  <c:v>0.27398</c:v>
                </c:pt>
                <c:pt idx="2369">
                  <c:v>0.27400000000000002</c:v>
                </c:pt>
                <c:pt idx="2370">
                  <c:v>0.27403</c:v>
                </c:pt>
                <c:pt idx="2371">
                  <c:v>0.27405000000000002</c:v>
                </c:pt>
                <c:pt idx="2372">
                  <c:v>0.27407999999999999</c:v>
                </c:pt>
                <c:pt idx="2373">
                  <c:v>0.27410000000000001</c:v>
                </c:pt>
                <c:pt idx="2374">
                  <c:v>0.27411999999999997</c:v>
                </c:pt>
                <c:pt idx="2375">
                  <c:v>0.27415</c:v>
                </c:pt>
                <c:pt idx="2376">
                  <c:v>0.27417000000000002</c:v>
                </c:pt>
                <c:pt idx="2377">
                  <c:v>0.27418999999999999</c:v>
                </c:pt>
                <c:pt idx="2378">
                  <c:v>0.27421000000000001</c:v>
                </c:pt>
                <c:pt idx="2379">
                  <c:v>0.27422999999999997</c:v>
                </c:pt>
                <c:pt idx="2380">
                  <c:v>0.27424999999999999</c:v>
                </c:pt>
                <c:pt idx="2381">
                  <c:v>0.27428000000000002</c:v>
                </c:pt>
                <c:pt idx="2382">
                  <c:v>0.27429999999999999</c:v>
                </c:pt>
                <c:pt idx="2383">
                  <c:v>0.27433000000000002</c:v>
                </c:pt>
                <c:pt idx="2384">
                  <c:v>0.27434999999999998</c:v>
                </c:pt>
                <c:pt idx="2385">
                  <c:v>0.27438000000000001</c:v>
                </c:pt>
                <c:pt idx="2386">
                  <c:v>0.27439999999999998</c:v>
                </c:pt>
                <c:pt idx="2387">
                  <c:v>0.27443000000000001</c:v>
                </c:pt>
                <c:pt idx="2388">
                  <c:v>0.27445000000000003</c:v>
                </c:pt>
                <c:pt idx="2389">
                  <c:v>0.27448</c:v>
                </c:pt>
                <c:pt idx="2390">
                  <c:v>0.27450999999999998</c:v>
                </c:pt>
                <c:pt idx="2391">
                  <c:v>0.27454000000000001</c:v>
                </c:pt>
                <c:pt idx="2392">
                  <c:v>0.27456999999999998</c:v>
                </c:pt>
                <c:pt idx="2393">
                  <c:v>0.27460000000000001</c:v>
                </c:pt>
                <c:pt idx="2394">
                  <c:v>0.27462999999999999</c:v>
                </c:pt>
                <c:pt idx="2395">
                  <c:v>0.27466000000000002</c:v>
                </c:pt>
                <c:pt idx="2396">
                  <c:v>0.27468999999999999</c:v>
                </c:pt>
                <c:pt idx="2397">
                  <c:v>0.27472000000000002</c:v>
                </c:pt>
                <c:pt idx="2398">
                  <c:v>0.27474999999999999</c:v>
                </c:pt>
                <c:pt idx="2399">
                  <c:v>0.27478000000000002</c:v>
                </c:pt>
                <c:pt idx="2400">
                  <c:v>0.27482000000000001</c:v>
                </c:pt>
                <c:pt idx="2401">
                  <c:v>0.27484999999999998</c:v>
                </c:pt>
                <c:pt idx="2402">
                  <c:v>0.27488000000000001</c:v>
                </c:pt>
                <c:pt idx="2403">
                  <c:v>0.27492</c:v>
                </c:pt>
                <c:pt idx="2404">
                  <c:v>0.27495000000000003</c:v>
                </c:pt>
                <c:pt idx="2405">
                  <c:v>0.27499000000000001</c:v>
                </c:pt>
                <c:pt idx="2406">
                  <c:v>0.27503</c:v>
                </c:pt>
                <c:pt idx="2407">
                  <c:v>0.27506000000000003</c:v>
                </c:pt>
                <c:pt idx="2408">
                  <c:v>0.27510000000000001</c:v>
                </c:pt>
                <c:pt idx="2409">
                  <c:v>0.27514</c:v>
                </c:pt>
                <c:pt idx="2410">
                  <c:v>0.27517999999999998</c:v>
                </c:pt>
                <c:pt idx="2411">
                  <c:v>0.27522000000000002</c:v>
                </c:pt>
                <c:pt idx="2412">
                  <c:v>0.27524999999999999</c:v>
                </c:pt>
                <c:pt idx="2413">
                  <c:v>0.27528999999999998</c:v>
                </c:pt>
                <c:pt idx="2414">
                  <c:v>0.27533000000000002</c:v>
                </c:pt>
                <c:pt idx="2415">
                  <c:v>0.27538000000000001</c:v>
                </c:pt>
                <c:pt idx="2416">
                  <c:v>0.27542</c:v>
                </c:pt>
                <c:pt idx="2417">
                  <c:v>0.27545999999999998</c:v>
                </c:pt>
                <c:pt idx="2418">
                  <c:v>0.27550000000000002</c:v>
                </c:pt>
                <c:pt idx="2419">
                  <c:v>0.27554000000000001</c:v>
                </c:pt>
                <c:pt idx="2420">
                  <c:v>0.27559</c:v>
                </c:pt>
                <c:pt idx="2421">
                  <c:v>0.27562999999999999</c:v>
                </c:pt>
                <c:pt idx="2422">
                  <c:v>0.27567999999999998</c:v>
                </c:pt>
                <c:pt idx="2423">
                  <c:v>0.27572000000000002</c:v>
                </c:pt>
                <c:pt idx="2424">
                  <c:v>0.27577000000000002</c:v>
                </c:pt>
                <c:pt idx="2425">
                  <c:v>0.27581</c:v>
                </c:pt>
                <c:pt idx="2426">
                  <c:v>0.27585999999999999</c:v>
                </c:pt>
                <c:pt idx="2427">
                  <c:v>0.27590999999999999</c:v>
                </c:pt>
                <c:pt idx="2428">
                  <c:v>0.27594999999999997</c:v>
                </c:pt>
                <c:pt idx="2429">
                  <c:v>0.27600000000000002</c:v>
                </c:pt>
                <c:pt idx="2430">
                  <c:v>0.27605000000000002</c:v>
                </c:pt>
                <c:pt idx="2431">
                  <c:v>0.27610000000000001</c:v>
                </c:pt>
                <c:pt idx="2432">
                  <c:v>0.27615000000000001</c:v>
                </c:pt>
                <c:pt idx="2433">
                  <c:v>0.2762</c:v>
                </c:pt>
                <c:pt idx="2434">
                  <c:v>0.27625</c:v>
                </c:pt>
                <c:pt idx="2435">
                  <c:v>0.27629999999999999</c:v>
                </c:pt>
                <c:pt idx="2436">
                  <c:v>0.27634999999999998</c:v>
                </c:pt>
                <c:pt idx="2437">
                  <c:v>0.27639999999999998</c:v>
                </c:pt>
                <c:pt idx="2438">
                  <c:v>0.27645999999999998</c:v>
                </c:pt>
                <c:pt idx="2439">
                  <c:v>0.27650999999999998</c:v>
                </c:pt>
                <c:pt idx="2440">
                  <c:v>0.27655999999999997</c:v>
                </c:pt>
                <c:pt idx="2441">
                  <c:v>0.27661999999999998</c:v>
                </c:pt>
                <c:pt idx="2442">
                  <c:v>0.27667000000000003</c:v>
                </c:pt>
                <c:pt idx="2443">
                  <c:v>0.27672000000000002</c:v>
                </c:pt>
                <c:pt idx="2444">
                  <c:v>0.27678000000000003</c:v>
                </c:pt>
                <c:pt idx="2445">
                  <c:v>0.27683999999999997</c:v>
                </c:pt>
                <c:pt idx="2446">
                  <c:v>0.27689000000000002</c:v>
                </c:pt>
                <c:pt idx="2447">
                  <c:v>0.27694999999999997</c:v>
                </c:pt>
                <c:pt idx="2448">
                  <c:v>0.27700999999999998</c:v>
                </c:pt>
                <c:pt idx="2449">
                  <c:v>0.27705999999999997</c:v>
                </c:pt>
                <c:pt idx="2450">
                  <c:v>0.27711999999999998</c:v>
                </c:pt>
                <c:pt idx="2451">
                  <c:v>0.27717999999999998</c:v>
                </c:pt>
                <c:pt idx="2452">
                  <c:v>0.27723999999999999</c:v>
                </c:pt>
                <c:pt idx="2453">
                  <c:v>0.27729999999999999</c:v>
                </c:pt>
                <c:pt idx="2454">
                  <c:v>0.27736</c:v>
                </c:pt>
                <c:pt idx="2455">
                  <c:v>0.27742</c:v>
                </c:pt>
                <c:pt idx="2456">
                  <c:v>0.27748</c:v>
                </c:pt>
                <c:pt idx="2457">
                  <c:v>0.27754000000000001</c:v>
                </c:pt>
                <c:pt idx="2458">
                  <c:v>0.27760000000000001</c:v>
                </c:pt>
                <c:pt idx="2459">
                  <c:v>0.27766999999999997</c:v>
                </c:pt>
                <c:pt idx="2460">
                  <c:v>0.27772999999999998</c:v>
                </c:pt>
                <c:pt idx="2461">
                  <c:v>0.27778999999999998</c:v>
                </c:pt>
                <c:pt idx="2462">
                  <c:v>0.27786</c:v>
                </c:pt>
                <c:pt idx="2463">
                  <c:v>0.27792</c:v>
                </c:pt>
                <c:pt idx="2464">
                  <c:v>0.27799000000000001</c:v>
                </c:pt>
                <c:pt idx="2465">
                  <c:v>0.27805000000000002</c:v>
                </c:pt>
                <c:pt idx="2466">
                  <c:v>0.27811999999999998</c:v>
                </c:pt>
                <c:pt idx="2467">
                  <c:v>0.27818999999999999</c:v>
                </c:pt>
                <c:pt idx="2468">
                  <c:v>0.27825</c:v>
                </c:pt>
                <c:pt idx="2469">
                  <c:v>0.27832000000000001</c:v>
                </c:pt>
                <c:pt idx="2470">
                  <c:v>0.27839000000000003</c:v>
                </c:pt>
                <c:pt idx="2471">
                  <c:v>0.27845999999999999</c:v>
                </c:pt>
                <c:pt idx="2472">
                  <c:v>0.27851999999999999</c:v>
                </c:pt>
                <c:pt idx="2473">
                  <c:v>0.27859</c:v>
                </c:pt>
                <c:pt idx="2474">
                  <c:v>0.27866000000000002</c:v>
                </c:pt>
                <c:pt idx="2475">
                  <c:v>0.27872999999999998</c:v>
                </c:pt>
                <c:pt idx="2476">
                  <c:v>0.27879999999999999</c:v>
                </c:pt>
                <c:pt idx="2477">
                  <c:v>0.27888000000000002</c:v>
                </c:pt>
                <c:pt idx="2478">
                  <c:v>0.27894999999999998</c:v>
                </c:pt>
                <c:pt idx="2479">
                  <c:v>0.27901999999999999</c:v>
                </c:pt>
                <c:pt idx="2480">
                  <c:v>0.27909</c:v>
                </c:pt>
                <c:pt idx="2481">
                  <c:v>0.27916000000000002</c:v>
                </c:pt>
                <c:pt idx="2482">
                  <c:v>0.27923999999999999</c:v>
                </c:pt>
                <c:pt idx="2483">
                  <c:v>0.27931</c:v>
                </c:pt>
                <c:pt idx="2484">
                  <c:v>0.27939000000000003</c:v>
                </c:pt>
                <c:pt idx="2485">
                  <c:v>0.27945999999999999</c:v>
                </c:pt>
                <c:pt idx="2486">
                  <c:v>0.27954000000000001</c:v>
                </c:pt>
                <c:pt idx="2487">
                  <c:v>0.27961000000000003</c:v>
                </c:pt>
                <c:pt idx="2488">
                  <c:v>0.27968999999999999</c:v>
                </c:pt>
                <c:pt idx="2489">
                  <c:v>0.27976000000000001</c:v>
                </c:pt>
                <c:pt idx="2490">
                  <c:v>0.27983999999999998</c:v>
                </c:pt>
                <c:pt idx="2491">
                  <c:v>0.27992</c:v>
                </c:pt>
                <c:pt idx="2492">
                  <c:v>0.28000000000000003</c:v>
                </c:pt>
                <c:pt idx="2493">
                  <c:v>0.28008</c:v>
                </c:pt>
                <c:pt idx="2494">
                  <c:v>0.28015000000000001</c:v>
                </c:pt>
                <c:pt idx="2495">
                  <c:v>0.28022999999999998</c:v>
                </c:pt>
                <c:pt idx="2496">
                  <c:v>0.28031</c:v>
                </c:pt>
                <c:pt idx="2497">
                  <c:v>0.28038999999999997</c:v>
                </c:pt>
                <c:pt idx="2498">
                  <c:v>0.28047</c:v>
                </c:pt>
                <c:pt idx="2499">
                  <c:v>0.28055999999999998</c:v>
                </c:pt>
                <c:pt idx="2500">
                  <c:v>0.28064</c:v>
                </c:pt>
                <c:pt idx="2501">
                  <c:v>0.28072000000000003</c:v>
                </c:pt>
                <c:pt idx="2502">
                  <c:v>0.28079999999999999</c:v>
                </c:pt>
                <c:pt idx="2503">
                  <c:v>0.28088000000000002</c:v>
                </c:pt>
                <c:pt idx="2504">
                  <c:v>0.28097</c:v>
                </c:pt>
                <c:pt idx="2505">
                  <c:v>0.28105000000000002</c:v>
                </c:pt>
                <c:pt idx="2506">
                  <c:v>0.28114</c:v>
                </c:pt>
                <c:pt idx="2507">
                  <c:v>0.28122000000000003</c:v>
                </c:pt>
                <c:pt idx="2508">
                  <c:v>0.28131</c:v>
                </c:pt>
                <c:pt idx="2509">
                  <c:v>0.28138999999999997</c:v>
                </c:pt>
                <c:pt idx="2510">
                  <c:v>0.28148000000000001</c:v>
                </c:pt>
                <c:pt idx="2511">
                  <c:v>0.28155999999999998</c:v>
                </c:pt>
                <c:pt idx="2512">
                  <c:v>0.28165000000000001</c:v>
                </c:pt>
                <c:pt idx="2513">
                  <c:v>0.28173999999999999</c:v>
                </c:pt>
                <c:pt idx="2514">
                  <c:v>0.28183000000000002</c:v>
                </c:pt>
                <c:pt idx="2515">
                  <c:v>0.28190999999999999</c:v>
                </c:pt>
                <c:pt idx="2516">
                  <c:v>0.28199999999999997</c:v>
                </c:pt>
                <c:pt idx="2517">
                  <c:v>0.28209000000000001</c:v>
                </c:pt>
                <c:pt idx="2518">
                  <c:v>0.28216999999999998</c:v>
                </c:pt>
                <c:pt idx="2519">
                  <c:v>0.28226000000000001</c:v>
                </c:pt>
                <c:pt idx="2520">
                  <c:v>0.28234999999999999</c:v>
                </c:pt>
                <c:pt idx="2521">
                  <c:v>0.28244000000000002</c:v>
                </c:pt>
                <c:pt idx="2522">
                  <c:v>0.28253</c:v>
                </c:pt>
                <c:pt idx="2523">
                  <c:v>0.28261999999999998</c:v>
                </c:pt>
                <c:pt idx="2524">
                  <c:v>0.28271000000000002</c:v>
                </c:pt>
                <c:pt idx="2525">
                  <c:v>0.2828</c:v>
                </c:pt>
                <c:pt idx="2526">
                  <c:v>0.28288999999999997</c:v>
                </c:pt>
                <c:pt idx="2527">
                  <c:v>0.28298000000000001</c:v>
                </c:pt>
                <c:pt idx="2528">
                  <c:v>0.28306999999999999</c:v>
                </c:pt>
                <c:pt idx="2529">
                  <c:v>0.28316000000000002</c:v>
                </c:pt>
                <c:pt idx="2530">
                  <c:v>0.28325</c:v>
                </c:pt>
                <c:pt idx="2531">
                  <c:v>0.28334999999999999</c:v>
                </c:pt>
                <c:pt idx="2532">
                  <c:v>0.28344000000000003</c:v>
                </c:pt>
                <c:pt idx="2533">
                  <c:v>0.28353</c:v>
                </c:pt>
                <c:pt idx="2534">
                  <c:v>0.28362999999999999</c:v>
                </c:pt>
                <c:pt idx="2535">
                  <c:v>0.28372000000000003</c:v>
                </c:pt>
                <c:pt idx="2536">
                  <c:v>0.28382000000000002</c:v>
                </c:pt>
                <c:pt idx="2537">
                  <c:v>0.28391</c:v>
                </c:pt>
                <c:pt idx="2538">
                  <c:v>0.28400999999999998</c:v>
                </c:pt>
                <c:pt idx="2539">
                  <c:v>0.28410000000000002</c:v>
                </c:pt>
                <c:pt idx="2540">
                  <c:v>0.28420000000000001</c:v>
                </c:pt>
                <c:pt idx="2541">
                  <c:v>0.2843</c:v>
                </c:pt>
                <c:pt idx="2542">
                  <c:v>0.28439999999999999</c:v>
                </c:pt>
                <c:pt idx="2543">
                  <c:v>0.28449000000000002</c:v>
                </c:pt>
                <c:pt idx="2544">
                  <c:v>0.28459000000000001</c:v>
                </c:pt>
                <c:pt idx="2545">
                  <c:v>0.28469</c:v>
                </c:pt>
                <c:pt idx="2546">
                  <c:v>0.28478999999999999</c:v>
                </c:pt>
                <c:pt idx="2547">
                  <c:v>0.28488999999999998</c:v>
                </c:pt>
                <c:pt idx="2548">
                  <c:v>0.28499000000000002</c:v>
                </c:pt>
                <c:pt idx="2549">
                  <c:v>0.28508</c:v>
                </c:pt>
                <c:pt idx="2550">
                  <c:v>0.28517999999999999</c:v>
                </c:pt>
                <c:pt idx="2551">
                  <c:v>0.28527999999999998</c:v>
                </c:pt>
                <c:pt idx="2552">
                  <c:v>0.28537000000000001</c:v>
                </c:pt>
                <c:pt idx="2553">
                  <c:v>0.28545999999999999</c:v>
                </c:pt>
                <c:pt idx="2554">
                  <c:v>0.28555999999999998</c:v>
                </c:pt>
                <c:pt idx="2555">
                  <c:v>0.28565000000000002</c:v>
                </c:pt>
                <c:pt idx="2556">
                  <c:v>0.28573999999999999</c:v>
                </c:pt>
                <c:pt idx="2557">
                  <c:v>0.28582999999999997</c:v>
                </c:pt>
                <c:pt idx="2558">
                  <c:v>0.28592000000000001</c:v>
                </c:pt>
                <c:pt idx="2559">
                  <c:v>0.28600999999999999</c:v>
                </c:pt>
                <c:pt idx="2560">
                  <c:v>0.28610000000000002</c:v>
                </c:pt>
                <c:pt idx="2561">
                  <c:v>0.28617999999999999</c:v>
                </c:pt>
                <c:pt idx="2562">
                  <c:v>0.28627000000000002</c:v>
                </c:pt>
                <c:pt idx="2563">
                  <c:v>0.28636</c:v>
                </c:pt>
                <c:pt idx="2564">
                  <c:v>0.28643999999999997</c:v>
                </c:pt>
                <c:pt idx="2565">
                  <c:v>0.28653000000000001</c:v>
                </c:pt>
                <c:pt idx="2566">
                  <c:v>0.28661999999999999</c:v>
                </c:pt>
                <c:pt idx="2567">
                  <c:v>0.28671000000000002</c:v>
                </c:pt>
                <c:pt idx="2568">
                  <c:v>0.2868</c:v>
                </c:pt>
                <c:pt idx="2569">
                  <c:v>0.28688999999999998</c:v>
                </c:pt>
                <c:pt idx="2570">
                  <c:v>0.28698000000000001</c:v>
                </c:pt>
                <c:pt idx="2571">
                  <c:v>0.28706999999999999</c:v>
                </c:pt>
                <c:pt idx="2572">
                  <c:v>0.28716000000000003</c:v>
                </c:pt>
                <c:pt idx="2573">
                  <c:v>0.28725000000000001</c:v>
                </c:pt>
                <c:pt idx="2574">
                  <c:v>0.28733999999999998</c:v>
                </c:pt>
                <c:pt idx="2575">
                  <c:v>0.28743000000000002</c:v>
                </c:pt>
                <c:pt idx="2576">
                  <c:v>0.28752</c:v>
                </c:pt>
                <c:pt idx="2577">
                  <c:v>0.28761999999999999</c:v>
                </c:pt>
                <c:pt idx="2578">
                  <c:v>0.28771000000000002</c:v>
                </c:pt>
                <c:pt idx="2579">
                  <c:v>0.28781000000000001</c:v>
                </c:pt>
                <c:pt idx="2580">
                  <c:v>0.28789999999999999</c:v>
                </c:pt>
                <c:pt idx="2581">
                  <c:v>0.28799000000000002</c:v>
                </c:pt>
                <c:pt idx="2582">
                  <c:v>0.28809000000000001</c:v>
                </c:pt>
                <c:pt idx="2583">
                  <c:v>0.28817999999999999</c:v>
                </c:pt>
                <c:pt idx="2584">
                  <c:v>0.28827999999999998</c:v>
                </c:pt>
                <c:pt idx="2585">
                  <c:v>0.28838000000000003</c:v>
                </c:pt>
                <c:pt idx="2586">
                  <c:v>0.28847</c:v>
                </c:pt>
                <c:pt idx="2587">
                  <c:v>0.28856999999999999</c:v>
                </c:pt>
                <c:pt idx="2588">
                  <c:v>0.28866999999999998</c:v>
                </c:pt>
                <c:pt idx="2589">
                  <c:v>0.28877000000000003</c:v>
                </c:pt>
                <c:pt idx="2590">
                  <c:v>0.28887000000000002</c:v>
                </c:pt>
                <c:pt idx="2591">
                  <c:v>0.28895999999999999</c:v>
                </c:pt>
                <c:pt idx="2592">
                  <c:v>0.28905999999999998</c:v>
                </c:pt>
                <c:pt idx="2593">
                  <c:v>0.28915999999999997</c:v>
                </c:pt>
                <c:pt idx="2594">
                  <c:v>0.28926000000000002</c:v>
                </c:pt>
                <c:pt idx="2595">
                  <c:v>0.28937000000000002</c:v>
                </c:pt>
                <c:pt idx="2596">
                  <c:v>0.28947000000000001</c:v>
                </c:pt>
                <c:pt idx="2597">
                  <c:v>0.28956999999999999</c:v>
                </c:pt>
                <c:pt idx="2598">
                  <c:v>0.28966999999999998</c:v>
                </c:pt>
                <c:pt idx="2599">
                  <c:v>0.28977000000000003</c:v>
                </c:pt>
                <c:pt idx="2600">
                  <c:v>0.28988000000000003</c:v>
                </c:pt>
                <c:pt idx="2601">
                  <c:v>0.28998000000000002</c:v>
                </c:pt>
                <c:pt idx="2602">
                  <c:v>0.29008</c:v>
                </c:pt>
                <c:pt idx="2603">
                  <c:v>0.29019</c:v>
                </c:pt>
                <c:pt idx="2604">
                  <c:v>0.29028999999999999</c:v>
                </c:pt>
                <c:pt idx="2605">
                  <c:v>0.29039999999999999</c:v>
                </c:pt>
                <c:pt idx="2606">
                  <c:v>0.29049999999999998</c:v>
                </c:pt>
                <c:pt idx="2607">
                  <c:v>0.29060999999999998</c:v>
                </c:pt>
                <c:pt idx="2608">
                  <c:v>0.29071000000000002</c:v>
                </c:pt>
                <c:pt idx="2609">
                  <c:v>0.29082000000000002</c:v>
                </c:pt>
                <c:pt idx="2610">
                  <c:v>0.29093000000000002</c:v>
                </c:pt>
                <c:pt idx="2611">
                  <c:v>0.29104000000000002</c:v>
                </c:pt>
                <c:pt idx="2612">
                  <c:v>0.29114000000000001</c:v>
                </c:pt>
                <c:pt idx="2613">
                  <c:v>0.29125000000000001</c:v>
                </c:pt>
                <c:pt idx="2614">
                  <c:v>0.29136000000000001</c:v>
                </c:pt>
                <c:pt idx="2615">
                  <c:v>0.29147000000000001</c:v>
                </c:pt>
                <c:pt idx="2616">
                  <c:v>0.29158000000000001</c:v>
                </c:pt>
                <c:pt idx="2617">
                  <c:v>0.29169</c:v>
                </c:pt>
                <c:pt idx="2618">
                  <c:v>0.2918</c:v>
                </c:pt>
                <c:pt idx="2619">
                  <c:v>0.29191</c:v>
                </c:pt>
                <c:pt idx="2620">
                  <c:v>0.29202</c:v>
                </c:pt>
                <c:pt idx="2621">
                  <c:v>0.29213</c:v>
                </c:pt>
                <c:pt idx="2622">
                  <c:v>0.29224</c:v>
                </c:pt>
                <c:pt idx="2623">
                  <c:v>0.29236000000000001</c:v>
                </c:pt>
                <c:pt idx="2624">
                  <c:v>0.29247000000000001</c:v>
                </c:pt>
                <c:pt idx="2625">
                  <c:v>0.29258000000000001</c:v>
                </c:pt>
                <c:pt idx="2626">
                  <c:v>0.29270000000000002</c:v>
                </c:pt>
                <c:pt idx="2627">
                  <c:v>0.29281000000000001</c:v>
                </c:pt>
                <c:pt idx="2628">
                  <c:v>0.29293000000000002</c:v>
                </c:pt>
                <c:pt idx="2629">
                  <c:v>0.29304000000000002</c:v>
                </c:pt>
                <c:pt idx="2630">
                  <c:v>0.29315999999999998</c:v>
                </c:pt>
                <c:pt idx="2631">
                  <c:v>0.29326999999999998</c:v>
                </c:pt>
                <c:pt idx="2632">
                  <c:v>0.29338999999999998</c:v>
                </c:pt>
                <c:pt idx="2633">
                  <c:v>0.29349999999999998</c:v>
                </c:pt>
                <c:pt idx="2634">
                  <c:v>0.29361999999999999</c:v>
                </c:pt>
                <c:pt idx="2635">
                  <c:v>0.29374</c:v>
                </c:pt>
                <c:pt idx="2636">
                  <c:v>0.29386000000000001</c:v>
                </c:pt>
                <c:pt idx="2637">
                  <c:v>0.29397000000000001</c:v>
                </c:pt>
                <c:pt idx="2638">
                  <c:v>0.29409000000000002</c:v>
                </c:pt>
                <c:pt idx="2639">
                  <c:v>0.29421000000000003</c:v>
                </c:pt>
                <c:pt idx="2640">
                  <c:v>0.29432999999999998</c:v>
                </c:pt>
                <c:pt idx="2641">
                  <c:v>0.29444999999999999</c:v>
                </c:pt>
                <c:pt idx="2642">
                  <c:v>0.29457</c:v>
                </c:pt>
                <c:pt idx="2643">
                  <c:v>0.29469000000000001</c:v>
                </c:pt>
                <c:pt idx="2644">
                  <c:v>0.29481000000000002</c:v>
                </c:pt>
                <c:pt idx="2645">
                  <c:v>0.29493000000000003</c:v>
                </c:pt>
                <c:pt idx="2646">
                  <c:v>0.29504999999999998</c:v>
                </c:pt>
                <c:pt idx="2647">
                  <c:v>0.29516999999999999</c:v>
                </c:pt>
                <c:pt idx="2648">
                  <c:v>0.29529</c:v>
                </c:pt>
                <c:pt idx="2649">
                  <c:v>0.29541000000000001</c:v>
                </c:pt>
                <c:pt idx="2650">
                  <c:v>0.29553000000000001</c:v>
                </c:pt>
                <c:pt idx="2651">
                  <c:v>0.29565000000000002</c:v>
                </c:pt>
                <c:pt idx="2652">
                  <c:v>0.29576999999999998</c:v>
                </c:pt>
                <c:pt idx="2653">
                  <c:v>0.29587999999999998</c:v>
                </c:pt>
                <c:pt idx="2654">
                  <c:v>0.29599999999999999</c:v>
                </c:pt>
                <c:pt idx="2655">
                  <c:v>0.29610999999999998</c:v>
                </c:pt>
                <c:pt idx="2656">
                  <c:v>0.29621999999999998</c:v>
                </c:pt>
                <c:pt idx="2657">
                  <c:v>0.29632999999999998</c:v>
                </c:pt>
                <c:pt idx="2658">
                  <c:v>0.29644999999999999</c:v>
                </c:pt>
                <c:pt idx="2659">
                  <c:v>0.29655999999999999</c:v>
                </c:pt>
                <c:pt idx="2660">
                  <c:v>0.29666999999999999</c:v>
                </c:pt>
                <c:pt idx="2661">
                  <c:v>0.29676999999999998</c:v>
                </c:pt>
                <c:pt idx="2662">
                  <c:v>0.29687999999999998</c:v>
                </c:pt>
                <c:pt idx="2663">
                  <c:v>0.29698999999999998</c:v>
                </c:pt>
                <c:pt idx="2664">
                  <c:v>0.29709000000000002</c:v>
                </c:pt>
                <c:pt idx="2665">
                  <c:v>0.29720000000000002</c:v>
                </c:pt>
                <c:pt idx="2666">
                  <c:v>0.29730000000000001</c:v>
                </c:pt>
                <c:pt idx="2667">
                  <c:v>0.29741000000000001</c:v>
                </c:pt>
                <c:pt idx="2668">
                  <c:v>0.29751</c:v>
                </c:pt>
                <c:pt idx="2669">
                  <c:v>0.29760999999999999</c:v>
                </c:pt>
                <c:pt idx="2670">
                  <c:v>0.29770999999999997</c:v>
                </c:pt>
                <c:pt idx="2671">
                  <c:v>0.29781999999999997</c:v>
                </c:pt>
                <c:pt idx="2672">
                  <c:v>0.29792000000000002</c:v>
                </c:pt>
                <c:pt idx="2673">
                  <c:v>0.29802000000000001</c:v>
                </c:pt>
                <c:pt idx="2674">
                  <c:v>0.29812</c:v>
                </c:pt>
                <c:pt idx="2675">
                  <c:v>0.29820999999999998</c:v>
                </c:pt>
                <c:pt idx="2676">
                  <c:v>0.29831000000000002</c:v>
                </c:pt>
                <c:pt idx="2677">
                  <c:v>0.29841000000000001</c:v>
                </c:pt>
                <c:pt idx="2678">
                  <c:v>0.29849999999999999</c:v>
                </c:pt>
                <c:pt idx="2679">
                  <c:v>0.29859999999999998</c:v>
                </c:pt>
                <c:pt idx="2680">
                  <c:v>0.29869000000000001</c:v>
                </c:pt>
                <c:pt idx="2681">
                  <c:v>0.29879</c:v>
                </c:pt>
                <c:pt idx="2682">
                  <c:v>0.29887999999999998</c:v>
                </c:pt>
                <c:pt idx="2683">
                  <c:v>0.29897000000000001</c:v>
                </c:pt>
                <c:pt idx="2684">
                  <c:v>0.29905999999999999</c:v>
                </c:pt>
                <c:pt idx="2685">
                  <c:v>0.29915000000000003</c:v>
                </c:pt>
                <c:pt idx="2686">
                  <c:v>0.29924000000000001</c:v>
                </c:pt>
                <c:pt idx="2687">
                  <c:v>0.29932999999999998</c:v>
                </c:pt>
                <c:pt idx="2688">
                  <c:v>0.29942000000000002</c:v>
                </c:pt>
                <c:pt idx="2689">
                  <c:v>0.29949999999999999</c:v>
                </c:pt>
                <c:pt idx="2690">
                  <c:v>0.29959000000000002</c:v>
                </c:pt>
                <c:pt idx="2691">
                  <c:v>0.29966999999999999</c:v>
                </c:pt>
                <c:pt idx="2692">
                  <c:v>0.29976000000000003</c:v>
                </c:pt>
                <c:pt idx="2693">
                  <c:v>0.29984</c:v>
                </c:pt>
                <c:pt idx="2694">
                  <c:v>0.29992000000000002</c:v>
                </c:pt>
                <c:pt idx="2695">
                  <c:v>0.30001</c:v>
                </c:pt>
                <c:pt idx="2696">
                  <c:v>0.30009000000000002</c:v>
                </c:pt>
                <c:pt idx="2697">
                  <c:v>0.30016999999999999</c:v>
                </c:pt>
                <c:pt idx="2698">
                  <c:v>0.30025000000000002</c:v>
                </c:pt>
                <c:pt idx="2699">
                  <c:v>0.30032999999999999</c:v>
                </c:pt>
                <c:pt idx="2700">
                  <c:v>0.3004</c:v>
                </c:pt>
                <c:pt idx="2701">
                  <c:v>0.30048000000000002</c:v>
                </c:pt>
                <c:pt idx="2702">
                  <c:v>0.30055999999999999</c:v>
                </c:pt>
                <c:pt idx="2703">
                  <c:v>0.30064999999999997</c:v>
                </c:pt>
                <c:pt idx="2704">
                  <c:v>0.30073</c:v>
                </c:pt>
                <c:pt idx="2705">
                  <c:v>0.30081000000000002</c:v>
                </c:pt>
                <c:pt idx="2706">
                  <c:v>0.30088999999999999</c:v>
                </c:pt>
                <c:pt idx="2707">
                  <c:v>0.30097000000000002</c:v>
                </c:pt>
                <c:pt idx="2708">
                  <c:v>0.30105999999999999</c:v>
                </c:pt>
                <c:pt idx="2709">
                  <c:v>0.30114000000000002</c:v>
                </c:pt>
                <c:pt idx="2710">
                  <c:v>0.30121999999999999</c:v>
                </c:pt>
                <c:pt idx="2711">
                  <c:v>0.30131000000000002</c:v>
                </c:pt>
                <c:pt idx="2712">
                  <c:v>0.30138999999999999</c:v>
                </c:pt>
                <c:pt idx="2713">
                  <c:v>0.30148000000000003</c:v>
                </c:pt>
                <c:pt idx="2714">
                  <c:v>0.30155999999999999</c:v>
                </c:pt>
                <c:pt idx="2715">
                  <c:v>0.30164999999999997</c:v>
                </c:pt>
                <c:pt idx="2716">
                  <c:v>0.30174000000000001</c:v>
                </c:pt>
                <c:pt idx="2717">
                  <c:v>0.30181999999999998</c:v>
                </c:pt>
                <c:pt idx="2718">
                  <c:v>0.30191000000000001</c:v>
                </c:pt>
                <c:pt idx="2719">
                  <c:v>0.30199999999999999</c:v>
                </c:pt>
                <c:pt idx="2720">
                  <c:v>0.30209000000000003</c:v>
                </c:pt>
                <c:pt idx="2721">
                  <c:v>0.30218</c:v>
                </c:pt>
                <c:pt idx="2722">
                  <c:v>0.30226999999999998</c:v>
                </c:pt>
                <c:pt idx="2723">
                  <c:v>0.30236000000000002</c:v>
                </c:pt>
                <c:pt idx="2724">
                  <c:v>0.30245</c:v>
                </c:pt>
                <c:pt idx="2725">
                  <c:v>0.30253999999999998</c:v>
                </c:pt>
                <c:pt idx="2726">
                  <c:v>0.30263000000000001</c:v>
                </c:pt>
                <c:pt idx="2727">
                  <c:v>0.30271999999999999</c:v>
                </c:pt>
                <c:pt idx="2728">
                  <c:v>0.30281000000000002</c:v>
                </c:pt>
                <c:pt idx="2729">
                  <c:v>0.3029</c:v>
                </c:pt>
                <c:pt idx="2730">
                  <c:v>0.30299999999999999</c:v>
                </c:pt>
                <c:pt idx="2731">
                  <c:v>0.30309000000000003</c:v>
                </c:pt>
                <c:pt idx="2732">
                  <c:v>0.30318000000000001</c:v>
                </c:pt>
                <c:pt idx="2733">
                  <c:v>0.30326999999999998</c:v>
                </c:pt>
                <c:pt idx="2734">
                  <c:v>0.30336000000000002</c:v>
                </c:pt>
                <c:pt idx="2735">
                  <c:v>0.30343999999999999</c:v>
                </c:pt>
                <c:pt idx="2736">
                  <c:v>0.30353000000000002</c:v>
                </c:pt>
                <c:pt idx="2737">
                  <c:v>0.30362</c:v>
                </c:pt>
                <c:pt idx="2738">
                  <c:v>0.30370000000000003</c:v>
                </c:pt>
                <c:pt idx="2739">
                  <c:v>0.30379</c:v>
                </c:pt>
                <c:pt idx="2740">
                  <c:v>0.30386999999999997</c:v>
                </c:pt>
                <c:pt idx="2741">
                  <c:v>0.30395</c:v>
                </c:pt>
                <c:pt idx="2742">
                  <c:v>0.30403000000000002</c:v>
                </c:pt>
                <c:pt idx="2743">
                  <c:v>0.30412</c:v>
                </c:pt>
                <c:pt idx="2744">
                  <c:v>0.30420000000000003</c:v>
                </c:pt>
                <c:pt idx="2745">
                  <c:v>0.30427999999999999</c:v>
                </c:pt>
                <c:pt idx="2746">
                  <c:v>0.30435000000000001</c:v>
                </c:pt>
                <c:pt idx="2747">
                  <c:v>0.30442999999999998</c:v>
                </c:pt>
                <c:pt idx="2748">
                  <c:v>0.30451</c:v>
                </c:pt>
                <c:pt idx="2749">
                  <c:v>0.30459000000000003</c:v>
                </c:pt>
                <c:pt idx="2750">
                  <c:v>0.30465999999999999</c:v>
                </c:pt>
                <c:pt idx="2751">
                  <c:v>0.30474000000000001</c:v>
                </c:pt>
                <c:pt idx="2752">
                  <c:v>0.30481000000000003</c:v>
                </c:pt>
                <c:pt idx="2753">
                  <c:v>0.30488999999999999</c:v>
                </c:pt>
                <c:pt idx="2754">
                  <c:v>0.30496000000000001</c:v>
                </c:pt>
                <c:pt idx="2755">
                  <c:v>0.30503000000000002</c:v>
                </c:pt>
                <c:pt idx="2756">
                  <c:v>0.30509999999999998</c:v>
                </c:pt>
                <c:pt idx="2757">
                  <c:v>0.30517</c:v>
                </c:pt>
                <c:pt idx="2758">
                  <c:v>0.30524000000000001</c:v>
                </c:pt>
                <c:pt idx="2759">
                  <c:v>0.30531000000000003</c:v>
                </c:pt>
                <c:pt idx="2760">
                  <c:v>0.30537999999999998</c:v>
                </c:pt>
                <c:pt idx="2761">
                  <c:v>0.30543999999999999</c:v>
                </c:pt>
                <c:pt idx="2762">
                  <c:v>0.30551</c:v>
                </c:pt>
                <c:pt idx="2763">
                  <c:v>0.30558000000000002</c:v>
                </c:pt>
                <c:pt idx="2764">
                  <c:v>0.30564000000000002</c:v>
                </c:pt>
                <c:pt idx="2765">
                  <c:v>0.30570999999999998</c:v>
                </c:pt>
                <c:pt idx="2766">
                  <c:v>0.30576999999999999</c:v>
                </c:pt>
                <c:pt idx="2767">
                  <c:v>0.30582999999999999</c:v>
                </c:pt>
                <c:pt idx="2768">
                  <c:v>0.30589</c:v>
                </c:pt>
                <c:pt idx="2769">
                  <c:v>0.30596000000000001</c:v>
                </c:pt>
                <c:pt idx="2770">
                  <c:v>0.30602000000000001</c:v>
                </c:pt>
                <c:pt idx="2771">
                  <c:v>0.30608000000000002</c:v>
                </c:pt>
                <c:pt idx="2772">
                  <c:v>0.30613000000000001</c:v>
                </c:pt>
                <c:pt idx="2773">
                  <c:v>0.30619000000000002</c:v>
                </c:pt>
                <c:pt idx="2774">
                  <c:v>0.30625000000000002</c:v>
                </c:pt>
                <c:pt idx="2775">
                  <c:v>0.30631000000000003</c:v>
                </c:pt>
                <c:pt idx="2776">
                  <c:v>0.30636000000000002</c:v>
                </c:pt>
                <c:pt idx="2777">
                  <c:v>0.30642000000000003</c:v>
                </c:pt>
                <c:pt idx="2778">
                  <c:v>0.30647000000000002</c:v>
                </c:pt>
                <c:pt idx="2779">
                  <c:v>0.30653000000000002</c:v>
                </c:pt>
                <c:pt idx="2780">
                  <c:v>0.30658000000000002</c:v>
                </c:pt>
                <c:pt idx="2781">
                  <c:v>0.30663000000000001</c:v>
                </c:pt>
                <c:pt idx="2782">
                  <c:v>0.30668000000000001</c:v>
                </c:pt>
                <c:pt idx="2783">
                  <c:v>0.30674000000000001</c:v>
                </c:pt>
                <c:pt idx="2784">
                  <c:v>0.30679000000000001</c:v>
                </c:pt>
                <c:pt idx="2785">
                  <c:v>0.30682999999999999</c:v>
                </c:pt>
                <c:pt idx="2786">
                  <c:v>0.30687999999999999</c:v>
                </c:pt>
                <c:pt idx="2787">
                  <c:v>0.30692999999999998</c:v>
                </c:pt>
                <c:pt idx="2788">
                  <c:v>0.30697999999999998</c:v>
                </c:pt>
                <c:pt idx="2789">
                  <c:v>0.30703000000000003</c:v>
                </c:pt>
                <c:pt idx="2790">
                  <c:v>0.30707000000000001</c:v>
                </c:pt>
                <c:pt idx="2791">
                  <c:v>0.30712</c:v>
                </c:pt>
                <c:pt idx="2792">
                  <c:v>0.30715999999999999</c:v>
                </c:pt>
                <c:pt idx="2793">
                  <c:v>0.30720999999999998</c:v>
                </c:pt>
                <c:pt idx="2794">
                  <c:v>0.30725000000000002</c:v>
                </c:pt>
                <c:pt idx="2795">
                  <c:v>0.30729000000000001</c:v>
                </c:pt>
                <c:pt idx="2796">
                  <c:v>0.30732999999999999</c:v>
                </c:pt>
                <c:pt idx="2797">
                  <c:v>0.30736999999999998</c:v>
                </c:pt>
                <c:pt idx="2798">
                  <c:v>0.30741000000000002</c:v>
                </c:pt>
                <c:pt idx="2799">
                  <c:v>0.30745</c:v>
                </c:pt>
                <c:pt idx="2800">
                  <c:v>0.30748999999999999</c:v>
                </c:pt>
                <c:pt idx="2801">
                  <c:v>0.30753000000000003</c:v>
                </c:pt>
                <c:pt idx="2802">
                  <c:v>0.30757000000000001</c:v>
                </c:pt>
                <c:pt idx="2803">
                  <c:v>0.30759999999999998</c:v>
                </c:pt>
                <c:pt idx="2804">
                  <c:v>0.30764000000000002</c:v>
                </c:pt>
                <c:pt idx="2805">
                  <c:v>0.30768000000000001</c:v>
                </c:pt>
                <c:pt idx="2806">
                  <c:v>0.30770999999999998</c:v>
                </c:pt>
                <c:pt idx="2807">
                  <c:v>0.30775000000000002</c:v>
                </c:pt>
                <c:pt idx="2808">
                  <c:v>0.30778</c:v>
                </c:pt>
                <c:pt idx="2809">
                  <c:v>0.30780999999999997</c:v>
                </c:pt>
                <c:pt idx="2810">
                  <c:v>0.30784</c:v>
                </c:pt>
                <c:pt idx="2811">
                  <c:v>0.30786999999999998</c:v>
                </c:pt>
                <c:pt idx="2812">
                  <c:v>0.30791000000000002</c:v>
                </c:pt>
                <c:pt idx="2813">
                  <c:v>0.30792999999999998</c:v>
                </c:pt>
                <c:pt idx="2814">
                  <c:v>0.30796000000000001</c:v>
                </c:pt>
                <c:pt idx="2815">
                  <c:v>0.30798999999999999</c:v>
                </c:pt>
                <c:pt idx="2816">
                  <c:v>0.30802000000000002</c:v>
                </c:pt>
                <c:pt idx="2817">
                  <c:v>0.30804999999999999</c:v>
                </c:pt>
                <c:pt idx="2818">
                  <c:v>0.30807000000000001</c:v>
                </c:pt>
                <c:pt idx="2819">
                  <c:v>0.30809999999999998</c:v>
                </c:pt>
                <c:pt idx="2820">
                  <c:v>0.30813000000000001</c:v>
                </c:pt>
                <c:pt idx="2821">
                  <c:v>0.30814999999999998</c:v>
                </c:pt>
                <c:pt idx="2822">
                  <c:v>0.30817</c:v>
                </c:pt>
                <c:pt idx="2823">
                  <c:v>0.30819999999999997</c:v>
                </c:pt>
                <c:pt idx="2824">
                  <c:v>0.30821999999999999</c:v>
                </c:pt>
                <c:pt idx="2825">
                  <c:v>0.30824000000000001</c:v>
                </c:pt>
                <c:pt idx="2826">
                  <c:v>0.30825999999999998</c:v>
                </c:pt>
                <c:pt idx="2827">
                  <c:v>0.30828</c:v>
                </c:pt>
                <c:pt idx="2828">
                  <c:v>0.30830000000000002</c:v>
                </c:pt>
                <c:pt idx="2829">
                  <c:v>0.30831999999999998</c:v>
                </c:pt>
                <c:pt idx="2830">
                  <c:v>0.30834</c:v>
                </c:pt>
                <c:pt idx="2831">
                  <c:v>0.30836000000000002</c:v>
                </c:pt>
                <c:pt idx="2832">
                  <c:v>0.30837999999999999</c:v>
                </c:pt>
                <c:pt idx="2833">
                  <c:v>0.30839</c:v>
                </c:pt>
                <c:pt idx="2834">
                  <c:v>0.30841000000000002</c:v>
                </c:pt>
                <c:pt idx="2835">
                  <c:v>0.30842999999999998</c:v>
                </c:pt>
                <c:pt idx="2836">
                  <c:v>0.30843999999999999</c:v>
                </c:pt>
                <c:pt idx="2837">
                  <c:v>0.30846000000000001</c:v>
                </c:pt>
                <c:pt idx="2838">
                  <c:v>0.30847000000000002</c:v>
                </c:pt>
                <c:pt idx="2839">
                  <c:v>0.30847999999999998</c:v>
                </c:pt>
                <c:pt idx="2840">
                  <c:v>0.30848999999999999</c:v>
                </c:pt>
                <c:pt idx="2841">
                  <c:v>0.30851000000000001</c:v>
                </c:pt>
                <c:pt idx="2842">
                  <c:v>0.30852000000000002</c:v>
                </c:pt>
                <c:pt idx="2843">
                  <c:v>0.30853000000000003</c:v>
                </c:pt>
                <c:pt idx="2844">
                  <c:v>0.30853999999999998</c:v>
                </c:pt>
                <c:pt idx="2845">
                  <c:v>0.30854999999999999</c:v>
                </c:pt>
                <c:pt idx="2846">
                  <c:v>0.30856</c:v>
                </c:pt>
                <c:pt idx="2847">
                  <c:v>0.30856</c:v>
                </c:pt>
                <c:pt idx="2848">
                  <c:v>0.30857000000000001</c:v>
                </c:pt>
                <c:pt idx="2849">
                  <c:v>0.30858000000000002</c:v>
                </c:pt>
                <c:pt idx="2850">
                  <c:v>0.30858000000000002</c:v>
                </c:pt>
                <c:pt idx="2851">
                  <c:v>0.30858999999999998</c:v>
                </c:pt>
                <c:pt idx="2852">
                  <c:v>0.30858999999999998</c:v>
                </c:pt>
                <c:pt idx="2853">
                  <c:v>0.30859999999999999</c:v>
                </c:pt>
                <c:pt idx="2854">
                  <c:v>0.30859999999999999</c:v>
                </c:pt>
                <c:pt idx="2855">
                  <c:v>0.30859999999999999</c:v>
                </c:pt>
                <c:pt idx="2856">
                  <c:v>0.30861</c:v>
                </c:pt>
                <c:pt idx="2857">
                  <c:v>0.30861</c:v>
                </c:pt>
                <c:pt idx="2858">
                  <c:v>0.30861</c:v>
                </c:pt>
                <c:pt idx="2859">
                  <c:v>0.30861</c:v>
                </c:pt>
                <c:pt idx="2860">
                  <c:v>0.30861</c:v>
                </c:pt>
                <c:pt idx="2861">
                  <c:v>0.30861</c:v>
                </c:pt>
                <c:pt idx="2862">
                  <c:v>0.30861</c:v>
                </c:pt>
                <c:pt idx="2863">
                  <c:v>0.30861</c:v>
                </c:pt>
                <c:pt idx="2864">
                  <c:v>0.30859999999999999</c:v>
                </c:pt>
                <c:pt idx="2865">
                  <c:v>0.30859999999999999</c:v>
                </c:pt>
                <c:pt idx="2866">
                  <c:v>0.30859999999999999</c:v>
                </c:pt>
                <c:pt idx="2867">
                  <c:v>0.30858999999999998</c:v>
                </c:pt>
                <c:pt idx="2868">
                  <c:v>0.30858999999999998</c:v>
                </c:pt>
                <c:pt idx="2869">
                  <c:v>0.30858000000000002</c:v>
                </c:pt>
                <c:pt idx="2870">
                  <c:v>0.30858000000000002</c:v>
                </c:pt>
                <c:pt idx="2871">
                  <c:v>0.30857000000000001</c:v>
                </c:pt>
                <c:pt idx="2872">
                  <c:v>0.30856</c:v>
                </c:pt>
                <c:pt idx="2873">
                  <c:v>0.30856</c:v>
                </c:pt>
                <c:pt idx="2874">
                  <c:v>0.30854999999999999</c:v>
                </c:pt>
                <c:pt idx="2875">
                  <c:v>0.30853999999999998</c:v>
                </c:pt>
                <c:pt idx="2876">
                  <c:v>0.30853000000000003</c:v>
                </c:pt>
                <c:pt idx="2877">
                  <c:v>0.30852000000000002</c:v>
                </c:pt>
                <c:pt idx="2878">
                  <c:v>0.30851000000000001</c:v>
                </c:pt>
                <c:pt idx="2879">
                  <c:v>0.3085</c:v>
                </c:pt>
                <c:pt idx="2880">
                  <c:v>0.30847999999999998</c:v>
                </c:pt>
                <c:pt idx="2881">
                  <c:v>0.30847000000000002</c:v>
                </c:pt>
                <c:pt idx="2882">
                  <c:v>0.30846000000000001</c:v>
                </c:pt>
                <c:pt idx="2883">
                  <c:v>0.30845</c:v>
                </c:pt>
                <c:pt idx="2884">
                  <c:v>0.30842999999999998</c:v>
                </c:pt>
                <c:pt idx="2885">
                  <c:v>0.30842000000000003</c:v>
                </c:pt>
                <c:pt idx="2886">
                  <c:v>0.30840000000000001</c:v>
                </c:pt>
                <c:pt idx="2887">
                  <c:v>0.30839</c:v>
                </c:pt>
                <c:pt idx="2888">
                  <c:v>0.30836999999999998</c:v>
                </c:pt>
                <c:pt idx="2889">
                  <c:v>0.30835000000000001</c:v>
                </c:pt>
                <c:pt idx="2890">
                  <c:v>0.30834</c:v>
                </c:pt>
                <c:pt idx="2891">
                  <c:v>0.30831999999999998</c:v>
                </c:pt>
                <c:pt idx="2892">
                  <c:v>0.30830000000000002</c:v>
                </c:pt>
                <c:pt idx="2893">
                  <c:v>0.30828</c:v>
                </c:pt>
                <c:pt idx="2894">
                  <c:v>0.30825999999999998</c:v>
                </c:pt>
                <c:pt idx="2895">
                  <c:v>0.30824000000000001</c:v>
                </c:pt>
                <c:pt idx="2896">
                  <c:v>0.30821999999999999</c:v>
                </c:pt>
                <c:pt idx="2897">
                  <c:v>0.30820999999999998</c:v>
                </c:pt>
                <c:pt idx="2898">
                  <c:v>0.30819000000000002</c:v>
                </c:pt>
                <c:pt idx="2899">
                  <c:v>0.30817</c:v>
                </c:pt>
                <c:pt idx="2900">
                  <c:v>0.30814999999999998</c:v>
                </c:pt>
                <c:pt idx="2901">
                  <c:v>0.30813000000000001</c:v>
                </c:pt>
                <c:pt idx="2902">
                  <c:v>0.30810999999999999</c:v>
                </c:pt>
                <c:pt idx="2903">
                  <c:v>0.30808999999999997</c:v>
                </c:pt>
                <c:pt idx="2904">
                  <c:v>0.30807000000000001</c:v>
                </c:pt>
                <c:pt idx="2905">
                  <c:v>0.30804999999999999</c:v>
                </c:pt>
                <c:pt idx="2906">
                  <c:v>0.30803000000000003</c:v>
                </c:pt>
                <c:pt idx="2907">
                  <c:v>0.30801000000000001</c:v>
                </c:pt>
                <c:pt idx="2908">
                  <c:v>0.30798999999999999</c:v>
                </c:pt>
                <c:pt idx="2909">
                  <c:v>0.30796000000000001</c:v>
                </c:pt>
                <c:pt idx="2910">
                  <c:v>0.30793999999999999</c:v>
                </c:pt>
                <c:pt idx="2911">
                  <c:v>0.30791000000000002</c:v>
                </c:pt>
                <c:pt idx="2912">
                  <c:v>0.30789</c:v>
                </c:pt>
                <c:pt idx="2913">
                  <c:v>0.30786000000000002</c:v>
                </c:pt>
                <c:pt idx="2914">
                  <c:v>0.30784</c:v>
                </c:pt>
                <c:pt idx="2915">
                  <c:v>0.30780999999999997</c:v>
                </c:pt>
                <c:pt idx="2916">
                  <c:v>0.30778</c:v>
                </c:pt>
                <c:pt idx="2917">
                  <c:v>0.30775999999999998</c:v>
                </c:pt>
                <c:pt idx="2918">
                  <c:v>0.30773</c:v>
                </c:pt>
                <c:pt idx="2919">
                  <c:v>0.30769999999999997</c:v>
                </c:pt>
                <c:pt idx="2920">
                  <c:v>0.30767</c:v>
                </c:pt>
                <c:pt idx="2921">
                  <c:v>0.30764000000000002</c:v>
                </c:pt>
                <c:pt idx="2922">
                  <c:v>0.30760999999999999</c:v>
                </c:pt>
                <c:pt idx="2923">
                  <c:v>0.30758000000000002</c:v>
                </c:pt>
                <c:pt idx="2924">
                  <c:v>0.30754999999999999</c:v>
                </c:pt>
                <c:pt idx="2925">
                  <c:v>0.30752000000000002</c:v>
                </c:pt>
                <c:pt idx="2926">
                  <c:v>0.30748999999999999</c:v>
                </c:pt>
                <c:pt idx="2927">
                  <c:v>0.30745</c:v>
                </c:pt>
                <c:pt idx="2928">
                  <c:v>0.30742000000000003</c:v>
                </c:pt>
                <c:pt idx="2929">
                  <c:v>0.30737999999999999</c:v>
                </c:pt>
                <c:pt idx="2930">
                  <c:v>0.30735000000000001</c:v>
                </c:pt>
                <c:pt idx="2931">
                  <c:v>0.30731999999999998</c:v>
                </c:pt>
                <c:pt idx="2932">
                  <c:v>0.30728</c:v>
                </c:pt>
                <c:pt idx="2933">
                  <c:v>0.30724000000000001</c:v>
                </c:pt>
                <c:pt idx="2934">
                  <c:v>0.30720999999999998</c:v>
                </c:pt>
                <c:pt idx="2935">
                  <c:v>0.30717</c:v>
                </c:pt>
                <c:pt idx="2936">
                  <c:v>0.30713000000000001</c:v>
                </c:pt>
                <c:pt idx="2937">
                  <c:v>0.30708999999999997</c:v>
                </c:pt>
                <c:pt idx="2938">
                  <c:v>0.30706</c:v>
                </c:pt>
                <c:pt idx="2939">
                  <c:v>0.30702000000000002</c:v>
                </c:pt>
                <c:pt idx="2940">
                  <c:v>0.30697999999999998</c:v>
                </c:pt>
                <c:pt idx="2941">
                  <c:v>0.30693999999999999</c:v>
                </c:pt>
                <c:pt idx="2942">
                  <c:v>0.30690000000000001</c:v>
                </c:pt>
                <c:pt idx="2943">
                  <c:v>0.30686000000000002</c:v>
                </c:pt>
                <c:pt idx="2944">
                  <c:v>0.30681000000000003</c:v>
                </c:pt>
                <c:pt idx="2945">
                  <c:v>0.30676999999999999</c:v>
                </c:pt>
                <c:pt idx="2946">
                  <c:v>0.30673</c:v>
                </c:pt>
                <c:pt idx="2947">
                  <c:v>0.30669000000000002</c:v>
                </c:pt>
                <c:pt idx="2948">
                  <c:v>0.30664000000000002</c:v>
                </c:pt>
                <c:pt idx="2949">
                  <c:v>0.30659999999999998</c:v>
                </c:pt>
                <c:pt idx="2950">
                  <c:v>0.30656</c:v>
                </c:pt>
                <c:pt idx="2951">
                  <c:v>0.30651</c:v>
                </c:pt>
                <c:pt idx="2952">
                  <c:v>0.30646000000000001</c:v>
                </c:pt>
                <c:pt idx="2953">
                  <c:v>0.30642000000000003</c:v>
                </c:pt>
                <c:pt idx="2954">
                  <c:v>0.30636999999999998</c:v>
                </c:pt>
                <c:pt idx="2955">
                  <c:v>0.30632999999999999</c:v>
                </c:pt>
                <c:pt idx="2956">
                  <c:v>0.30628</c:v>
                </c:pt>
                <c:pt idx="2957">
                  <c:v>0.30623</c:v>
                </c:pt>
                <c:pt idx="2958">
                  <c:v>0.30618000000000001</c:v>
                </c:pt>
                <c:pt idx="2959">
                  <c:v>0.30613000000000001</c:v>
                </c:pt>
                <c:pt idx="2960">
                  <c:v>0.30608000000000002</c:v>
                </c:pt>
                <c:pt idx="2961">
                  <c:v>0.30603000000000002</c:v>
                </c:pt>
                <c:pt idx="2962">
                  <c:v>0.30597999999999997</c:v>
                </c:pt>
                <c:pt idx="2963">
                  <c:v>0.30592999999999998</c:v>
                </c:pt>
                <c:pt idx="2964">
                  <c:v>0.30587999999999999</c:v>
                </c:pt>
                <c:pt idx="2965">
                  <c:v>0.30582999999999999</c:v>
                </c:pt>
                <c:pt idx="2966">
                  <c:v>0.30578</c:v>
                </c:pt>
                <c:pt idx="2967">
                  <c:v>0.30571999999999999</c:v>
                </c:pt>
                <c:pt idx="2968">
                  <c:v>0.30567</c:v>
                </c:pt>
                <c:pt idx="2969">
                  <c:v>0.30562</c:v>
                </c:pt>
                <c:pt idx="2970">
                  <c:v>0.30556</c:v>
                </c:pt>
                <c:pt idx="2971">
                  <c:v>0.30551</c:v>
                </c:pt>
                <c:pt idx="2972">
                  <c:v>0.30545</c:v>
                </c:pt>
                <c:pt idx="2973">
                  <c:v>0.3054</c:v>
                </c:pt>
                <c:pt idx="2974">
                  <c:v>0.30534</c:v>
                </c:pt>
                <c:pt idx="2975">
                  <c:v>0.30529000000000001</c:v>
                </c:pt>
                <c:pt idx="2976">
                  <c:v>0.30523</c:v>
                </c:pt>
                <c:pt idx="2977">
                  <c:v>0.30517</c:v>
                </c:pt>
                <c:pt idx="2978">
                  <c:v>0.30512</c:v>
                </c:pt>
                <c:pt idx="2979">
                  <c:v>0.30506</c:v>
                </c:pt>
                <c:pt idx="2980">
                  <c:v>0.30501</c:v>
                </c:pt>
                <c:pt idx="2981">
                  <c:v>0.30496000000000001</c:v>
                </c:pt>
                <c:pt idx="2982">
                  <c:v>0.3049</c:v>
                </c:pt>
                <c:pt idx="2983">
                  <c:v>0.30485000000000001</c:v>
                </c:pt>
                <c:pt idx="2984">
                  <c:v>0.30480000000000002</c:v>
                </c:pt>
                <c:pt idx="2985">
                  <c:v>0.30475000000000002</c:v>
                </c:pt>
                <c:pt idx="2986">
                  <c:v>0.30470000000000003</c:v>
                </c:pt>
                <c:pt idx="2987">
                  <c:v>0.30464999999999998</c:v>
                </c:pt>
                <c:pt idx="2988">
                  <c:v>0.30459999999999998</c:v>
                </c:pt>
                <c:pt idx="2989">
                  <c:v>0.30454999999999999</c:v>
                </c:pt>
                <c:pt idx="2990">
                  <c:v>0.30449999999999999</c:v>
                </c:pt>
                <c:pt idx="2991">
                  <c:v>0.30446000000000001</c:v>
                </c:pt>
                <c:pt idx="2992">
                  <c:v>0.30441000000000001</c:v>
                </c:pt>
                <c:pt idx="2993">
                  <c:v>0.30436999999999997</c:v>
                </c:pt>
                <c:pt idx="2994">
                  <c:v>0.30431999999999998</c:v>
                </c:pt>
                <c:pt idx="2995">
                  <c:v>0.30427999999999999</c:v>
                </c:pt>
                <c:pt idx="2996">
                  <c:v>0.30423</c:v>
                </c:pt>
                <c:pt idx="2997">
                  <c:v>0.30419000000000002</c:v>
                </c:pt>
                <c:pt idx="2998">
                  <c:v>0.30414999999999998</c:v>
                </c:pt>
                <c:pt idx="2999">
                  <c:v>0.30410999999999999</c:v>
                </c:pt>
                <c:pt idx="3000">
                  <c:v>0.30407000000000001</c:v>
                </c:pt>
                <c:pt idx="3001">
                  <c:v>0</c:v>
                </c:pt>
                <c:pt idx="3002">
                  <c:v>0.35336000000000001</c:v>
                </c:pt>
                <c:pt idx="3003">
                  <c:v>0.35335</c:v>
                </c:pt>
                <c:pt idx="3004">
                  <c:v>0.35333999999999999</c:v>
                </c:pt>
                <c:pt idx="3005">
                  <c:v>0.35332000000000002</c:v>
                </c:pt>
                <c:pt idx="3006">
                  <c:v>0.35331000000000001</c:v>
                </c:pt>
                <c:pt idx="3007">
                  <c:v>0.35328999999999999</c:v>
                </c:pt>
                <c:pt idx="3008">
                  <c:v>0.35327999999999998</c:v>
                </c:pt>
                <c:pt idx="3009">
                  <c:v>0.35326000000000002</c:v>
                </c:pt>
                <c:pt idx="3010">
                  <c:v>0.35324</c:v>
                </c:pt>
                <c:pt idx="3011">
                  <c:v>0.35321999999999998</c:v>
                </c:pt>
                <c:pt idx="3012">
                  <c:v>0.35319</c:v>
                </c:pt>
                <c:pt idx="3013">
                  <c:v>0.35316999999999998</c:v>
                </c:pt>
                <c:pt idx="3014">
                  <c:v>0.35314000000000001</c:v>
                </c:pt>
                <c:pt idx="3015">
                  <c:v>0.35311999999999999</c:v>
                </c:pt>
                <c:pt idx="3016">
                  <c:v>0.35309000000000001</c:v>
                </c:pt>
                <c:pt idx="3017">
                  <c:v>0.35306999999999999</c:v>
                </c:pt>
                <c:pt idx="3018">
                  <c:v>0.35304999999999997</c:v>
                </c:pt>
                <c:pt idx="3019">
                  <c:v>0.35303000000000001</c:v>
                </c:pt>
                <c:pt idx="3020">
                  <c:v>0.35300999999999999</c:v>
                </c:pt>
                <c:pt idx="3021">
                  <c:v>0.35299000000000003</c:v>
                </c:pt>
                <c:pt idx="3022">
                  <c:v>0.35297000000000001</c:v>
                </c:pt>
                <c:pt idx="3023">
                  <c:v>0.35296</c:v>
                </c:pt>
                <c:pt idx="3024">
                  <c:v>0.35293999999999998</c:v>
                </c:pt>
                <c:pt idx="3025">
                  <c:v>0.35293000000000002</c:v>
                </c:pt>
                <c:pt idx="3026">
                  <c:v>0.35292000000000001</c:v>
                </c:pt>
                <c:pt idx="3027">
                  <c:v>0.35291</c:v>
                </c:pt>
                <c:pt idx="3028">
                  <c:v>0.35289999999999999</c:v>
                </c:pt>
                <c:pt idx="3029">
                  <c:v>0.35288999999999998</c:v>
                </c:pt>
                <c:pt idx="3030">
                  <c:v>0.35288000000000003</c:v>
                </c:pt>
                <c:pt idx="3031">
                  <c:v>0.35287000000000002</c:v>
                </c:pt>
                <c:pt idx="3032">
                  <c:v>0.35287000000000002</c:v>
                </c:pt>
                <c:pt idx="3033">
                  <c:v>0.35287000000000002</c:v>
                </c:pt>
                <c:pt idx="3034">
                  <c:v>0.35286000000000001</c:v>
                </c:pt>
                <c:pt idx="3035">
                  <c:v>0.35286000000000001</c:v>
                </c:pt>
                <c:pt idx="3036">
                  <c:v>0.35286000000000001</c:v>
                </c:pt>
                <c:pt idx="3037">
                  <c:v>0.35286000000000001</c:v>
                </c:pt>
                <c:pt idx="3038">
                  <c:v>0.35286000000000001</c:v>
                </c:pt>
                <c:pt idx="3039">
                  <c:v>0.35287000000000002</c:v>
                </c:pt>
                <c:pt idx="3040">
                  <c:v>0.35287000000000002</c:v>
                </c:pt>
                <c:pt idx="3041">
                  <c:v>0.35288000000000003</c:v>
                </c:pt>
                <c:pt idx="3042">
                  <c:v>0.35288999999999998</c:v>
                </c:pt>
                <c:pt idx="3043">
                  <c:v>0.35288999999999998</c:v>
                </c:pt>
                <c:pt idx="3044">
                  <c:v>0.35289999999999999</c:v>
                </c:pt>
                <c:pt idx="3045">
                  <c:v>0.35291</c:v>
                </c:pt>
                <c:pt idx="3046">
                  <c:v>0.35292000000000001</c:v>
                </c:pt>
                <c:pt idx="3047">
                  <c:v>0.35293999999999998</c:v>
                </c:pt>
                <c:pt idx="3048">
                  <c:v>0.35294999999999999</c:v>
                </c:pt>
                <c:pt idx="3049">
                  <c:v>0.35297000000000001</c:v>
                </c:pt>
                <c:pt idx="3050">
                  <c:v>0.35298000000000002</c:v>
                </c:pt>
                <c:pt idx="3051">
                  <c:v>0.35299999999999998</c:v>
                </c:pt>
                <c:pt idx="3052">
                  <c:v>0.35302</c:v>
                </c:pt>
                <c:pt idx="3053">
                  <c:v>0.35304000000000002</c:v>
                </c:pt>
                <c:pt idx="3054">
                  <c:v>0.35305999999999998</c:v>
                </c:pt>
                <c:pt idx="3055">
                  <c:v>0.35308</c:v>
                </c:pt>
                <c:pt idx="3056">
                  <c:v>0.35310999999999998</c:v>
                </c:pt>
                <c:pt idx="3057">
                  <c:v>0.35313</c:v>
                </c:pt>
                <c:pt idx="3058">
                  <c:v>0.35315999999999997</c:v>
                </c:pt>
                <c:pt idx="3059">
                  <c:v>0.35317999999999999</c:v>
                </c:pt>
                <c:pt idx="3060">
                  <c:v>0.35321000000000002</c:v>
                </c:pt>
                <c:pt idx="3061">
                  <c:v>0.35324</c:v>
                </c:pt>
                <c:pt idx="3062">
                  <c:v>0.35326999999999997</c:v>
                </c:pt>
                <c:pt idx="3063">
                  <c:v>0.3533</c:v>
                </c:pt>
                <c:pt idx="3064">
                  <c:v>0.35332999999999998</c:v>
                </c:pt>
                <c:pt idx="3065">
                  <c:v>0.35337000000000002</c:v>
                </c:pt>
                <c:pt idx="3066">
                  <c:v>0.35339999999999999</c:v>
                </c:pt>
                <c:pt idx="3067">
                  <c:v>0.35343999999999998</c:v>
                </c:pt>
                <c:pt idx="3068">
                  <c:v>0.35348000000000002</c:v>
                </c:pt>
                <c:pt idx="3069">
                  <c:v>0.35352</c:v>
                </c:pt>
                <c:pt idx="3070">
                  <c:v>0.35355999999999999</c:v>
                </c:pt>
                <c:pt idx="3071">
                  <c:v>0.35360000000000003</c:v>
                </c:pt>
                <c:pt idx="3072">
                  <c:v>0.35364000000000001</c:v>
                </c:pt>
                <c:pt idx="3073">
                  <c:v>0.35367999999999999</c:v>
                </c:pt>
                <c:pt idx="3074">
                  <c:v>0.35372999999999999</c:v>
                </c:pt>
                <c:pt idx="3075">
                  <c:v>0.35376999999999997</c:v>
                </c:pt>
                <c:pt idx="3076">
                  <c:v>0.35382000000000002</c:v>
                </c:pt>
                <c:pt idx="3077">
                  <c:v>0.35387000000000002</c:v>
                </c:pt>
                <c:pt idx="3078">
                  <c:v>0.35391</c:v>
                </c:pt>
                <c:pt idx="3079">
                  <c:v>0.35396</c:v>
                </c:pt>
                <c:pt idx="3080">
                  <c:v>0.35400999999999999</c:v>
                </c:pt>
                <c:pt idx="3081">
                  <c:v>0.35407</c:v>
                </c:pt>
                <c:pt idx="3082">
                  <c:v>0.35411999999999999</c:v>
                </c:pt>
                <c:pt idx="3083">
                  <c:v>0.35416999999999998</c:v>
                </c:pt>
                <c:pt idx="3084">
                  <c:v>0.35422999999999999</c:v>
                </c:pt>
                <c:pt idx="3085">
                  <c:v>0.35428999999999999</c:v>
                </c:pt>
                <c:pt idx="3086">
                  <c:v>0.35433999999999999</c:v>
                </c:pt>
                <c:pt idx="3087">
                  <c:v>0.35439999999999999</c:v>
                </c:pt>
                <c:pt idx="3088">
                  <c:v>0.35446</c:v>
                </c:pt>
                <c:pt idx="3089">
                  <c:v>0.35452</c:v>
                </c:pt>
                <c:pt idx="3090">
                  <c:v>0.35459000000000002</c:v>
                </c:pt>
                <c:pt idx="3091">
                  <c:v>0.35465000000000002</c:v>
                </c:pt>
                <c:pt idx="3092">
                  <c:v>0.35471000000000003</c:v>
                </c:pt>
                <c:pt idx="3093">
                  <c:v>0.35477999999999998</c:v>
                </c:pt>
                <c:pt idx="3094">
                  <c:v>0.35485</c:v>
                </c:pt>
                <c:pt idx="3095">
                  <c:v>0.35491</c:v>
                </c:pt>
                <c:pt idx="3096">
                  <c:v>0.35498000000000002</c:v>
                </c:pt>
                <c:pt idx="3097">
                  <c:v>0.35504999999999998</c:v>
                </c:pt>
                <c:pt idx="3098">
                  <c:v>0.35511999999999999</c:v>
                </c:pt>
                <c:pt idx="3099">
                  <c:v>0.35520000000000002</c:v>
                </c:pt>
                <c:pt idx="3100">
                  <c:v>0.35526999999999997</c:v>
                </c:pt>
                <c:pt idx="3101">
                  <c:v>0.35533999999999999</c:v>
                </c:pt>
                <c:pt idx="3102">
                  <c:v>0.35542000000000001</c:v>
                </c:pt>
                <c:pt idx="3103">
                  <c:v>0.35548999999999997</c:v>
                </c:pt>
                <c:pt idx="3104">
                  <c:v>0.35557</c:v>
                </c:pt>
                <c:pt idx="3105">
                  <c:v>0.35565000000000002</c:v>
                </c:pt>
                <c:pt idx="3106">
                  <c:v>0.35572999999999999</c:v>
                </c:pt>
                <c:pt idx="3107">
                  <c:v>0.35581000000000002</c:v>
                </c:pt>
                <c:pt idx="3108">
                  <c:v>0.35588999999999998</c:v>
                </c:pt>
                <c:pt idx="3109">
                  <c:v>0.35598000000000002</c:v>
                </c:pt>
                <c:pt idx="3110">
                  <c:v>0.35605999999999999</c:v>
                </c:pt>
                <c:pt idx="3111">
                  <c:v>0.35615000000000002</c:v>
                </c:pt>
                <c:pt idx="3112">
                  <c:v>0.35622999999999999</c:v>
                </c:pt>
                <c:pt idx="3113">
                  <c:v>0.35632000000000003</c:v>
                </c:pt>
                <c:pt idx="3114">
                  <c:v>0.35639999999999999</c:v>
                </c:pt>
                <c:pt idx="3115">
                  <c:v>0.35648999999999997</c:v>
                </c:pt>
                <c:pt idx="3116">
                  <c:v>0.35657</c:v>
                </c:pt>
                <c:pt idx="3117">
                  <c:v>0.35665000000000002</c:v>
                </c:pt>
                <c:pt idx="3118">
                  <c:v>0.35672999999999999</c:v>
                </c:pt>
                <c:pt idx="3119">
                  <c:v>0.35681000000000002</c:v>
                </c:pt>
                <c:pt idx="3120">
                  <c:v>0.35688999999999999</c:v>
                </c:pt>
                <c:pt idx="3121">
                  <c:v>0.35697000000000001</c:v>
                </c:pt>
                <c:pt idx="3122">
                  <c:v>0.35704000000000002</c:v>
                </c:pt>
                <c:pt idx="3123">
                  <c:v>0.35710999999999998</c:v>
                </c:pt>
                <c:pt idx="3124">
                  <c:v>0.35719000000000001</c:v>
                </c:pt>
                <c:pt idx="3125">
                  <c:v>0.35726000000000002</c:v>
                </c:pt>
                <c:pt idx="3126">
                  <c:v>0.35732000000000003</c:v>
                </c:pt>
                <c:pt idx="3127">
                  <c:v>0.35738999999999999</c:v>
                </c:pt>
                <c:pt idx="3128">
                  <c:v>0.35746</c:v>
                </c:pt>
                <c:pt idx="3129">
                  <c:v>0.35752</c:v>
                </c:pt>
                <c:pt idx="3130">
                  <c:v>0.35759000000000002</c:v>
                </c:pt>
                <c:pt idx="3131">
                  <c:v>0.35765000000000002</c:v>
                </c:pt>
                <c:pt idx="3132">
                  <c:v>0.35770999999999997</c:v>
                </c:pt>
                <c:pt idx="3133">
                  <c:v>0.35776999999999998</c:v>
                </c:pt>
                <c:pt idx="3134">
                  <c:v>0.35782999999999998</c:v>
                </c:pt>
                <c:pt idx="3135">
                  <c:v>0.35787999999999998</c:v>
                </c:pt>
                <c:pt idx="3136">
                  <c:v>0.35793999999999998</c:v>
                </c:pt>
                <c:pt idx="3137">
                  <c:v>0.35798999999999997</c:v>
                </c:pt>
                <c:pt idx="3138">
                  <c:v>0.35804999999999998</c:v>
                </c:pt>
                <c:pt idx="3139">
                  <c:v>0.35809999999999997</c:v>
                </c:pt>
                <c:pt idx="3140">
                  <c:v>0.35815000000000002</c:v>
                </c:pt>
                <c:pt idx="3141">
                  <c:v>0.35820000000000002</c:v>
                </c:pt>
                <c:pt idx="3142">
                  <c:v>0.35824</c:v>
                </c:pt>
                <c:pt idx="3143">
                  <c:v>0.35829</c:v>
                </c:pt>
                <c:pt idx="3144">
                  <c:v>0.35833999999999999</c:v>
                </c:pt>
                <c:pt idx="3145">
                  <c:v>0.35837999999999998</c:v>
                </c:pt>
                <c:pt idx="3146">
                  <c:v>0.35842000000000002</c:v>
                </c:pt>
                <c:pt idx="3147">
                  <c:v>0.35846</c:v>
                </c:pt>
                <c:pt idx="3148">
                  <c:v>0.35849999999999999</c:v>
                </c:pt>
                <c:pt idx="3149">
                  <c:v>0.35854000000000003</c:v>
                </c:pt>
                <c:pt idx="3150">
                  <c:v>0.35858000000000001</c:v>
                </c:pt>
                <c:pt idx="3151">
                  <c:v>0.35860999999999998</c:v>
                </c:pt>
                <c:pt idx="3152">
                  <c:v>0.35865000000000002</c:v>
                </c:pt>
                <c:pt idx="3153">
                  <c:v>0.35868</c:v>
                </c:pt>
                <c:pt idx="3154">
                  <c:v>0.35870999999999997</c:v>
                </c:pt>
                <c:pt idx="3155">
                  <c:v>0.35874</c:v>
                </c:pt>
                <c:pt idx="3156">
                  <c:v>0.35876999999999998</c:v>
                </c:pt>
                <c:pt idx="3157">
                  <c:v>0.35880000000000001</c:v>
                </c:pt>
                <c:pt idx="3158">
                  <c:v>0.35882999999999998</c:v>
                </c:pt>
                <c:pt idx="3159">
                  <c:v>0.35885</c:v>
                </c:pt>
                <c:pt idx="3160">
                  <c:v>0.35887999999999998</c:v>
                </c:pt>
                <c:pt idx="3161">
                  <c:v>0.3589</c:v>
                </c:pt>
                <c:pt idx="3162">
                  <c:v>0.35892000000000002</c:v>
                </c:pt>
                <c:pt idx="3163">
                  <c:v>0.35893999999999998</c:v>
                </c:pt>
                <c:pt idx="3164">
                  <c:v>0.35896</c:v>
                </c:pt>
                <c:pt idx="3165">
                  <c:v>0.35898000000000002</c:v>
                </c:pt>
                <c:pt idx="3166">
                  <c:v>0.35898999999999998</c:v>
                </c:pt>
                <c:pt idx="3167">
                  <c:v>0.35901</c:v>
                </c:pt>
                <c:pt idx="3168">
                  <c:v>0.35902000000000001</c:v>
                </c:pt>
                <c:pt idx="3169">
                  <c:v>0.35904000000000003</c:v>
                </c:pt>
                <c:pt idx="3170">
                  <c:v>0.35904999999999998</c:v>
                </c:pt>
                <c:pt idx="3171">
                  <c:v>0.35905999999999999</c:v>
                </c:pt>
                <c:pt idx="3172">
                  <c:v>0.35907</c:v>
                </c:pt>
                <c:pt idx="3173">
                  <c:v>0.35907</c:v>
                </c:pt>
                <c:pt idx="3174">
                  <c:v>0.35908000000000001</c:v>
                </c:pt>
                <c:pt idx="3175">
                  <c:v>0.35909000000000002</c:v>
                </c:pt>
                <c:pt idx="3176">
                  <c:v>0.35909000000000002</c:v>
                </c:pt>
                <c:pt idx="3177">
                  <c:v>0.35909000000000002</c:v>
                </c:pt>
                <c:pt idx="3178">
                  <c:v>0.35909000000000002</c:v>
                </c:pt>
                <c:pt idx="3179">
                  <c:v>0.35909000000000002</c:v>
                </c:pt>
                <c:pt idx="3180">
                  <c:v>0.35909000000000002</c:v>
                </c:pt>
                <c:pt idx="3181">
                  <c:v>0.35909000000000002</c:v>
                </c:pt>
                <c:pt idx="3182">
                  <c:v>0.35909000000000002</c:v>
                </c:pt>
                <c:pt idx="3183">
                  <c:v>0.35908000000000001</c:v>
                </c:pt>
                <c:pt idx="3184">
                  <c:v>0.35908000000000001</c:v>
                </c:pt>
                <c:pt idx="3185">
                  <c:v>0.35907</c:v>
                </c:pt>
                <c:pt idx="3186">
                  <c:v>0.35905999999999999</c:v>
                </c:pt>
                <c:pt idx="3187">
                  <c:v>0.35905999999999999</c:v>
                </c:pt>
                <c:pt idx="3188">
                  <c:v>0.35904999999999998</c:v>
                </c:pt>
                <c:pt idx="3189">
                  <c:v>0.35903000000000002</c:v>
                </c:pt>
                <c:pt idx="3190">
                  <c:v>0.35902000000000001</c:v>
                </c:pt>
                <c:pt idx="3191">
                  <c:v>0.35901</c:v>
                </c:pt>
                <c:pt idx="3192">
                  <c:v>0.35898999999999998</c:v>
                </c:pt>
                <c:pt idx="3193">
                  <c:v>0.35898000000000002</c:v>
                </c:pt>
                <c:pt idx="3194">
                  <c:v>0.35896</c:v>
                </c:pt>
                <c:pt idx="3195">
                  <c:v>0.35893999999999998</c:v>
                </c:pt>
                <c:pt idx="3196">
                  <c:v>0.35892000000000002</c:v>
                </c:pt>
                <c:pt idx="3197">
                  <c:v>0.3589</c:v>
                </c:pt>
                <c:pt idx="3198">
                  <c:v>0.35887999999999998</c:v>
                </c:pt>
                <c:pt idx="3199">
                  <c:v>0.35886000000000001</c:v>
                </c:pt>
                <c:pt idx="3200">
                  <c:v>0.35882999999999998</c:v>
                </c:pt>
                <c:pt idx="3201">
                  <c:v>0.35881000000000002</c:v>
                </c:pt>
                <c:pt idx="3202">
                  <c:v>0.35877999999999999</c:v>
                </c:pt>
                <c:pt idx="3203">
                  <c:v>0.35875000000000001</c:v>
                </c:pt>
                <c:pt idx="3204">
                  <c:v>0.35871999999999998</c:v>
                </c:pt>
                <c:pt idx="3205">
                  <c:v>0.35870000000000002</c:v>
                </c:pt>
                <c:pt idx="3206">
                  <c:v>0.35865999999999998</c:v>
                </c:pt>
                <c:pt idx="3207">
                  <c:v>0.35863</c:v>
                </c:pt>
                <c:pt idx="3208">
                  <c:v>0.35859999999999997</c:v>
                </c:pt>
                <c:pt idx="3209">
                  <c:v>0.35855999999999999</c:v>
                </c:pt>
                <c:pt idx="3210">
                  <c:v>0.35853000000000002</c:v>
                </c:pt>
                <c:pt idx="3211">
                  <c:v>0.35848999999999998</c:v>
                </c:pt>
                <c:pt idx="3212">
                  <c:v>0.35846</c:v>
                </c:pt>
                <c:pt idx="3213">
                  <c:v>0.35842000000000002</c:v>
                </c:pt>
                <c:pt idx="3214">
                  <c:v>0.35837999999999998</c:v>
                </c:pt>
                <c:pt idx="3215">
                  <c:v>0.35833999999999999</c:v>
                </c:pt>
                <c:pt idx="3216">
                  <c:v>0.35829</c:v>
                </c:pt>
                <c:pt idx="3217">
                  <c:v>0.35825000000000001</c:v>
                </c:pt>
                <c:pt idx="3218">
                  <c:v>0.35820999999999997</c:v>
                </c:pt>
                <c:pt idx="3219">
                  <c:v>0.35815999999999998</c:v>
                </c:pt>
                <c:pt idx="3220">
                  <c:v>0.35810999999999998</c:v>
                </c:pt>
                <c:pt idx="3221">
                  <c:v>0.35807</c:v>
                </c:pt>
                <c:pt idx="3222">
                  <c:v>0.35802</c:v>
                </c:pt>
                <c:pt idx="3223">
                  <c:v>0.35797000000000001</c:v>
                </c:pt>
                <c:pt idx="3224">
                  <c:v>0.35792000000000002</c:v>
                </c:pt>
                <c:pt idx="3225">
                  <c:v>0.35786000000000001</c:v>
                </c:pt>
                <c:pt idx="3226">
                  <c:v>0.35781000000000002</c:v>
                </c:pt>
                <c:pt idx="3227">
                  <c:v>0.35776000000000002</c:v>
                </c:pt>
                <c:pt idx="3228">
                  <c:v>0.35770000000000002</c:v>
                </c:pt>
                <c:pt idx="3229">
                  <c:v>0.35765000000000002</c:v>
                </c:pt>
                <c:pt idx="3230">
                  <c:v>0.35759000000000002</c:v>
                </c:pt>
                <c:pt idx="3231">
                  <c:v>0.35753000000000001</c:v>
                </c:pt>
                <c:pt idx="3232">
                  <c:v>0.35747000000000001</c:v>
                </c:pt>
                <c:pt idx="3233">
                  <c:v>0.35741000000000001</c:v>
                </c:pt>
                <c:pt idx="3234">
                  <c:v>0.35735</c:v>
                </c:pt>
                <c:pt idx="3235">
                  <c:v>0.35729</c:v>
                </c:pt>
                <c:pt idx="3236">
                  <c:v>0.35721999999999998</c:v>
                </c:pt>
                <c:pt idx="3237">
                  <c:v>0.35715999999999998</c:v>
                </c:pt>
                <c:pt idx="3238">
                  <c:v>0.35709000000000002</c:v>
                </c:pt>
                <c:pt idx="3239">
                  <c:v>0.35703000000000001</c:v>
                </c:pt>
                <c:pt idx="3240">
                  <c:v>0.35696</c:v>
                </c:pt>
                <c:pt idx="3241">
                  <c:v>0.35688999999999999</c:v>
                </c:pt>
                <c:pt idx="3242">
                  <c:v>0.35682000000000003</c:v>
                </c:pt>
                <c:pt idx="3243">
                  <c:v>0.35675000000000001</c:v>
                </c:pt>
                <c:pt idx="3244">
                  <c:v>0.35668</c:v>
                </c:pt>
                <c:pt idx="3245">
                  <c:v>0.35660999999999998</c:v>
                </c:pt>
                <c:pt idx="3246">
                  <c:v>0.35653000000000001</c:v>
                </c:pt>
                <c:pt idx="3247">
                  <c:v>0.35646</c:v>
                </c:pt>
                <c:pt idx="3248">
                  <c:v>0.35637999999999997</c:v>
                </c:pt>
                <c:pt idx="3249">
                  <c:v>0.35631000000000002</c:v>
                </c:pt>
                <c:pt idx="3250">
                  <c:v>0.35622999999999999</c:v>
                </c:pt>
                <c:pt idx="3251">
                  <c:v>0.35615000000000002</c:v>
                </c:pt>
                <c:pt idx="3252">
                  <c:v>0.35607</c:v>
                </c:pt>
                <c:pt idx="3253">
                  <c:v>0.35598999999999997</c:v>
                </c:pt>
                <c:pt idx="3254">
                  <c:v>0.35591</c:v>
                </c:pt>
                <c:pt idx="3255">
                  <c:v>0.35582999999999998</c:v>
                </c:pt>
                <c:pt idx="3256">
                  <c:v>0.35574</c:v>
                </c:pt>
                <c:pt idx="3257">
                  <c:v>0.35565999999999998</c:v>
                </c:pt>
                <c:pt idx="3258">
                  <c:v>0.35557</c:v>
                </c:pt>
                <c:pt idx="3259">
                  <c:v>0.35548999999999997</c:v>
                </c:pt>
                <c:pt idx="3260">
                  <c:v>0.35539999999999999</c:v>
                </c:pt>
                <c:pt idx="3261">
                  <c:v>0.35531000000000001</c:v>
                </c:pt>
                <c:pt idx="3262">
                  <c:v>0.35521999999999998</c:v>
                </c:pt>
                <c:pt idx="3263">
                  <c:v>0.35513</c:v>
                </c:pt>
                <c:pt idx="3264">
                  <c:v>0.35504000000000002</c:v>
                </c:pt>
                <c:pt idx="3265">
                  <c:v>0.35494999999999999</c:v>
                </c:pt>
                <c:pt idx="3266">
                  <c:v>0.35486000000000001</c:v>
                </c:pt>
                <c:pt idx="3267">
                  <c:v>0.35476000000000002</c:v>
                </c:pt>
                <c:pt idx="3268">
                  <c:v>0.35466999999999999</c:v>
                </c:pt>
                <c:pt idx="3269">
                  <c:v>0.35457</c:v>
                </c:pt>
                <c:pt idx="3270">
                  <c:v>0.35447000000000001</c:v>
                </c:pt>
                <c:pt idx="3271">
                  <c:v>0.35437999999999997</c:v>
                </c:pt>
                <c:pt idx="3272">
                  <c:v>0.35427999999999998</c:v>
                </c:pt>
                <c:pt idx="3273">
                  <c:v>0.35417999999999999</c:v>
                </c:pt>
                <c:pt idx="3274">
                  <c:v>0.35408000000000001</c:v>
                </c:pt>
                <c:pt idx="3275">
                  <c:v>0.35397000000000001</c:v>
                </c:pt>
                <c:pt idx="3276">
                  <c:v>0.35387000000000002</c:v>
                </c:pt>
                <c:pt idx="3277">
                  <c:v>0.35376999999999997</c:v>
                </c:pt>
                <c:pt idx="3278">
                  <c:v>0.35365999999999997</c:v>
                </c:pt>
                <c:pt idx="3279">
                  <c:v>0.35355999999999999</c:v>
                </c:pt>
                <c:pt idx="3280">
                  <c:v>0.35344999999999999</c:v>
                </c:pt>
                <c:pt idx="3281">
                  <c:v>0.35333999999999999</c:v>
                </c:pt>
                <c:pt idx="3282">
                  <c:v>0.35324</c:v>
                </c:pt>
                <c:pt idx="3283">
                  <c:v>0.35313</c:v>
                </c:pt>
                <c:pt idx="3284">
                  <c:v>0.35302</c:v>
                </c:pt>
                <c:pt idx="3285">
                  <c:v>0.35291</c:v>
                </c:pt>
                <c:pt idx="3286">
                  <c:v>0.3528</c:v>
                </c:pt>
                <c:pt idx="3287">
                  <c:v>0.35267999999999999</c:v>
                </c:pt>
                <c:pt idx="3288">
                  <c:v>0.35256999999999999</c:v>
                </c:pt>
                <c:pt idx="3289">
                  <c:v>0.35246</c:v>
                </c:pt>
                <c:pt idx="3290">
                  <c:v>0.35233999999999999</c:v>
                </c:pt>
                <c:pt idx="3291">
                  <c:v>0.35221999999999998</c:v>
                </c:pt>
                <c:pt idx="3292">
                  <c:v>0.35210999999999998</c:v>
                </c:pt>
                <c:pt idx="3293">
                  <c:v>0.35199000000000003</c:v>
                </c:pt>
                <c:pt idx="3294">
                  <c:v>0.35187000000000002</c:v>
                </c:pt>
                <c:pt idx="3295">
                  <c:v>0.35175000000000001</c:v>
                </c:pt>
                <c:pt idx="3296">
                  <c:v>0.35163</c:v>
                </c:pt>
                <c:pt idx="3297">
                  <c:v>0.35150999999999999</c:v>
                </c:pt>
                <c:pt idx="3298">
                  <c:v>0.35138999999999998</c:v>
                </c:pt>
                <c:pt idx="3299">
                  <c:v>0.35126000000000002</c:v>
                </c:pt>
                <c:pt idx="3300">
                  <c:v>0.35114000000000001</c:v>
                </c:pt>
                <c:pt idx="3301">
                  <c:v>0.35102</c:v>
                </c:pt>
                <c:pt idx="3302">
                  <c:v>0.35088999999999998</c:v>
                </c:pt>
                <c:pt idx="3303">
                  <c:v>0.35076000000000002</c:v>
                </c:pt>
                <c:pt idx="3304">
                  <c:v>0.35064000000000001</c:v>
                </c:pt>
                <c:pt idx="3305">
                  <c:v>0.35050999999999999</c:v>
                </c:pt>
                <c:pt idx="3306">
                  <c:v>0.35038000000000002</c:v>
                </c:pt>
                <c:pt idx="3307">
                  <c:v>0.35025000000000001</c:v>
                </c:pt>
                <c:pt idx="3308">
                  <c:v>0.35011999999999999</c:v>
                </c:pt>
                <c:pt idx="3309">
                  <c:v>0.34999000000000002</c:v>
                </c:pt>
                <c:pt idx="3310">
                  <c:v>0.34986</c:v>
                </c:pt>
                <c:pt idx="3311">
                  <c:v>0.34971999999999998</c:v>
                </c:pt>
                <c:pt idx="3312">
                  <c:v>0.34959000000000001</c:v>
                </c:pt>
                <c:pt idx="3313">
                  <c:v>0.34944999999999998</c:v>
                </c:pt>
                <c:pt idx="3314">
                  <c:v>0.34932000000000002</c:v>
                </c:pt>
                <c:pt idx="3315">
                  <c:v>0.34917999999999999</c:v>
                </c:pt>
                <c:pt idx="3316">
                  <c:v>0.34905000000000003</c:v>
                </c:pt>
                <c:pt idx="3317">
                  <c:v>0.34891</c:v>
                </c:pt>
                <c:pt idx="3318">
                  <c:v>0.34877000000000002</c:v>
                </c:pt>
                <c:pt idx="3319">
                  <c:v>0.34863</c:v>
                </c:pt>
                <c:pt idx="3320">
                  <c:v>0.34849000000000002</c:v>
                </c:pt>
                <c:pt idx="3321">
                  <c:v>0.34834999999999999</c:v>
                </c:pt>
                <c:pt idx="3322">
                  <c:v>0.34820000000000001</c:v>
                </c:pt>
                <c:pt idx="3323">
                  <c:v>0.34805999999999998</c:v>
                </c:pt>
                <c:pt idx="3324">
                  <c:v>0.34792000000000001</c:v>
                </c:pt>
                <c:pt idx="3325">
                  <c:v>0.34777000000000002</c:v>
                </c:pt>
                <c:pt idx="3326">
                  <c:v>0.34762999999999999</c:v>
                </c:pt>
                <c:pt idx="3327">
                  <c:v>0.34748000000000001</c:v>
                </c:pt>
                <c:pt idx="3328">
                  <c:v>0.34733000000000003</c:v>
                </c:pt>
                <c:pt idx="3329">
                  <c:v>0.34719</c:v>
                </c:pt>
                <c:pt idx="3330">
                  <c:v>0.34704000000000002</c:v>
                </c:pt>
                <c:pt idx="3331">
                  <c:v>0.34688999999999998</c:v>
                </c:pt>
                <c:pt idx="3332">
                  <c:v>0.34673999999999999</c:v>
                </c:pt>
                <c:pt idx="3333">
                  <c:v>0.34659000000000001</c:v>
                </c:pt>
                <c:pt idx="3334">
                  <c:v>0.34644000000000003</c:v>
                </c:pt>
                <c:pt idx="3335">
                  <c:v>0.34627999999999998</c:v>
                </c:pt>
                <c:pt idx="3336">
                  <c:v>0.34612999999999999</c:v>
                </c:pt>
                <c:pt idx="3337">
                  <c:v>0.34598000000000001</c:v>
                </c:pt>
                <c:pt idx="3338">
                  <c:v>0.34582000000000002</c:v>
                </c:pt>
                <c:pt idx="3339">
                  <c:v>0.34566999999999998</c:v>
                </c:pt>
                <c:pt idx="3340">
                  <c:v>0.34550999999999998</c:v>
                </c:pt>
                <c:pt idx="3341">
                  <c:v>0.34536</c:v>
                </c:pt>
                <c:pt idx="3342">
                  <c:v>0.34520000000000001</c:v>
                </c:pt>
                <c:pt idx="3343">
                  <c:v>0.34504000000000001</c:v>
                </c:pt>
                <c:pt idx="3344">
                  <c:v>0.34488000000000002</c:v>
                </c:pt>
                <c:pt idx="3345">
                  <c:v>0.34472000000000003</c:v>
                </c:pt>
                <c:pt idx="3346">
                  <c:v>0.34455999999999998</c:v>
                </c:pt>
                <c:pt idx="3347">
                  <c:v>0.34439999999999998</c:v>
                </c:pt>
                <c:pt idx="3348">
                  <c:v>0.34423999999999999</c:v>
                </c:pt>
                <c:pt idx="3349">
                  <c:v>0.34408</c:v>
                </c:pt>
                <c:pt idx="3350">
                  <c:v>0.34390999999999999</c:v>
                </c:pt>
                <c:pt idx="3351">
                  <c:v>0.34375</c:v>
                </c:pt>
                <c:pt idx="3352">
                  <c:v>0.34358</c:v>
                </c:pt>
                <c:pt idx="3353">
                  <c:v>0.34342</c:v>
                </c:pt>
                <c:pt idx="3354">
                  <c:v>0.34326000000000001</c:v>
                </c:pt>
                <c:pt idx="3355">
                  <c:v>0.34310000000000002</c:v>
                </c:pt>
                <c:pt idx="3356">
                  <c:v>0.34294000000000002</c:v>
                </c:pt>
                <c:pt idx="3357">
                  <c:v>0.34277999999999997</c:v>
                </c:pt>
                <c:pt idx="3358">
                  <c:v>0.34262999999999999</c:v>
                </c:pt>
                <c:pt idx="3359">
                  <c:v>0.34247</c:v>
                </c:pt>
                <c:pt idx="3360">
                  <c:v>0.34232000000000001</c:v>
                </c:pt>
                <c:pt idx="3361">
                  <c:v>0.34216000000000002</c:v>
                </c:pt>
                <c:pt idx="3362">
                  <c:v>0.34200999999999998</c:v>
                </c:pt>
                <c:pt idx="3363">
                  <c:v>0.34186</c:v>
                </c:pt>
                <c:pt idx="3364">
                  <c:v>0.34171000000000001</c:v>
                </c:pt>
                <c:pt idx="3365">
                  <c:v>0.34156999999999998</c:v>
                </c:pt>
                <c:pt idx="3366">
                  <c:v>0.34142</c:v>
                </c:pt>
                <c:pt idx="3367">
                  <c:v>0.34127999999999997</c:v>
                </c:pt>
                <c:pt idx="3368">
                  <c:v>0.34114</c:v>
                </c:pt>
                <c:pt idx="3369">
                  <c:v>0.34099000000000002</c:v>
                </c:pt>
                <c:pt idx="3370">
                  <c:v>0.34084999999999999</c:v>
                </c:pt>
                <c:pt idx="3371">
                  <c:v>0.34071000000000001</c:v>
                </c:pt>
                <c:pt idx="3372">
                  <c:v>0.34057999999999999</c:v>
                </c:pt>
                <c:pt idx="3373">
                  <c:v>0.34044000000000002</c:v>
                </c:pt>
                <c:pt idx="3374">
                  <c:v>0.34031</c:v>
                </c:pt>
                <c:pt idx="3375">
                  <c:v>0.34016999999999997</c:v>
                </c:pt>
                <c:pt idx="3376">
                  <c:v>0.34004000000000001</c:v>
                </c:pt>
                <c:pt idx="3377">
                  <c:v>0.33990999999999999</c:v>
                </c:pt>
                <c:pt idx="3378">
                  <c:v>0.33978000000000003</c:v>
                </c:pt>
                <c:pt idx="3379">
                  <c:v>0.33965000000000001</c:v>
                </c:pt>
                <c:pt idx="3380">
                  <c:v>0.33951999999999999</c:v>
                </c:pt>
                <c:pt idx="3381">
                  <c:v>0.33939999999999998</c:v>
                </c:pt>
                <c:pt idx="3382">
                  <c:v>0.33927000000000002</c:v>
                </c:pt>
                <c:pt idx="3383">
                  <c:v>0.33915000000000001</c:v>
                </c:pt>
                <c:pt idx="3384">
                  <c:v>0.33903</c:v>
                </c:pt>
                <c:pt idx="3385">
                  <c:v>0.33890999999999999</c:v>
                </c:pt>
                <c:pt idx="3386">
                  <c:v>0.33878999999999998</c:v>
                </c:pt>
                <c:pt idx="3387">
                  <c:v>0.33867000000000003</c:v>
                </c:pt>
                <c:pt idx="3388">
                  <c:v>0.33856000000000003</c:v>
                </c:pt>
                <c:pt idx="3389">
                  <c:v>0.33844000000000002</c:v>
                </c:pt>
                <c:pt idx="3390">
                  <c:v>0.33833000000000002</c:v>
                </c:pt>
                <c:pt idx="3391">
                  <c:v>0.33822000000000002</c:v>
                </c:pt>
                <c:pt idx="3392">
                  <c:v>0.33810000000000001</c:v>
                </c:pt>
                <c:pt idx="3393">
                  <c:v>0.33799000000000001</c:v>
                </c:pt>
                <c:pt idx="3394">
                  <c:v>0.33789000000000002</c:v>
                </c:pt>
                <c:pt idx="3395">
                  <c:v>0.33778000000000002</c:v>
                </c:pt>
                <c:pt idx="3396">
                  <c:v>0.33767000000000003</c:v>
                </c:pt>
                <c:pt idx="3397">
                  <c:v>0.33756999999999998</c:v>
                </c:pt>
                <c:pt idx="3398">
                  <c:v>0.33746999999999999</c:v>
                </c:pt>
                <c:pt idx="3399">
                  <c:v>0.33735999999999999</c:v>
                </c:pt>
                <c:pt idx="3400">
                  <c:v>0.33726</c:v>
                </c:pt>
                <c:pt idx="3401">
                  <c:v>0.33717000000000003</c:v>
                </c:pt>
                <c:pt idx="3402">
                  <c:v>0.33706999999999998</c:v>
                </c:pt>
                <c:pt idx="3403">
                  <c:v>0.33696999999999999</c:v>
                </c:pt>
                <c:pt idx="3404">
                  <c:v>0.33688000000000001</c:v>
                </c:pt>
                <c:pt idx="3405">
                  <c:v>0.33678000000000002</c:v>
                </c:pt>
                <c:pt idx="3406">
                  <c:v>0.33668999999999999</c:v>
                </c:pt>
                <c:pt idx="3407">
                  <c:v>0.33660000000000001</c:v>
                </c:pt>
                <c:pt idx="3408">
                  <c:v>0.33650999999999998</c:v>
                </c:pt>
                <c:pt idx="3409">
                  <c:v>0.33642</c:v>
                </c:pt>
                <c:pt idx="3410">
                  <c:v>0.33633000000000002</c:v>
                </c:pt>
                <c:pt idx="3411">
                  <c:v>0.33624999999999999</c:v>
                </c:pt>
                <c:pt idx="3412">
                  <c:v>0.33616000000000001</c:v>
                </c:pt>
                <c:pt idx="3413">
                  <c:v>0.33607999999999999</c:v>
                </c:pt>
                <c:pt idx="3414">
                  <c:v>0.33599000000000001</c:v>
                </c:pt>
                <c:pt idx="3415">
                  <c:v>0.33590999999999999</c:v>
                </c:pt>
                <c:pt idx="3416">
                  <c:v>0.33583000000000002</c:v>
                </c:pt>
                <c:pt idx="3417">
                  <c:v>0.33576</c:v>
                </c:pt>
                <c:pt idx="3418">
                  <c:v>0.33567999999999998</c:v>
                </c:pt>
                <c:pt idx="3419">
                  <c:v>0.33560000000000001</c:v>
                </c:pt>
                <c:pt idx="3420">
                  <c:v>0.33552999999999999</c:v>
                </c:pt>
                <c:pt idx="3421">
                  <c:v>0.33545000000000003</c:v>
                </c:pt>
                <c:pt idx="3422">
                  <c:v>0.33538000000000001</c:v>
                </c:pt>
                <c:pt idx="3423">
                  <c:v>0.33531</c:v>
                </c:pt>
                <c:pt idx="3424">
                  <c:v>0.33523999999999998</c:v>
                </c:pt>
                <c:pt idx="3425">
                  <c:v>0.33517000000000002</c:v>
                </c:pt>
                <c:pt idx="3426">
                  <c:v>0.33510000000000001</c:v>
                </c:pt>
                <c:pt idx="3427">
                  <c:v>0.33504</c:v>
                </c:pt>
                <c:pt idx="3428">
                  <c:v>0.33496999999999999</c:v>
                </c:pt>
                <c:pt idx="3429">
                  <c:v>0.33490999999999999</c:v>
                </c:pt>
                <c:pt idx="3430">
                  <c:v>0.33484999999999998</c:v>
                </c:pt>
                <c:pt idx="3431">
                  <c:v>0.33478999999999998</c:v>
                </c:pt>
                <c:pt idx="3432">
                  <c:v>0.33473000000000003</c:v>
                </c:pt>
                <c:pt idx="3433">
                  <c:v>0.33467000000000002</c:v>
                </c:pt>
                <c:pt idx="3434">
                  <c:v>0.33461000000000002</c:v>
                </c:pt>
                <c:pt idx="3435">
                  <c:v>0.33456000000000002</c:v>
                </c:pt>
                <c:pt idx="3436">
                  <c:v>0.33450000000000002</c:v>
                </c:pt>
                <c:pt idx="3437">
                  <c:v>0.33445000000000003</c:v>
                </c:pt>
                <c:pt idx="3438">
                  <c:v>0.33439000000000002</c:v>
                </c:pt>
                <c:pt idx="3439">
                  <c:v>0.33434000000000003</c:v>
                </c:pt>
                <c:pt idx="3440">
                  <c:v>0.33428999999999998</c:v>
                </c:pt>
                <c:pt idx="3441">
                  <c:v>0.33424999999999999</c:v>
                </c:pt>
                <c:pt idx="3442">
                  <c:v>0.3342</c:v>
                </c:pt>
                <c:pt idx="3443">
                  <c:v>0.33415</c:v>
                </c:pt>
                <c:pt idx="3444">
                  <c:v>0.33411000000000002</c:v>
                </c:pt>
                <c:pt idx="3445">
                  <c:v>0.33406000000000002</c:v>
                </c:pt>
                <c:pt idx="3446">
                  <c:v>0.33401999999999998</c:v>
                </c:pt>
                <c:pt idx="3447">
                  <c:v>0.33398</c:v>
                </c:pt>
                <c:pt idx="3448">
                  <c:v>0.33394000000000001</c:v>
                </c:pt>
                <c:pt idx="3449">
                  <c:v>0.33389999999999997</c:v>
                </c:pt>
                <c:pt idx="3450">
                  <c:v>0.33387</c:v>
                </c:pt>
                <c:pt idx="3451">
                  <c:v>0.33383000000000002</c:v>
                </c:pt>
                <c:pt idx="3452">
                  <c:v>0.33378999999999998</c:v>
                </c:pt>
                <c:pt idx="3453">
                  <c:v>0.33376</c:v>
                </c:pt>
                <c:pt idx="3454">
                  <c:v>0.33373000000000003</c:v>
                </c:pt>
                <c:pt idx="3455">
                  <c:v>0.3337</c:v>
                </c:pt>
                <c:pt idx="3456">
                  <c:v>0.33367000000000002</c:v>
                </c:pt>
                <c:pt idx="3457">
                  <c:v>0.33363999999999999</c:v>
                </c:pt>
                <c:pt idx="3458">
                  <c:v>0.33361000000000002</c:v>
                </c:pt>
                <c:pt idx="3459">
                  <c:v>0.33357999999999999</c:v>
                </c:pt>
                <c:pt idx="3460">
                  <c:v>0.33356000000000002</c:v>
                </c:pt>
                <c:pt idx="3461">
                  <c:v>0.33354</c:v>
                </c:pt>
                <c:pt idx="3462">
                  <c:v>0.33350999999999997</c:v>
                </c:pt>
                <c:pt idx="3463">
                  <c:v>0.33349000000000001</c:v>
                </c:pt>
                <c:pt idx="3464">
                  <c:v>0.33346999999999999</c:v>
                </c:pt>
                <c:pt idx="3465">
                  <c:v>0.33345000000000002</c:v>
                </c:pt>
                <c:pt idx="3466">
                  <c:v>0.33343</c:v>
                </c:pt>
                <c:pt idx="3467">
                  <c:v>0.33341999999999999</c:v>
                </c:pt>
                <c:pt idx="3468">
                  <c:v>0.33339999999999997</c:v>
                </c:pt>
                <c:pt idx="3469">
                  <c:v>0.33339000000000002</c:v>
                </c:pt>
                <c:pt idx="3470">
                  <c:v>0.33337</c:v>
                </c:pt>
                <c:pt idx="3471">
                  <c:v>0.33335999999999999</c:v>
                </c:pt>
                <c:pt idx="3472">
                  <c:v>0.33334999999999998</c:v>
                </c:pt>
                <c:pt idx="3473">
                  <c:v>0.33334000000000003</c:v>
                </c:pt>
                <c:pt idx="3474">
                  <c:v>0.33333000000000002</c:v>
                </c:pt>
                <c:pt idx="3475">
                  <c:v>0.33332000000000001</c:v>
                </c:pt>
                <c:pt idx="3476">
                  <c:v>0.33332000000000001</c:v>
                </c:pt>
                <c:pt idx="3477">
                  <c:v>0.33331</c:v>
                </c:pt>
                <c:pt idx="3478">
                  <c:v>0.33331</c:v>
                </c:pt>
                <c:pt idx="3479">
                  <c:v>0.33331</c:v>
                </c:pt>
                <c:pt idx="3480">
                  <c:v>0.33329999999999999</c:v>
                </c:pt>
                <c:pt idx="3481">
                  <c:v>0.33329999999999999</c:v>
                </c:pt>
                <c:pt idx="3482">
                  <c:v>0.33331</c:v>
                </c:pt>
                <c:pt idx="3483">
                  <c:v>0.33331</c:v>
                </c:pt>
                <c:pt idx="3484">
                  <c:v>0.33331</c:v>
                </c:pt>
                <c:pt idx="3485">
                  <c:v>0.33331</c:v>
                </c:pt>
                <c:pt idx="3486">
                  <c:v>0.33332000000000001</c:v>
                </c:pt>
                <c:pt idx="3487">
                  <c:v>0.33333000000000002</c:v>
                </c:pt>
                <c:pt idx="3488">
                  <c:v>0.33333000000000002</c:v>
                </c:pt>
                <c:pt idx="3489">
                  <c:v>0.33334000000000003</c:v>
                </c:pt>
                <c:pt idx="3490">
                  <c:v>0.33334999999999998</c:v>
                </c:pt>
                <c:pt idx="3491">
                  <c:v>0.33337</c:v>
                </c:pt>
                <c:pt idx="3492">
                  <c:v>0.33338000000000001</c:v>
                </c:pt>
                <c:pt idx="3493">
                  <c:v>0.33339000000000002</c:v>
                </c:pt>
                <c:pt idx="3494">
                  <c:v>0.33340999999999998</c:v>
                </c:pt>
                <c:pt idx="3495">
                  <c:v>0.33341999999999999</c:v>
                </c:pt>
                <c:pt idx="3496">
                  <c:v>0.33344000000000001</c:v>
                </c:pt>
                <c:pt idx="3497">
                  <c:v>0.33345999999999998</c:v>
                </c:pt>
                <c:pt idx="3498">
                  <c:v>0.33348</c:v>
                </c:pt>
                <c:pt idx="3499">
                  <c:v>0.33350000000000002</c:v>
                </c:pt>
                <c:pt idx="3500">
                  <c:v>0.33351999999999998</c:v>
                </c:pt>
                <c:pt idx="3501">
                  <c:v>0.33354</c:v>
                </c:pt>
                <c:pt idx="3502">
                  <c:v>0.33356999999999998</c:v>
                </c:pt>
                <c:pt idx="3503">
                  <c:v>0.33359</c:v>
                </c:pt>
                <c:pt idx="3504">
                  <c:v>0.33362000000000003</c:v>
                </c:pt>
                <c:pt idx="3505">
                  <c:v>0.33365</c:v>
                </c:pt>
                <c:pt idx="3506">
                  <c:v>0.33367999999999998</c:v>
                </c:pt>
                <c:pt idx="3507">
                  <c:v>0.33371000000000001</c:v>
                </c:pt>
                <c:pt idx="3508">
                  <c:v>0.33373999999999998</c:v>
                </c:pt>
                <c:pt idx="3509">
                  <c:v>0.33377000000000001</c:v>
                </c:pt>
                <c:pt idx="3510">
                  <c:v>0.33379999999999999</c:v>
                </c:pt>
                <c:pt idx="3511">
                  <c:v>0.33384000000000003</c:v>
                </c:pt>
                <c:pt idx="3512">
                  <c:v>0.33387</c:v>
                </c:pt>
                <c:pt idx="3513">
                  <c:v>0.33390999999999998</c:v>
                </c:pt>
                <c:pt idx="3514">
                  <c:v>0.33395000000000002</c:v>
                </c:pt>
                <c:pt idx="3515">
                  <c:v>0.33399000000000001</c:v>
                </c:pt>
                <c:pt idx="3516">
                  <c:v>0.33402999999999999</c:v>
                </c:pt>
                <c:pt idx="3517">
                  <c:v>0.33406999999999998</c:v>
                </c:pt>
                <c:pt idx="3518">
                  <c:v>0.33411000000000002</c:v>
                </c:pt>
                <c:pt idx="3519">
                  <c:v>0.33415</c:v>
                </c:pt>
                <c:pt idx="3520">
                  <c:v>0.3342</c:v>
                </c:pt>
                <c:pt idx="3521">
                  <c:v>0.33423999999999998</c:v>
                </c:pt>
                <c:pt idx="3522">
                  <c:v>0.33428999999999998</c:v>
                </c:pt>
                <c:pt idx="3523">
                  <c:v>0.33434000000000003</c:v>
                </c:pt>
                <c:pt idx="3524">
                  <c:v>0.33438000000000001</c:v>
                </c:pt>
                <c:pt idx="3525">
                  <c:v>0.33443000000000001</c:v>
                </c:pt>
                <c:pt idx="3526">
                  <c:v>0.33449000000000001</c:v>
                </c:pt>
                <c:pt idx="3527">
                  <c:v>0.33454</c:v>
                </c:pt>
                <c:pt idx="3528">
                  <c:v>0.33459</c:v>
                </c:pt>
                <c:pt idx="3529">
                  <c:v>0.33465</c:v>
                </c:pt>
                <c:pt idx="3530">
                  <c:v>0.3347</c:v>
                </c:pt>
                <c:pt idx="3531">
                  <c:v>0.33476</c:v>
                </c:pt>
                <c:pt idx="3532">
                  <c:v>0.33481</c:v>
                </c:pt>
                <c:pt idx="3533">
                  <c:v>0.33487</c:v>
                </c:pt>
                <c:pt idx="3534">
                  <c:v>0.33493000000000001</c:v>
                </c:pt>
                <c:pt idx="3535">
                  <c:v>0.33499000000000001</c:v>
                </c:pt>
                <c:pt idx="3536">
                  <c:v>0.33506000000000002</c:v>
                </c:pt>
                <c:pt idx="3537">
                  <c:v>0.33511999999999997</c:v>
                </c:pt>
                <c:pt idx="3538">
                  <c:v>0.33517999999999998</c:v>
                </c:pt>
                <c:pt idx="3539">
                  <c:v>0.33524999999999999</c:v>
                </c:pt>
                <c:pt idx="3540">
                  <c:v>0.33531</c:v>
                </c:pt>
                <c:pt idx="3541">
                  <c:v>0.33538000000000001</c:v>
                </c:pt>
                <c:pt idx="3542">
                  <c:v>0.33545000000000003</c:v>
                </c:pt>
                <c:pt idx="3543">
                  <c:v>0.33551999999999998</c:v>
                </c:pt>
                <c:pt idx="3544">
                  <c:v>0.33559</c:v>
                </c:pt>
                <c:pt idx="3545">
                  <c:v>0.33566000000000001</c:v>
                </c:pt>
                <c:pt idx="3546">
                  <c:v>0.33573999999999998</c:v>
                </c:pt>
                <c:pt idx="3547">
                  <c:v>0.33581</c:v>
                </c:pt>
                <c:pt idx="3548">
                  <c:v>0.33589000000000002</c:v>
                </c:pt>
                <c:pt idx="3549">
                  <c:v>0.33595999999999998</c:v>
                </c:pt>
                <c:pt idx="3550">
                  <c:v>0.33604000000000001</c:v>
                </c:pt>
                <c:pt idx="3551">
                  <c:v>0.33611999999999997</c:v>
                </c:pt>
                <c:pt idx="3552">
                  <c:v>0.3362</c:v>
                </c:pt>
                <c:pt idx="3553">
                  <c:v>0.33628000000000002</c:v>
                </c:pt>
                <c:pt idx="3554">
                  <c:v>0.33635999999999999</c:v>
                </c:pt>
                <c:pt idx="3555">
                  <c:v>0.33644000000000002</c:v>
                </c:pt>
                <c:pt idx="3556">
                  <c:v>0.33651999999999999</c:v>
                </c:pt>
                <c:pt idx="3557">
                  <c:v>0.33661000000000002</c:v>
                </c:pt>
                <c:pt idx="3558">
                  <c:v>0.33668999999999999</c:v>
                </c:pt>
                <c:pt idx="3559">
                  <c:v>0.33678000000000002</c:v>
                </c:pt>
                <c:pt idx="3560">
                  <c:v>0.33687</c:v>
                </c:pt>
                <c:pt idx="3561">
                  <c:v>0.33695999999999998</c:v>
                </c:pt>
                <c:pt idx="3562">
                  <c:v>0.33705000000000002</c:v>
                </c:pt>
                <c:pt idx="3563">
                  <c:v>0.33714</c:v>
                </c:pt>
                <c:pt idx="3564">
                  <c:v>0.33722999999999997</c:v>
                </c:pt>
                <c:pt idx="3565">
                  <c:v>0.33732000000000001</c:v>
                </c:pt>
                <c:pt idx="3566">
                  <c:v>0.33742</c:v>
                </c:pt>
                <c:pt idx="3567">
                  <c:v>0.33750999999999998</c:v>
                </c:pt>
                <c:pt idx="3568">
                  <c:v>0.33761000000000002</c:v>
                </c:pt>
                <c:pt idx="3569">
                  <c:v>0.33771000000000001</c:v>
                </c:pt>
                <c:pt idx="3570">
                  <c:v>0.33781</c:v>
                </c:pt>
                <c:pt idx="3571">
                  <c:v>0.33789999999999998</c:v>
                </c:pt>
                <c:pt idx="3572">
                  <c:v>0.33800999999999998</c:v>
                </c:pt>
                <c:pt idx="3573">
                  <c:v>0.33811000000000002</c:v>
                </c:pt>
                <c:pt idx="3574">
                  <c:v>0.33821000000000001</c:v>
                </c:pt>
                <c:pt idx="3575">
                  <c:v>0.33831</c:v>
                </c:pt>
                <c:pt idx="3576">
                  <c:v>0.33842</c:v>
                </c:pt>
                <c:pt idx="3577">
                  <c:v>0.33851999999999999</c:v>
                </c:pt>
                <c:pt idx="3578">
                  <c:v>0.33862999999999999</c:v>
                </c:pt>
                <c:pt idx="3579">
                  <c:v>0.33873999999999999</c:v>
                </c:pt>
                <c:pt idx="3580">
                  <c:v>0.33883999999999997</c:v>
                </c:pt>
                <c:pt idx="3581">
                  <c:v>0.33894999999999997</c:v>
                </c:pt>
                <c:pt idx="3582">
                  <c:v>0.33905999999999997</c:v>
                </c:pt>
                <c:pt idx="3583">
                  <c:v>0.33917999999999998</c:v>
                </c:pt>
                <c:pt idx="3584">
                  <c:v>0.33928999999999998</c:v>
                </c:pt>
                <c:pt idx="3585">
                  <c:v>0.33939999999999998</c:v>
                </c:pt>
                <c:pt idx="3586">
                  <c:v>0.33951999999999999</c:v>
                </c:pt>
                <c:pt idx="3587">
                  <c:v>0.33962999999999999</c:v>
                </c:pt>
                <c:pt idx="3588">
                  <c:v>0.33975</c:v>
                </c:pt>
                <c:pt idx="3589">
                  <c:v>0.33987000000000001</c:v>
                </c:pt>
                <c:pt idx="3590">
                  <c:v>0.33999000000000001</c:v>
                </c:pt>
                <c:pt idx="3591">
                  <c:v>0.34011000000000002</c:v>
                </c:pt>
                <c:pt idx="3592">
                  <c:v>0.34022999999999998</c:v>
                </c:pt>
                <c:pt idx="3593">
                  <c:v>0.34034999999999999</c:v>
                </c:pt>
                <c:pt idx="3594">
                  <c:v>0.34046999999999999</c:v>
                </c:pt>
                <c:pt idx="3595">
                  <c:v>0.34060000000000001</c:v>
                </c:pt>
                <c:pt idx="3596">
                  <c:v>0.34072000000000002</c:v>
                </c:pt>
                <c:pt idx="3597">
                  <c:v>0.34084999999999999</c:v>
                </c:pt>
                <c:pt idx="3598">
                  <c:v>0.34097</c:v>
                </c:pt>
                <c:pt idx="3599">
                  <c:v>0.34110000000000001</c:v>
                </c:pt>
                <c:pt idx="3600">
                  <c:v>0.34122999999999998</c:v>
                </c:pt>
                <c:pt idx="3601">
                  <c:v>0.34136</c:v>
                </c:pt>
                <c:pt idx="3602">
                  <c:v>0.34149000000000002</c:v>
                </c:pt>
                <c:pt idx="3603">
                  <c:v>0.34161999999999998</c:v>
                </c:pt>
                <c:pt idx="3604">
                  <c:v>0.34175</c:v>
                </c:pt>
                <c:pt idx="3605">
                  <c:v>0.34189000000000003</c:v>
                </c:pt>
                <c:pt idx="3606">
                  <c:v>0.34201999999999999</c:v>
                </c:pt>
                <c:pt idx="3607">
                  <c:v>0.34216000000000002</c:v>
                </c:pt>
                <c:pt idx="3608">
                  <c:v>0.34229999999999999</c:v>
                </c:pt>
                <c:pt idx="3609">
                  <c:v>0.34243000000000001</c:v>
                </c:pt>
                <c:pt idx="3610">
                  <c:v>0.34256999999999999</c:v>
                </c:pt>
                <c:pt idx="3611">
                  <c:v>0.34271000000000001</c:v>
                </c:pt>
                <c:pt idx="3612">
                  <c:v>0.34284999999999999</c:v>
                </c:pt>
                <c:pt idx="3613">
                  <c:v>0.34299000000000002</c:v>
                </c:pt>
                <c:pt idx="3614">
                  <c:v>0.34314</c:v>
                </c:pt>
                <c:pt idx="3615">
                  <c:v>0.34327999999999997</c:v>
                </c:pt>
                <c:pt idx="3616">
                  <c:v>0.34342</c:v>
                </c:pt>
                <c:pt idx="3617">
                  <c:v>0.34356999999999999</c:v>
                </c:pt>
                <c:pt idx="3618">
                  <c:v>0.34372000000000003</c:v>
                </c:pt>
                <c:pt idx="3619">
                  <c:v>0.34386</c:v>
                </c:pt>
                <c:pt idx="3620">
                  <c:v>0.34400999999999998</c:v>
                </c:pt>
                <c:pt idx="3621">
                  <c:v>0.34416000000000002</c:v>
                </c:pt>
                <c:pt idx="3622">
                  <c:v>0.34431</c:v>
                </c:pt>
                <c:pt idx="3623">
                  <c:v>0.34445999999999999</c:v>
                </c:pt>
                <c:pt idx="3624">
                  <c:v>0.34461999999999998</c:v>
                </c:pt>
                <c:pt idx="3625">
                  <c:v>0.34477000000000002</c:v>
                </c:pt>
                <c:pt idx="3626">
                  <c:v>0.34492</c:v>
                </c:pt>
                <c:pt idx="3627">
                  <c:v>0.34508</c:v>
                </c:pt>
                <c:pt idx="3628">
                  <c:v>0.34522999999999998</c:v>
                </c:pt>
                <c:pt idx="3629">
                  <c:v>0.34538999999999997</c:v>
                </c:pt>
                <c:pt idx="3630">
                  <c:v>0.34555000000000002</c:v>
                </c:pt>
                <c:pt idx="3631">
                  <c:v>0.34571000000000002</c:v>
                </c:pt>
                <c:pt idx="3632">
                  <c:v>0.34587000000000001</c:v>
                </c:pt>
                <c:pt idx="3633">
                  <c:v>0.34603</c:v>
                </c:pt>
                <c:pt idx="3634">
                  <c:v>0.34619</c:v>
                </c:pt>
                <c:pt idx="3635">
                  <c:v>0.34634999999999999</c:v>
                </c:pt>
                <c:pt idx="3636">
                  <c:v>0.34651999999999999</c:v>
                </c:pt>
                <c:pt idx="3637">
                  <c:v>0.34667999999999999</c:v>
                </c:pt>
                <c:pt idx="3638">
                  <c:v>0.34684999999999999</c:v>
                </c:pt>
                <c:pt idx="3639">
                  <c:v>0.34700999999999999</c:v>
                </c:pt>
                <c:pt idx="3640">
                  <c:v>0.34717999999999999</c:v>
                </c:pt>
                <c:pt idx="3641">
                  <c:v>0.34734999999999999</c:v>
                </c:pt>
                <c:pt idx="3642">
                  <c:v>0.34752</c:v>
                </c:pt>
                <c:pt idx="3643">
                  <c:v>0.34769</c:v>
                </c:pt>
                <c:pt idx="3644">
                  <c:v>0.34786</c:v>
                </c:pt>
                <c:pt idx="3645">
                  <c:v>0.34803000000000001</c:v>
                </c:pt>
                <c:pt idx="3646">
                  <c:v>0.34820000000000001</c:v>
                </c:pt>
                <c:pt idx="3647">
                  <c:v>0.34838000000000002</c:v>
                </c:pt>
                <c:pt idx="3648">
                  <c:v>0.34855000000000003</c:v>
                </c:pt>
                <c:pt idx="3649">
                  <c:v>0.34872999999999998</c:v>
                </c:pt>
                <c:pt idx="3650">
                  <c:v>0.34889999999999999</c:v>
                </c:pt>
                <c:pt idx="3651">
                  <c:v>0.34908</c:v>
                </c:pt>
                <c:pt idx="3652">
                  <c:v>0.34926000000000001</c:v>
                </c:pt>
                <c:pt idx="3653">
                  <c:v>0.34943999999999997</c:v>
                </c:pt>
                <c:pt idx="3654">
                  <c:v>0.34961999999999999</c:v>
                </c:pt>
                <c:pt idx="3655">
                  <c:v>0.3498</c:v>
                </c:pt>
                <c:pt idx="3656">
                  <c:v>0.34998000000000001</c:v>
                </c:pt>
                <c:pt idx="3657">
                  <c:v>0.35015000000000002</c:v>
                </c:pt>
                <c:pt idx="3658">
                  <c:v>0.35032000000000002</c:v>
                </c:pt>
                <c:pt idx="3659">
                  <c:v>0.35049999999999998</c:v>
                </c:pt>
                <c:pt idx="3660">
                  <c:v>0.35066999999999998</c:v>
                </c:pt>
                <c:pt idx="3661">
                  <c:v>0.35083999999999999</c:v>
                </c:pt>
                <c:pt idx="3662">
                  <c:v>0.35099999999999998</c:v>
                </c:pt>
                <c:pt idx="3663">
                  <c:v>0.35116999999999998</c:v>
                </c:pt>
                <c:pt idx="3664">
                  <c:v>0.35132999999999998</c:v>
                </c:pt>
                <c:pt idx="3665">
                  <c:v>0.35149999999999998</c:v>
                </c:pt>
                <c:pt idx="3666">
                  <c:v>0.35165999999999997</c:v>
                </c:pt>
                <c:pt idx="3667">
                  <c:v>0.35182000000000002</c:v>
                </c:pt>
                <c:pt idx="3668">
                  <c:v>0.35197000000000001</c:v>
                </c:pt>
                <c:pt idx="3669">
                  <c:v>0.35213</c:v>
                </c:pt>
                <c:pt idx="3670">
                  <c:v>0.35227999999999998</c:v>
                </c:pt>
                <c:pt idx="3671">
                  <c:v>0.35243999999999998</c:v>
                </c:pt>
                <c:pt idx="3672">
                  <c:v>0.35260000000000002</c:v>
                </c:pt>
                <c:pt idx="3673">
                  <c:v>0.35275000000000001</c:v>
                </c:pt>
                <c:pt idx="3674">
                  <c:v>0.35291</c:v>
                </c:pt>
                <c:pt idx="3675">
                  <c:v>0.35306999999999999</c:v>
                </c:pt>
                <c:pt idx="3676">
                  <c:v>0.35322999999999999</c:v>
                </c:pt>
                <c:pt idx="3677">
                  <c:v>0.35338999999999998</c:v>
                </c:pt>
                <c:pt idx="3678">
                  <c:v>0.35355999999999999</c:v>
                </c:pt>
                <c:pt idx="3679">
                  <c:v>0.35371999999999998</c:v>
                </c:pt>
                <c:pt idx="3680">
                  <c:v>0.35387999999999997</c:v>
                </c:pt>
                <c:pt idx="3681">
                  <c:v>0.35404999999999998</c:v>
                </c:pt>
                <c:pt idx="3682">
                  <c:v>0.35421000000000002</c:v>
                </c:pt>
                <c:pt idx="3683">
                  <c:v>0.35437999999999997</c:v>
                </c:pt>
                <c:pt idx="3684">
                  <c:v>0.35454999999999998</c:v>
                </c:pt>
                <c:pt idx="3685">
                  <c:v>0.35471999999999998</c:v>
                </c:pt>
                <c:pt idx="3686">
                  <c:v>0.35488999999999998</c:v>
                </c:pt>
                <c:pt idx="3687">
                  <c:v>0.35505999999999999</c:v>
                </c:pt>
                <c:pt idx="3688">
                  <c:v>0.35522999999999999</c:v>
                </c:pt>
                <c:pt idx="3689">
                  <c:v>0.35539999999999999</c:v>
                </c:pt>
                <c:pt idx="3690">
                  <c:v>0.35558000000000001</c:v>
                </c:pt>
                <c:pt idx="3691">
                  <c:v>0.35575000000000001</c:v>
                </c:pt>
                <c:pt idx="3692">
                  <c:v>0.35593000000000002</c:v>
                </c:pt>
                <c:pt idx="3693">
                  <c:v>0.35610000000000003</c:v>
                </c:pt>
                <c:pt idx="3694">
                  <c:v>0.35627999999999999</c:v>
                </c:pt>
                <c:pt idx="3695">
                  <c:v>0.35646</c:v>
                </c:pt>
                <c:pt idx="3696">
                  <c:v>0.35664000000000001</c:v>
                </c:pt>
                <c:pt idx="3697">
                  <c:v>0.35682000000000003</c:v>
                </c:pt>
                <c:pt idx="3698">
                  <c:v>0.35699999999999998</c:v>
                </c:pt>
                <c:pt idx="3699">
                  <c:v>0.35718</c:v>
                </c:pt>
                <c:pt idx="3700">
                  <c:v>0.35736000000000001</c:v>
                </c:pt>
                <c:pt idx="3701">
                  <c:v>0.35754000000000002</c:v>
                </c:pt>
                <c:pt idx="3702">
                  <c:v>0.35772999999999999</c:v>
                </c:pt>
                <c:pt idx="3703">
                  <c:v>0.35791000000000001</c:v>
                </c:pt>
                <c:pt idx="3704">
                  <c:v>0.35809999999999997</c:v>
                </c:pt>
                <c:pt idx="3705">
                  <c:v>0.35829</c:v>
                </c:pt>
                <c:pt idx="3706">
                  <c:v>0.35848000000000002</c:v>
                </c:pt>
                <c:pt idx="3707">
                  <c:v>0.35865999999999998</c:v>
                </c:pt>
                <c:pt idx="3708">
                  <c:v>0.35885</c:v>
                </c:pt>
                <c:pt idx="3709">
                  <c:v>0.35904999999999998</c:v>
                </c:pt>
                <c:pt idx="3710">
                  <c:v>0.35924</c:v>
                </c:pt>
                <c:pt idx="3711">
                  <c:v>0.35943000000000003</c:v>
                </c:pt>
                <c:pt idx="3712">
                  <c:v>0.35962</c:v>
                </c:pt>
                <c:pt idx="3713">
                  <c:v>0.35981999999999997</c:v>
                </c:pt>
                <c:pt idx="3714">
                  <c:v>0.36001</c:v>
                </c:pt>
                <c:pt idx="3715">
                  <c:v>0.36020999999999997</c:v>
                </c:pt>
                <c:pt idx="3716">
                  <c:v>0.36041000000000001</c:v>
                </c:pt>
                <c:pt idx="3717">
                  <c:v>0.36059999999999998</c:v>
                </c:pt>
                <c:pt idx="3718">
                  <c:v>0.36080000000000001</c:v>
                </c:pt>
                <c:pt idx="3719">
                  <c:v>0.36099999999999999</c:v>
                </c:pt>
                <c:pt idx="3720">
                  <c:v>0.36120000000000002</c:v>
                </c:pt>
                <c:pt idx="3721">
                  <c:v>0.3614</c:v>
                </c:pt>
                <c:pt idx="3722">
                  <c:v>0.36160999999999999</c:v>
                </c:pt>
                <c:pt idx="3723">
                  <c:v>0.36181000000000002</c:v>
                </c:pt>
                <c:pt idx="3724">
                  <c:v>0.36201</c:v>
                </c:pt>
                <c:pt idx="3725">
                  <c:v>0.36221999999999999</c:v>
                </c:pt>
                <c:pt idx="3726">
                  <c:v>0.36242000000000002</c:v>
                </c:pt>
                <c:pt idx="3727">
                  <c:v>0.36263000000000001</c:v>
                </c:pt>
                <c:pt idx="3728">
                  <c:v>0.36284</c:v>
                </c:pt>
                <c:pt idx="3729">
                  <c:v>0.36304999999999998</c:v>
                </c:pt>
                <c:pt idx="3730">
                  <c:v>0.36326000000000003</c:v>
                </c:pt>
                <c:pt idx="3731">
                  <c:v>0.36347000000000002</c:v>
                </c:pt>
                <c:pt idx="3732">
                  <c:v>0.36368</c:v>
                </c:pt>
                <c:pt idx="3733">
                  <c:v>0.36388999999999999</c:v>
                </c:pt>
                <c:pt idx="3734">
                  <c:v>0.36409999999999998</c:v>
                </c:pt>
                <c:pt idx="3735">
                  <c:v>0.36431999999999998</c:v>
                </c:pt>
                <c:pt idx="3736">
                  <c:v>0.36453000000000002</c:v>
                </c:pt>
                <c:pt idx="3737">
                  <c:v>0.36475000000000002</c:v>
                </c:pt>
                <c:pt idx="3738">
                  <c:v>0.36496000000000001</c:v>
                </c:pt>
                <c:pt idx="3739">
                  <c:v>0.36518</c:v>
                </c:pt>
                <c:pt idx="3740">
                  <c:v>0.3654</c:v>
                </c:pt>
                <c:pt idx="3741">
                  <c:v>0.36560999999999999</c:v>
                </c:pt>
                <c:pt idx="3742">
                  <c:v>0.36582999999999999</c:v>
                </c:pt>
                <c:pt idx="3743">
                  <c:v>0.36604999999999999</c:v>
                </c:pt>
                <c:pt idx="3744">
                  <c:v>0.36627999999999999</c:v>
                </c:pt>
                <c:pt idx="3745">
                  <c:v>0.36649999999999999</c:v>
                </c:pt>
                <c:pt idx="3746">
                  <c:v>0.36671999999999999</c:v>
                </c:pt>
                <c:pt idx="3747">
                  <c:v>0.36695</c:v>
                </c:pt>
                <c:pt idx="3748">
                  <c:v>0.36717</c:v>
                </c:pt>
                <c:pt idx="3749">
                  <c:v>0.3674</c:v>
                </c:pt>
                <c:pt idx="3750">
                  <c:v>0.36762</c:v>
                </c:pt>
                <c:pt idx="3751">
                  <c:v>0.36785000000000001</c:v>
                </c:pt>
                <c:pt idx="3752">
                  <c:v>0.36808000000000002</c:v>
                </c:pt>
                <c:pt idx="3753">
                  <c:v>0.36831000000000003</c:v>
                </c:pt>
                <c:pt idx="3754">
                  <c:v>0.36853000000000002</c:v>
                </c:pt>
                <c:pt idx="3755">
                  <c:v>0.36876999999999999</c:v>
                </c:pt>
                <c:pt idx="3756">
                  <c:v>0.36899999999999999</c:v>
                </c:pt>
                <c:pt idx="3757">
                  <c:v>0.36923</c:v>
                </c:pt>
                <c:pt idx="3758">
                  <c:v>0.36946000000000001</c:v>
                </c:pt>
                <c:pt idx="3759">
                  <c:v>0.36969999999999997</c:v>
                </c:pt>
                <c:pt idx="3760">
                  <c:v>0.36992999999999998</c:v>
                </c:pt>
                <c:pt idx="3761">
                  <c:v>0.37017</c:v>
                </c:pt>
                <c:pt idx="3762">
                  <c:v>0.37040000000000001</c:v>
                </c:pt>
                <c:pt idx="3763">
                  <c:v>0.37064000000000002</c:v>
                </c:pt>
                <c:pt idx="3764">
                  <c:v>0.37087999999999999</c:v>
                </c:pt>
                <c:pt idx="3765">
                  <c:v>0.37111</c:v>
                </c:pt>
                <c:pt idx="3766">
                  <c:v>0.37135000000000001</c:v>
                </c:pt>
                <c:pt idx="3767">
                  <c:v>0.37158999999999998</c:v>
                </c:pt>
                <c:pt idx="3768">
                  <c:v>0.37184</c:v>
                </c:pt>
                <c:pt idx="3769">
                  <c:v>0.37208000000000002</c:v>
                </c:pt>
                <c:pt idx="3770">
                  <c:v>0.37231999999999998</c:v>
                </c:pt>
                <c:pt idx="3771">
                  <c:v>0.37256</c:v>
                </c:pt>
                <c:pt idx="3772">
                  <c:v>0.37280999999999997</c:v>
                </c:pt>
                <c:pt idx="3773">
                  <c:v>0.37304999999999999</c:v>
                </c:pt>
                <c:pt idx="3774">
                  <c:v>0.37330000000000002</c:v>
                </c:pt>
                <c:pt idx="3775">
                  <c:v>0.37353999999999998</c:v>
                </c:pt>
                <c:pt idx="3776">
                  <c:v>0.37379000000000001</c:v>
                </c:pt>
                <c:pt idx="3777">
                  <c:v>0.37403999999999998</c:v>
                </c:pt>
                <c:pt idx="3778">
                  <c:v>0.37429000000000001</c:v>
                </c:pt>
                <c:pt idx="3779">
                  <c:v>0.37453999999999998</c:v>
                </c:pt>
                <c:pt idx="3780">
                  <c:v>0.37479000000000001</c:v>
                </c:pt>
                <c:pt idx="3781">
                  <c:v>0.37503999999999998</c:v>
                </c:pt>
                <c:pt idx="3782">
                  <c:v>0.37529000000000001</c:v>
                </c:pt>
                <c:pt idx="3783">
                  <c:v>0.37554999999999999</c:v>
                </c:pt>
                <c:pt idx="3784">
                  <c:v>0.37580000000000002</c:v>
                </c:pt>
                <c:pt idx="3785">
                  <c:v>0.37605</c:v>
                </c:pt>
                <c:pt idx="3786">
                  <c:v>0.37630999999999998</c:v>
                </c:pt>
                <c:pt idx="3787">
                  <c:v>0.37657000000000002</c:v>
                </c:pt>
                <c:pt idx="3788">
                  <c:v>0.37681999999999999</c:v>
                </c:pt>
                <c:pt idx="3789">
                  <c:v>0.37708000000000003</c:v>
                </c:pt>
                <c:pt idx="3790">
                  <c:v>0.37734000000000001</c:v>
                </c:pt>
                <c:pt idx="3791">
                  <c:v>0.37759999999999999</c:v>
                </c:pt>
                <c:pt idx="3792">
                  <c:v>0.37785999999999997</c:v>
                </c:pt>
                <c:pt idx="3793">
                  <c:v>0.37812000000000001</c:v>
                </c:pt>
                <c:pt idx="3794">
                  <c:v>0.37837999999999999</c:v>
                </c:pt>
                <c:pt idx="3795">
                  <c:v>0.37863999999999998</c:v>
                </c:pt>
                <c:pt idx="3796">
                  <c:v>0.37890000000000001</c:v>
                </c:pt>
                <c:pt idx="3797">
                  <c:v>0.37917000000000001</c:v>
                </c:pt>
                <c:pt idx="3798">
                  <c:v>0.37942999999999999</c:v>
                </c:pt>
                <c:pt idx="3799">
                  <c:v>0.37969999999999998</c:v>
                </c:pt>
                <c:pt idx="3800">
                  <c:v>0.37996000000000002</c:v>
                </c:pt>
                <c:pt idx="3801">
                  <c:v>0.38023000000000001</c:v>
                </c:pt>
                <c:pt idx="3802">
                  <c:v>0.3805</c:v>
                </c:pt>
                <c:pt idx="3803">
                  <c:v>0.38077</c:v>
                </c:pt>
                <c:pt idx="3804">
                  <c:v>0.38102999999999998</c:v>
                </c:pt>
                <c:pt idx="3805">
                  <c:v>0.38129999999999997</c:v>
                </c:pt>
                <c:pt idx="3806">
                  <c:v>0.38157000000000002</c:v>
                </c:pt>
                <c:pt idx="3807">
                  <c:v>0.38185000000000002</c:v>
                </c:pt>
                <c:pt idx="3808">
                  <c:v>0.38212000000000002</c:v>
                </c:pt>
                <c:pt idx="3809">
                  <c:v>0.38239000000000001</c:v>
                </c:pt>
                <c:pt idx="3810">
                  <c:v>0.38266</c:v>
                </c:pt>
                <c:pt idx="3811">
                  <c:v>0.38294</c:v>
                </c:pt>
                <c:pt idx="3812">
                  <c:v>0.38321</c:v>
                </c:pt>
                <c:pt idx="3813">
                  <c:v>0.38349</c:v>
                </c:pt>
                <c:pt idx="3814">
                  <c:v>0.38375999999999999</c:v>
                </c:pt>
                <c:pt idx="3815">
                  <c:v>0.38403999999999999</c:v>
                </c:pt>
                <c:pt idx="3816">
                  <c:v>0.38431999999999999</c:v>
                </c:pt>
                <c:pt idx="3817">
                  <c:v>0.3846</c:v>
                </c:pt>
                <c:pt idx="3818">
                  <c:v>0.38488</c:v>
                </c:pt>
                <c:pt idx="3819">
                  <c:v>0.38516</c:v>
                </c:pt>
                <c:pt idx="3820">
                  <c:v>0.38544</c:v>
                </c:pt>
                <c:pt idx="3821">
                  <c:v>0.38572000000000001</c:v>
                </c:pt>
                <c:pt idx="3822">
                  <c:v>0.38600000000000001</c:v>
                </c:pt>
                <c:pt idx="3823">
                  <c:v>0.38628000000000001</c:v>
                </c:pt>
                <c:pt idx="3824">
                  <c:v>0.38657000000000002</c:v>
                </c:pt>
                <c:pt idx="3825">
                  <c:v>0.38685000000000003</c:v>
                </c:pt>
                <c:pt idx="3826">
                  <c:v>0.38713999999999998</c:v>
                </c:pt>
                <c:pt idx="3827">
                  <c:v>0.38741999999999999</c:v>
                </c:pt>
                <c:pt idx="3828">
                  <c:v>0.38771</c:v>
                </c:pt>
                <c:pt idx="3829">
                  <c:v>0.38800000000000001</c:v>
                </c:pt>
                <c:pt idx="3830">
                  <c:v>0.38828000000000001</c:v>
                </c:pt>
                <c:pt idx="3831">
                  <c:v>0.38857000000000003</c:v>
                </c:pt>
                <c:pt idx="3832">
                  <c:v>0.38885999999999998</c:v>
                </c:pt>
                <c:pt idx="3833">
                  <c:v>0.38915</c:v>
                </c:pt>
                <c:pt idx="3834">
                  <c:v>0.38944000000000001</c:v>
                </c:pt>
                <c:pt idx="3835">
                  <c:v>0.38973000000000002</c:v>
                </c:pt>
                <c:pt idx="3836">
                  <c:v>0.39002999999999999</c:v>
                </c:pt>
                <c:pt idx="3837">
                  <c:v>0.39032</c:v>
                </c:pt>
                <c:pt idx="3838">
                  <c:v>0.39061000000000001</c:v>
                </c:pt>
                <c:pt idx="3839">
                  <c:v>0.39090999999999998</c:v>
                </c:pt>
                <c:pt idx="3840">
                  <c:v>0.39119999999999999</c:v>
                </c:pt>
                <c:pt idx="3841">
                  <c:v>0.39150000000000001</c:v>
                </c:pt>
                <c:pt idx="3842">
                  <c:v>0.39179000000000003</c:v>
                </c:pt>
                <c:pt idx="3843">
                  <c:v>0.39208999999999999</c:v>
                </c:pt>
                <c:pt idx="3844">
                  <c:v>0.39239000000000002</c:v>
                </c:pt>
                <c:pt idx="3845">
                  <c:v>0.39268999999999998</c:v>
                </c:pt>
                <c:pt idx="3846">
                  <c:v>0.39298</c:v>
                </c:pt>
                <c:pt idx="3847">
                  <c:v>0.39328000000000002</c:v>
                </c:pt>
                <c:pt idx="3848">
                  <c:v>0.39357999999999999</c:v>
                </c:pt>
                <c:pt idx="3849">
                  <c:v>0.39389000000000002</c:v>
                </c:pt>
                <c:pt idx="3850">
                  <c:v>0.39418999999999998</c:v>
                </c:pt>
                <c:pt idx="3851">
                  <c:v>0.39449000000000001</c:v>
                </c:pt>
                <c:pt idx="3852">
                  <c:v>0.39478999999999997</c:v>
                </c:pt>
                <c:pt idx="3853">
                  <c:v>0.39510000000000001</c:v>
                </c:pt>
                <c:pt idx="3854">
                  <c:v>0.39539999999999997</c:v>
                </c:pt>
                <c:pt idx="3855">
                  <c:v>0.39571000000000001</c:v>
                </c:pt>
                <c:pt idx="3856">
                  <c:v>0.39600999999999997</c:v>
                </c:pt>
                <c:pt idx="3857">
                  <c:v>0.39632000000000001</c:v>
                </c:pt>
                <c:pt idx="3858">
                  <c:v>0.39661999999999997</c:v>
                </c:pt>
                <c:pt idx="3859">
                  <c:v>0.39693000000000001</c:v>
                </c:pt>
                <c:pt idx="3860">
                  <c:v>0.39723999999999998</c:v>
                </c:pt>
                <c:pt idx="3861">
                  <c:v>0.39755000000000001</c:v>
                </c:pt>
                <c:pt idx="3862">
                  <c:v>0.39785999999999999</c:v>
                </c:pt>
                <c:pt idx="3863">
                  <c:v>0.39817000000000002</c:v>
                </c:pt>
                <c:pt idx="3864">
                  <c:v>0.39848</c:v>
                </c:pt>
                <c:pt idx="3865">
                  <c:v>0.39878999999999998</c:v>
                </c:pt>
                <c:pt idx="3866">
                  <c:v>0.39911000000000002</c:v>
                </c:pt>
                <c:pt idx="3867">
                  <c:v>0.39942</c:v>
                </c:pt>
                <c:pt idx="3868">
                  <c:v>0.39972999999999997</c:v>
                </c:pt>
                <c:pt idx="3869">
                  <c:v>0.40005000000000002</c:v>
                </c:pt>
                <c:pt idx="3870">
                  <c:v>0.40035999999999999</c:v>
                </c:pt>
                <c:pt idx="3871">
                  <c:v>0.40067999999999998</c:v>
                </c:pt>
                <c:pt idx="3872">
                  <c:v>0.40099000000000001</c:v>
                </c:pt>
                <c:pt idx="3873">
                  <c:v>0.40131</c:v>
                </c:pt>
                <c:pt idx="3874">
                  <c:v>0.40162999999999999</c:v>
                </c:pt>
                <c:pt idx="3875">
                  <c:v>0.40194000000000002</c:v>
                </c:pt>
                <c:pt idx="3876">
                  <c:v>0.40226000000000001</c:v>
                </c:pt>
                <c:pt idx="3877">
                  <c:v>0.40257999999999999</c:v>
                </c:pt>
                <c:pt idx="3878">
                  <c:v>0.40289999999999998</c:v>
                </c:pt>
                <c:pt idx="3879">
                  <c:v>0.40322000000000002</c:v>
                </c:pt>
                <c:pt idx="3880">
                  <c:v>0.40354000000000001</c:v>
                </c:pt>
                <c:pt idx="3881">
                  <c:v>0.40387000000000001</c:v>
                </c:pt>
                <c:pt idx="3882">
                  <c:v>0.40418999999999999</c:v>
                </c:pt>
                <c:pt idx="3883">
                  <c:v>0.40450999999999998</c:v>
                </c:pt>
                <c:pt idx="3884">
                  <c:v>0.40483999999999998</c:v>
                </c:pt>
                <c:pt idx="3885">
                  <c:v>0.40516000000000002</c:v>
                </c:pt>
                <c:pt idx="3886">
                  <c:v>0.40548000000000001</c:v>
                </c:pt>
                <c:pt idx="3887">
                  <c:v>0.40581</c:v>
                </c:pt>
                <c:pt idx="3888">
                  <c:v>0.40614</c:v>
                </c:pt>
                <c:pt idx="3889">
                  <c:v>0.40645999999999999</c:v>
                </c:pt>
                <c:pt idx="3890">
                  <c:v>0.40678999999999998</c:v>
                </c:pt>
                <c:pt idx="3891">
                  <c:v>0.40711999999999998</c:v>
                </c:pt>
                <c:pt idx="3892">
                  <c:v>0.40744999999999998</c:v>
                </c:pt>
                <c:pt idx="3893">
                  <c:v>0.40777999999999998</c:v>
                </c:pt>
                <c:pt idx="3894">
                  <c:v>0.40810999999999997</c:v>
                </c:pt>
                <c:pt idx="3895">
                  <c:v>0.40844000000000003</c:v>
                </c:pt>
                <c:pt idx="3896">
                  <c:v>0.40877000000000002</c:v>
                </c:pt>
                <c:pt idx="3897">
                  <c:v>0.40910000000000002</c:v>
                </c:pt>
                <c:pt idx="3898">
                  <c:v>0.40943000000000002</c:v>
                </c:pt>
                <c:pt idx="3899">
                  <c:v>0.40976000000000001</c:v>
                </c:pt>
                <c:pt idx="3900">
                  <c:v>0.41010000000000002</c:v>
                </c:pt>
                <c:pt idx="3901">
                  <c:v>0.41043000000000002</c:v>
                </c:pt>
                <c:pt idx="3902">
                  <c:v>0.41077000000000002</c:v>
                </c:pt>
                <c:pt idx="3903">
                  <c:v>0.41110000000000002</c:v>
                </c:pt>
                <c:pt idx="3904">
                  <c:v>0.41143999999999997</c:v>
                </c:pt>
                <c:pt idx="3905">
                  <c:v>0.41177000000000002</c:v>
                </c:pt>
                <c:pt idx="3906">
                  <c:v>0.41210999999999998</c:v>
                </c:pt>
                <c:pt idx="3907">
                  <c:v>0.41244999999999998</c:v>
                </c:pt>
                <c:pt idx="3908">
                  <c:v>0.41278999999999999</c:v>
                </c:pt>
                <c:pt idx="3909">
                  <c:v>0.41313</c:v>
                </c:pt>
                <c:pt idx="3910">
                  <c:v>0.41347</c:v>
                </c:pt>
                <c:pt idx="3911">
                  <c:v>0.41381000000000001</c:v>
                </c:pt>
                <c:pt idx="3912">
                  <c:v>0.41415000000000002</c:v>
                </c:pt>
                <c:pt idx="3913">
                  <c:v>0.41449000000000003</c:v>
                </c:pt>
                <c:pt idx="3914">
                  <c:v>0.41482999999999998</c:v>
                </c:pt>
                <c:pt idx="3915">
                  <c:v>0.41516999999999998</c:v>
                </c:pt>
                <c:pt idx="3916">
                  <c:v>0.41550999999999999</c:v>
                </c:pt>
                <c:pt idx="3917">
                  <c:v>0.41586000000000001</c:v>
                </c:pt>
                <c:pt idx="3918">
                  <c:v>0.41620000000000001</c:v>
                </c:pt>
                <c:pt idx="3919">
                  <c:v>0.41654999999999998</c:v>
                </c:pt>
                <c:pt idx="3920">
                  <c:v>0.41688999999999998</c:v>
                </c:pt>
                <c:pt idx="3921">
                  <c:v>0.41724</c:v>
                </c:pt>
                <c:pt idx="3922">
                  <c:v>0.41758000000000001</c:v>
                </c:pt>
                <c:pt idx="3923">
                  <c:v>0.41793000000000002</c:v>
                </c:pt>
                <c:pt idx="3924">
                  <c:v>0.41827999999999999</c:v>
                </c:pt>
                <c:pt idx="3925">
                  <c:v>0.41861999999999999</c:v>
                </c:pt>
                <c:pt idx="3926">
                  <c:v>0.41897000000000001</c:v>
                </c:pt>
                <c:pt idx="3927">
                  <c:v>0.41932000000000003</c:v>
                </c:pt>
                <c:pt idx="3928">
                  <c:v>0.41966999999999999</c:v>
                </c:pt>
                <c:pt idx="3929">
                  <c:v>0.42002</c:v>
                </c:pt>
                <c:pt idx="3930">
                  <c:v>0.42037000000000002</c:v>
                </c:pt>
                <c:pt idx="3931">
                  <c:v>0.42071999999999998</c:v>
                </c:pt>
                <c:pt idx="3932">
                  <c:v>0.42107</c:v>
                </c:pt>
                <c:pt idx="3933">
                  <c:v>0.42143000000000003</c:v>
                </c:pt>
                <c:pt idx="3934">
                  <c:v>0.42177999999999999</c:v>
                </c:pt>
                <c:pt idx="3935">
                  <c:v>0.42213000000000001</c:v>
                </c:pt>
                <c:pt idx="3936">
                  <c:v>0.42248000000000002</c:v>
                </c:pt>
                <c:pt idx="3937">
                  <c:v>0.42282999999999998</c:v>
                </c:pt>
                <c:pt idx="3938">
                  <c:v>0.42316999999999999</c:v>
                </c:pt>
                <c:pt idx="3939">
                  <c:v>0.42351</c:v>
                </c:pt>
                <c:pt idx="3940">
                  <c:v>0.42386000000000001</c:v>
                </c:pt>
                <c:pt idx="3941">
                  <c:v>0.42419000000000001</c:v>
                </c:pt>
                <c:pt idx="3942">
                  <c:v>0.42453000000000002</c:v>
                </c:pt>
                <c:pt idx="3943">
                  <c:v>0.42487000000000003</c:v>
                </c:pt>
                <c:pt idx="3944">
                  <c:v>0.42520000000000002</c:v>
                </c:pt>
                <c:pt idx="3945">
                  <c:v>0.42553000000000002</c:v>
                </c:pt>
                <c:pt idx="3946">
                  <c:v>0.42586000000000002</c:v>
                </c:pt>
                <c:pt idx="3947">
                  <c:v>0.42619000000000001</c:v>
                </c:pt>
                <c:pt idx="3948">
                  <c:v>0.42652000000000001</c:v>
                </c:pt>
                <c:pt idx="3949">
                  <c:v>0.42684</c:v>
                </c:pt>
                <c:pt idx="3950">
                  <c:v>0.42715999999999998</c:v>
                </c:pt>
                <c:pt idx="3951">
                  <c:v>0.42748000000000003</c:v>
                </c:pt>
                <c:pt idx="3952">
                  <c:v>0.42780000000000001</c:v>
                </c:pt>
                <c:pt idx="3953">
                  <c:v>0.42812</c:v>
                </c:pt>
                <c:pt idx="3954">
                  <c:v>0.42842999999999998</c:v>
                </c:pt>
                <c:pt idx="3955">
                  <c:v>0.42874000000000001</c:v>
                </c:pt>
                <c:pt idx="3956">
                  <c:v>0.42904999999999999</c:v>
                </c:pt>
                <c:pt idx="3957">
                  <c:v>0.42936000000000002</c:v>
                </c:pt>
                <c:pt idx="3958">
                  <c:v>0.42967</c:v>
                </c:pt>
                <c:pt idx="3959">
                  <c:v>0.42997000000000002</c:v>
                </c:pt>
                <c:pt idx="3960">
                  <c:v>0.43028</c:v>
                </c:pt>
                <c:pt idx="3961">
                  <c:v>0.43058000000000002</c:v>
                </c:pt>
                <c:pt idx="3962">
                  <c:v>0.43087999999999999</c:v>
                </c:pt>
                <c:pt idx="3963">
                  <c:v>0.43118000000000001</c:v>
                </c:pt>
                <c:pt idx="3964">
                  <c:v>0.43147000000000002</c:v>
                </c:pt>
                <c:pt idx="3965">
                  <c:v>0.43176999999999999</c:v>
                </c:pt>
                <c:pt idx="3966">
                  <c:v>0.43206</c:v>
                </c:pt>
                <c:pt idx="3967">
                  <c:v>0.43235000000000001</c:v>
                </c:pt>
                <c:pt idx="3968">
                  <c:v>0.43264000000000002</c:v>
                </c:pt>
                <c:pt idx="3969">
                  <c:v>0.43292000000000003</c:v>
                </c:pt>
                <c:pt idx="3970">
                  <c:v>0.43320999999999998</c:v>
                </c:pt>
                <c:pt idx="3971">
                  <c:v>0.43348999999999999</c:v>
                </c:pt>
                <c:pt idx="3972">
                  <c:v>0.43376999999999999</c:v>
                </c:pt>
                <c:pt idx="3973">
                  <c:v>0.43404999999999999</c:v>
                </c:pt>
                <c:pt idx="3974">
                  <c:v>0.43432999999999999</c:v>
                </c:pt>
                <c:pt idx="3975">
                  <c:v>0.43459999999999999</c:v>
                </c:pt>
                <c:pt idx="3976">
                  <c:v>0.43487999999999999</c:v>
                </c:pt>
                <c:pt idx="3977">
                  <c:v>0.43514999999999998</c:v>
                </c:pt>
                <c:pt idx="3978">
                  <c:v>0.43541999999999997</c:v>
                </c:pt>
                <c:pt idx="3979">
                  <c:v>0.43569000000000002</c:v>
                </c:pt>
                <c:pt idx="3980">
                  <c:v>0.43595</c:v>
                </c:pt>
                <c:pt idx="3981">
                  <c:v>0.43622</c:v>
                </c:pt>
                <c:pt idx="3982">
                  <c:v>0.43647999999999998</c:v>
                </c:pt>
                <c:pt idx="3983">
                  <c:v>0.43674000000000002</c:v>
                </c:pt>
                <c:pt idx="3984">
                  <c:v>0.437</c:v>
                </c:pt>
                <c:pt idx="3985">
                  <c:v>0.43725999999999998</c:v>
                </c:pt>
                <c:pt idx="3986">
                  <c:v>0.43751000000000001</c:v>
                </c:pt>
                <c:pt idx="3987">
                  <c:v>0.43776999999999999</c:v>
                </c:pt>
                <c:pt idx="3988">
                  <c:v>0.43802000000000002</c:v>
                </c:pt>
                <c:pt idx="3989">
                  <c:v>0.43826999999999999</c:v>
                </c:pt>
                <c:pt idx="3990">
                  <c:v>0.43852000000000002</c:v>
                </c:pt>
                <c:pt idx="3991">
                  <c:v>0.43876999999999999</c:v>
                </c:pt>
                <c:pt idx="3992">
                  <c:v>0.43901000000000001</c:v>
                </c:pt>
                <c:pt idx="3993">
                  <c:v>0.43924999999999997</c:v>
                </c:pt>
                <c:pt idx="3994">
                  <c:v>0.43948999999999999</c:v>
                </c:pt>
                <c:pt idx="3995">
                  <c:v>0.43973000000000001</c:v>
                </c:pt>
                <c:pt idx="3996">
                  <c:v>0.43997000000000003</c:v>
                </c:pt>
                <c:pt idx="3997">
                  <c:v>0.44020999999999999</c:v>
                </c:pt>
                <c:pt idx="3998">
                  <c:v>0.44044</c:v>
                </c:pt>
                <c:pt idx="3999">
                  <c:v>0.44068000000000002</c:v>
                </c:pt>
                <c:pt idx="4000">
                  <c:v>0.44091000000000002</c:v>
                </c:pt>
                <c:pt idx="4001">
                  <c:v>0.44113999999999998</c:v>
                </c:pt>
                <c:pt idx="4002">
                  <c:v>0.44135999999999997</c:v>
                </c:pt>
                <c:pt idx="4003">
                  <c:v>0.44158999999999998</c:v>
                </c:pt>
                <c:pt idx="4004">
                  <c:v>0.44180999999999998</c:v>
                </c:pt>
                <c:pt idx="4005">
                  <c:v>0.44203999999999999</c:v>
                </c:pt>
                <c:pt idx="4006">
                  <c:v>0.44225999999999999</c:v>
                </c:pt>
                <c:pt idx="4007">
                  <c:v>0.44247999999999998</c:v>
                </c:pt>
                <c:pt idx="4008">
                  <c:v>0.44268999999999997</c:v>
                </c:pt>
                <c:pt idx="4009">
                  <c:v>0.44291000000000003</c:v>
                </c:pt>
                <c:pt idx="4010">
                  <c:v>0.44312000000000001</c:v>
                </c:pt>
                <c:pt idx="4011">
                  <c:v>0.44334000000000001</c:v>
                </c:pt>
                <c:pt idx="4012">
                  <c:v>0.44355</c:v>
                </c:pt>
                <c:pt idx="4013">
                  <c:v>0.44374999999999998</c:v>
                </c:pt>
                <c:pt idx="4014">
                  <c:v>0.44396000000000002</c:v>
                </c:pt>
                <c:pt idx="4015">
                  <c:v>0.44417000000000001</c:v>
                </c:pt>
                <c:pt idx="4016">
                  <c:v>0.44436999999999999</c:v>
                </c:pt>
                <c:pt idx="4017">
                  <c:v>0.44457000000000002</c:v>
                </c:pt>
                <c:pt idx="4018">
                  <c:v>0.44477</c:v>
                </c:pt>
                <c:pt idx="4019">
                  <c:v>0.44496999999999998</c:v>
                </c:pt>
                <c:pt idx="4020">
                  <c:v>0.44517000000000001</c:v>
                </c:pt>
                <c:pt idx="4021">
                  <c:v>0.44535999999999998</c:v>
                </c:pt>
                <c:pt idx="4022">
                  <c:v>0.44556000000000001</c:v>
                </c:pt>
                <c:pt idx="4023">
                  <c:v>0.44574999999999998</c:v>
                </c:pt>
                <c:pt idx="4024">
                  <c:v>0.44594</c:v>
                </c:pt>
                <c:pt idx="4025">
                  <c:v>0.44613000000000003</c:v>
                </c:pt>
                <c:pt idx="4026">
                  <c:v>0.44631999999999999</c:v>
                </c:pt>
                <c:pt idx="4027">
                  <c:v>0.44650000000000001</c:v>
                </c:pt>
                <c:pt idx="4028">
                  <c:v>0.44668000000000002</c:v>
                </c:pt>
                <c:pt idx="4029">
                  <c:v>0.44686999999999999</c:v>
                </c:pt>
                <c:pt idx="4030">
                  <c:v>0.44705</c:v>
                </c:pt>
                <c:pt idx="4031">
                  <c:v>0.44723000000000002</c:v>
                </c:pt>
                <c:pt idx="4032">
                  <c:v>0.44740000000000002</c:v>
                </c:pt>
                <c:pt idx="4033">
                  <c:v>0.44757999999999998</c:v>
                </c:pt>
                <c:pt idx="4034">
                  <c:v>0.44774999999999998</c:v>
                </c:pt>
                <c:pt idx="4035">
                  <c:v>0.44791999999999998</c:v>
                </c:pt>
                <c:pt idx="4036">
                  <c:v>0.44808999999999999</c:v>
                </c:pt>
                <c:pt idx="4037">
                  <c:v>0.44825999999999999</c:v>
                </c:pt>
                <c:pt idx="4038">
                  <c:v>0.44843</c:v>
                </c:pt>
                <c:pt idx="4039">
                  <c:v>0.4486</c:v>
                </c:pt>
                <c:pt idx="4040">
                  <c:v>0.44875999999999999</c:v>
                </c:pt>
                <c:pt idx="4041">
                  <c:v>0.44891999999999999</c:v>
                </c:pt>
                <c:pt idx="4042">
                  <c:v>0.44907999999999998</c:v>
                </c:pt>
                <c:pt idx="4043">
                  <c:v>0.44923999999999997</c:v>
                </c:pt>
                <c:pt idx="4044">
                  <c:v>0.44940000000000002</c:v>
                </c:pt>
                <c:pt idx="4045">
                  <c:v>0.44956000000000002</c:v>
                </c:pt>
                <c:pt idx="4046">
                  <c:v>0.44971</c:v>
                </c:pt>
                <c:pt idx="4047">
                  <c:v>0.44985999999999998</c:v>
                </c:pt>
                <c:pt idx="4048">
                  <c:v>0.45001999999999998</c:v>
                </c:pt>
                <c:pt idx="4049">
                  <c:v>0.45016</c:v>
                </c:pt>
                <c:pt idx="4050">
                  <c:v>0.45030999999999999</c:v>
                </c:pt>
                <c:pt idx="4051">
                  <c:v>0.45046000000000003</c:v>
                </c:pt>
                <c:pt idx="4052">
                  <c:v>0.4506</c:v>
                </c:pt>
                <c:pt idx="4053">
                  <c:v>0.45074999999999998</c:v>
                </c:pt>
                <c:pt idx="4054">
                  <c:v>0.45089000000000001</c:v>
                </c:pt>
                <c:pt idx="4055">
                  <c:v>0.45102999999999999</c:v>
                </c:pt>
                <c:pt idx="4056">
                  <c:v>0.45117000000000002</c:v>
                </c:pt>
                <c:pt idx="4057">
                  <c:v>0.45130999999999999</c:v>
                </c:pt>
                <c:pt idx="4058">
                  <c:v>0.45144000000000001</c:v>
                </c:pt>
                <c:pt idx="4059">
                  <c:v>0.45157999999999998</c:v>
                </c:pt>
                <c:pt idx="4060">
                  <c:v>0.45171</c:v>
                </c:pt>
                <c:pt idx="4061">
                  <c:v>0.45184000000000002</c:v>
                </c:pt>
                <c:pt idx="4062">
                  <c:v>0.45196999999999998</c:v>
                </c:pt>
                <c:pt idx="4063">
                  <c:v>0.4521</c:v>
                </c:pt>
                <c:pt idx="4064">
                  <c:v>0.45222000000000001</c:v>
                </c:pt>
                <c:pt idx="4065">
                  <c:v>0.45234999999999997</c:v>
                </c:pt>
                <c:pt idx="4066">
                  <c:v>0.45246999999999998</c:v>
                </c:pt>
                <c:pt idx="4067">
                  <c:v>0.45258999999999999</c:v>
                </c:pt>
                <c:pt idx="4068">
                  <c:v>0.45271</c:v>
                </c:pt>
                <c:pt idx="4069">
                  <c:v>0.45283000000000001</c:v>
                </c:pt>
                <c:pt idx="4070">
                  <c:v>0.45295000000000002</c:v>
                </c:pt>
                <c:pt idx="4071">
                  <c:v>0.45306000000000002</c:v>
                </c:pt>
                <c:pt idx="4072">
                  <c:v>0.45318000000000003</c:v>
                </c:pt>
                <c:pt idx="4073">
                  <c:v>0.45329000000000003</c:v>
                </c:pt>
                <c:pt idx="4074">
                  <c:v>0.45340000000000003</c:v>
                </c:pt>
                <c:pt idx="4075">
                  <c:v>0.45351000000000002</c:v>
                </c:pt>
                <c:pt idx="4076">
                  <c:v>0.45362000000000002</c:v>
                </c:pt>
                <c:pt idx="4077">
                  <c:v>0.45373000000000002</c:v>
                </c:pt>
                <c:pt idx="4078">
                  <c:v>0.45383000000000001</c:v>
                </c:pt>
                <c:pt idx="4079">
                  <c:v>0.45393</c:v>
                </c:pt>
                <c:pt idx="4080">
                  <c:v>0.45404</c:v>
                </c:pt>
                <c:pt idx="4081">
                  <c:v>0.45413999999999999</c:v>
                </c:pt>
                <c:pt idx="4082">
                  <c:v>0.45423999999999998</c:v>
                </c:pt>
                <c:pt idx="4083">
                  <c:v>0.45433000000000001</c:v>
                </c:pt>
                <c:pt idx="4084">
                  <c:v>0.45443</c:v>
                </c:pt>
                <c:pt idx="4085">
                  <c:v>0.45451999999999998</c:v>
                </c:pt>
                <c:pt idx="4086">
                  <c:v>0.45462000000000002</c:v>
                </c:pt>
                <c:pt idx="4087">
                  <c:v>0.45471</c:v>
                </c:pt>
                <c:pt idx="4088">
                  <c:v>0.45479999999999998</c:v>
                </c:pt>
                <c:pt idx="4089">
                  <c:v>0.45489000000000002</c:v>
                </c:pt>
                <c:pt idx="4090">
                  <c:v>0.45496999999999999</c:v>
                </c:pt>
                <c:pt idx="4091">
                  <c:v>0.45506000000000002</c:v>
                </c:pt>
                <c:pt idx="4092">
                  <c:v>0.45513999999999999</c:v>
                </c:pt>
                <c:pt idx="4093">
                  <c:v>0.45523000000000002</c:v>
                </c:pt>
                <c:pt idx="4094">
                  <c:v>0.45530999999999999</c:v>
                </c:pt>
                <c:pt idx="4095">
                  <c:v>0.45539000000000002</c:v>
                </c:pt>
                <c:pt idx="4096">
                  <c:v>0.45546999999999999</c:v>
                </c:pt>
                <c:pt idx="4097">
                  <c:v>0.45554</c:v>
                </c:pt>
                <c:pt idx="4098">
                  <c:v>0.45562000000000002</c:v>
                </c:pt>
                <c:pt idx="4099">
                  <c:v>0.45568999999999998</c:v>
                </c:pt>
                <c:pt idx="4100">
                  <c:v>0.45577000000000001</c:v>
                </c:pt>
                <c:pt idx="4101">
                  <c:v>0.45584000000000002</c:v>
                </c:pt>
                <c:pt idx="4102">
                  <c:v>0.45590999999999998</c:v>
                </c:pt>
                <c:pt idx="4103">
                  <c:v>0.45598</c:v>
                </c:pt>
                <c:pt idx="4104">
                  <c:v>0.45604</c:v>
                </c:pt>
                <c:pt idx="4105">
                  <c:v>0.45611000000000002</c:v>
                </c:pt>
                <c:pt idx="4106">
                  <c:v>0.45617000000000002</c:v>
                </c:pt>
                <c:pt idx="4107">
                  <c:v>0.45623999999999998</c:v>
                </c:pt>
                <c:pt idx="4108">
                  <c:v>0.45629999999999998</c:v>
                </c:pt>
                <c:pt idx="4109">
                  <c:v>0.45635999999999999</c:v>
                </c:pt>
                <c:pt idx="4110">
                  <c:v>0.45641999999999999</c:v>
                </c:pt>
                <c:pt idx="4111">
                  <c:v>0.45646999999999999</c:v>
                </c:pt>
                <c:pt idx="4112">
                  <c:v>0.45652999999999999</c:v>
                </c:pt>
                <c:pt idx="4113">
                  <c:v>0.45657999999999999</c:v>
                </c:pt>
                <c:pt idx="4114">
                  <c:v>0.45663999999999999</c:v>
                </c:pt>
                <c:pt idx="4115">
                  <c:v>0.45668999999999998</c:v>
                </c:pt>
                <c:pt idx="4116">
                  <c:v>0.45673999999999998</c:v>
                </c:pt>
                <c:pt idx="4117">
                  <c:v>0.45678999999999997</c:v>
                </c:pt>
                <c:pt idx="4118">
                  <c:v>0.45684000000000002</c:v>
                </c:pt>
                <c:pt idx="4119">
                  <c:v>0.45688000000000001</c:v>
                </c:pt>
                <c:pt idx="4120">
                  <c:v>0.45693</c:v>
                </c:pt>
                <c:pt idx="4121">
                  <c:v>0.45696999999999999</c:v>
                </c:pt>
                <c:pt idx="4122">
                  <c:v>0.45701000000000003</c:v>
                </c:pt>
                <c:pt idx="4123">
                  <c:v>0.45705000000000001</c:v>
                </c:pt>
                <c:pt idx="4124">
                  <c:v>0.45709</c:v>
                </c:pt>
                <c:pt idx="4125">
                  <c:v>0.45712999999999998</c:v>
                </c:pt>
                <c:pt idx="4126">
                  <c:v>0.45717000000000002</c:v>
                </c:pt>
                <c:pt idx="4127">
                  <c:v>0.4572</c:v>
                </c:pt>
                <c:pt idx="4128">
                  <c:v>0.45723999999999998</c:v>
                </c:pt>
                <c:pt idx="4129">
                  <c:v>0.45727000000000001</c:v>
                </c:pt>
                <c:pt idx="4130">
                  <c:v>0.45729999999999998</c:v>
                </c:pt>
                <c:pt idx="4131">
                  <c:v>0.45733000000000001</c:v>
                </c:pt>
                <c:pt idx="4132">
                  <c:v>0.45735999999999999</c:v>
                </c:pt>
                <c:pt idx="4133">
                  <c:v>0.45738000000000001</c:v>
                </c:pt>
                <c:pt idx="4134">
                  <c:v>0.45740999999999998</c:v>
                </c:pt>
                <c:pt idx="4135">
                  <c:v>0.45743</c:v>
                </c:pt>
                <c:pt idx="4136">
                  <c:v>0.45745999999999998</c:v>
                </c:pt>
                <c:pt idx="4137">
                  <c:v>0.45748</c:v>
                </c:pt>
                <c:pt idx="4138">
                  <c:v>0.45750000000000002</c:v>
                </c:pt>
                <c:pt idx="4139">
                  <c:v>0.45751999999999998</c:v>
                </c:pt>
                <c:pt idx="4140">
                  <c:v>0.45754</c:v>
                </c:pt>
                <c:pt idx="4141">
                  <c:v>0.45755000000000001</c:v>
                </c:pt>
                <c:pt idx="4142">
                  <c:v>0.45756999999999998</c:v>
                </c:pt>
                <c:pt idx="4143">
                  <c:v>0.45757999999999999</c:v>
                </c:pt>
                <c:pt idx="4144">
                  <c:v>0.45760000000000001</c:v>
                </c:pt>
                <c:pt idx="4145">
                  <c:v>0.45761000000000002</c:v>
                </c:pt>
                <c:pt idx="4146">
                  <c:v>0.45762000000000003</c:v>
                </c:pt>
                <c:pt idx="4147">
                  <c:v>0.45762000000000003</c:v>
                </c:pt>
                <c:pt idx="4148">
                  <c:v>0.45762999999999998</c:v>
                </c:pt>
                <c:pt idx="4149">
                  <c:v>0.45763999999999999</c:v>
                </c:pt>
                <c:pt idx="4150">
                  <c:v>0.45763999999999999</c:v>
                </c:pt>
                <c:pt idx="4151">
                  <c:v>0.45765</c:v>
                </c:pt>
                <c:pt idx="4152">
                  <c:v>0.45765</c:v>
                </c:pt>
                <c:pt idx="4153">
                  <c:v>0.45765</c:v>
                </c:pt>
                <c:pt idx="4154">
                  <c:v>0.45765</c:v>
                </c:pt>
                <c:pt idx="4155">
                  <c:v>0.45765</c:v>
                </c:pt>
                <c:pt idx="4156">
                  <c:v>0.45763999999999999</c:v>
                </c:pt>
                <c:pt idx="4157">
                  <c:v>0.45763999999999999</c:v>
                </c:pt>
                <c:pt idx="4158">
                  <c:v>0.45762999999999998</c:v>
                </c:pt>
                <c:pt idx="4159">
                  <c:v>0.45762999999999998</c:v>
                </c:pt>
                <c:pt idx="4160">
                  <c:v>0.45762000000000003</c:v>
                </c:pt>
                <c:pt idx="4161">
                  <c:v>0.45761000000000002</c:v>
                </c:pt>
                <c:pt idx="4162">
                  <c:v>0.45760000000000001</c:v>
                </c:pt>
                <c:pt idx="4163">
                  <c:v>0.45759</c:v>
                </c:pt>
                <c:pt idx="4164">
                  <c:v>0.45756999999999998</c:v>
                </c:pt>
                <c:pt idx="4165">
                  <c:v>0.45756000000000002</c:v>
                </c:pt>
                <c:pt idx="4166">
                  <c:v>0.45754</c:v>
                </c:pt>
                <c:pt idx="4167">
                  <c:v>0.45752999999999999</c:v>
                </c:pt>
                <c:pt idx="4168">
                  <c:v>0.45750999999999997</c:v>
                </c:pt>
                <c:pt idx="4169">
                  <c:v>0.45749000000000001</c:v>
                </c:pt>
                <c:pt idx="4170">
                  <c:v>0.45746999999999999</c:v>
                </c:pt>
                <c:pt idx="4171">
                  <c:v>0.45745000000000002</c:v>
                </c:pt>
                <c:pt idx="4172">
                  <c:v>0.45743</c:v>
                </c:pt>
                <c:pt idx="4173">
                  <c:v>0.45739999999999997</c:v>
                </c:pt>
                <c:pt idx="4174">
                  <c:v>0.45738000000000001</c:v>
                </c:pt>
                <c:pt idx="4175">
                  <c:v>0.45734999999999998</c:v>
                </c:pt>
                <c:pt idx="4176">
                  <c:v>0.45732</c:v>
                </c:pt>
                <c:pt idx="4177">
                  <c:v>0.45728999999999997</c:v>
                </c:pt>
                <c:pt idx="4178">
                  <c:v>0.45726</c:v>
                </c:pt>
                <c:pt idx="4179">
                  <c:v>0.45723000000000003</c:v>
                </c:pt>
                <c:pt idx="4180">
                  <c:v>0.4572</c:v>
                </c:pt>
                <c:pt idx="4181">
                  <c:v>0.45716000000000001</c:v>
                </c:pt>
                <c:pt idx="4182">
                  <c:v>0.45712999999999998</c:v>
                </c:pt>
                <c:pt idx="4183">
                  <c:v>0.45709</c:v>
                </c:pt>
                <c:pt idx="4184">
                  <c:v>0.45705000000000001</c:v>
                </c:pt>
                <c:pt idx="4185">
                  <c:v>0.45701999999999998</c:v>
                </c:pt>
                <c:pt idx="4186">
                  <c:v>0.45698</c:v>
                </c:pt>
                <c:pt idx="4187">
                  <c:v>0.45693</c:v>
                </c:pt>
                <c:pt idx="4188">
                  <c:v>0.45689000000000002</c:v>
                </c:pt>
                <c:pt idx="4189">
                  <c:v>0.45684999999999998</c:v>
                </c:pt>
                <c:pt idx="4190">
                  <c:v>0.45679999999999998</c:v>
                </c:pt>
                <c:pt idx="4191">
                  <c:v>0.45676</c:v>
                </c:pt>
                <c:pt idx="4192">
                  <c:v>0.45671</c:v>
                </c:pt>
                <c:pt idx="4193">
                  <c:v>0.45666000000000001</c:v>
                </c:pt>
                <c:pt idx="4194">
                  <c:v>0.45661000000000002</c:v>
                </c:pt>
                <c:pt idx="4195">
                  <c:v>0.45656000000000002</c:v>
                </c:pt>
                <c:pt idx="4196">
                  <c:v>0.45651000000000003</c:v>
                </c:pt>
                <c:pt idx="4197">
                  <c:v>0.45645999999999998</c:v>
                </c:pt>
                <c:pt idx="4198">
                  <c:v>0.45639999999999997</c:v>
                </c:pt>
                <c:pt idx="4199">
                  <c:v>0.45634999999999998</c:v>
                </c:pt>
                <c:pt idx="4200">
                  <c:v>0.45628999999999997</c:v>
                </c:pt>
                <c:pt idx="4201">
                  <c:v>0.45623000000000002</c:v>
                </c:pt>
                <c:pt idx="4202">
                  <c:v>0.45617999999999997</c:v>
                </c:pt>
                <c:pt idx="4203">
                  <c:v>0.45612000000000003</c:v>
                </c:pt>
                <c:pt idx="4204">
                  <c:v>0.45605000000000001</c:v>
                </c:pt>
                <c:pt idx="4205">
                  <c:v>0.45599000000000001</c:v>
                </c:pt>
                <c:pt idx="4206">
                  <c:v>0.45593</c:v>
                </c:pt>
                <c:pt idx="4207">
                  <c:v>0.45585999999999999</c:v>
                </c:pt>
                <c:pt idx="4208">
                  <c:v>0.45579999999999998</c:v>
                </c:pt>
                <c:pt idx="4209">
                  <c:v>0.45573000000000002</c:v>
                </c:pt>
                <c:pt idx="4210">
                  <c:v>0.45566000000000001</c:v>
                </c:pt>
                <c:pt idx="4211">
                  <c:v>0.4556</c:v>
                </c:pt>
                <c:pt idx="4212">
                  <c:v>0.45552999999999999</c:v>
                </c:pt>
                <c:pt idx="4213">
                  <c:v>0.45545000000000002</c:v>
                </c:pt>
                <c:pt idx="4214">
                  <c:v>0.45538000000000001</c:v>
                </c:pt>
                <c:pt idx="4215">
                  <c:v>0.45530999999999999</c:v>
                </c:pt>
                <c:pt idx="4216">
                  <c:v>0.45523000000000002</c:v>
                </c:pt>
                <c:pt idx="4217">
                  <c:v>0.45516000000000001</c:v>
                </c:pt>
                <c:pt idx="4218">
                  <c:v>0.45507999999999998</c:v>
                </c:pt>
                <c:pt idx="4219">
                  <c:v>0.45500000000000002</c:v>
                </c:pt>
                <c:pt idx="4220">
                  <c:v>0.45493</c:v>
                </c:pt>
                <c:pt idx="4221">
                  <c:v>0.45484999999999998</c:v>
                </c:pt>
                <c:pt idx="4222">
                  <c:v>0.45476</c:v>
                </c:pt>
                <c:pt idx="4223">
                  <c:v>0.45467999999999997</c:v>
                </c:pt>
                <c:pt idx="4224">
                  <c:v>0.4546</c:v>
                </c:pt>
                <c:pt idx="4225">
                  <c:v>0.45451000000000003</c:v>
                </c:pt>
                <c:pt idx="4226">
                  <c:v>0.45443</c:v>
                </c:pt>
                <c:pt idx="4227">
                  <c:v>0.45434000000000002</c:v>
                </c:pt>
                <c:pt idx="4228">
                  <c:v>0.45424999999999999</c:v>
                </c:pt>
                <c:pt idx="4229">
                  <c:v>0.45417000000000002</c:v>
                </c:pt>
                <c:pt idx="4230">
                  <c:v>0.45407999999999998</c:v>
                </c:pt>
                <c:pt idx="4231">
                  <c:v>0.45397999999999999</c:v>
                </c:pt>
                <c:pt idx="4232">
                  <c:v>0.45389000000000002</c:v>
                </c:pt>
                <c:pt idx="4233">
                  <c:v>0.45379999999999998</c:v>
                </c:pt>
                <c:pt idx="4234">
                  <c:v>0.45371</c:v>
                </c:pt>
                <c:pt idx="4235">
                  <c:v>0.45361000000000001</c:v>
                </c:pt>
                <c:pt idx="4236">
                  <c:v>0.45351000000000002</c:v>
                </c:pt>
                <c:pt idx="4237">
                  <c:v>0.45341999999999999</c:v>
                </c:pt>
                <c:pt idx="4238">
                  <c:v>0.45332</c:v>
                </c:pt>
                <c:pt idx="4239">
                  <c:v>0.45322000000000001</c:v>
                </c:pt>
                <c:pt idx="4240">
                  <c:v>0.45312000000000002</c:v>
                </c:pt>
                <c:pt idx="4241">
                  <c:v>0.45301999999999998</c:v>
                </c:pt>
                <c:pt idx="4242">
                  <c:v>0.45291999999999999</c:v>
                </c:pt>
                <c:pt idx="4243">
                  <c:v>0.45280999999999999</c:v>
                </c:pt>
                <c:pt idx="4244">
                  <c:v>0.45271</c:v>
                </c:pt>
                <c:pt idx="4245">
                  <c:v>0.4526</c:v>
                </c:pt>
                <c:pt idx="4246">
                  <c:v>0.45249</c:v>
                </c:pt>
                <c:pt idx="4247">
                  <c:v>0.45239000000000001</c:v>
                </c:pt>
                <c:pt idx="4248">
                  <c:v>0.45228000000000002</c:v>
                </c:pt>
                <c:pt idx="4249">
                  <c:v>0.45217000000000002</c:v>
                </c:pt>
                <c:pt idx="4250">
                  <c:v>0.45206000000000002</c:v>
                </c:pt>
                <c:pt idx="4251">
                  <c:v>0.45195000000000002</c:v>
                </c:pt>
                <c:pt idx="4252">
                  <c:v>0.45183000000000001</c:v>
                </c:pt>
                <c:pt idx="4253">
                  <c:v>0.45172000000000001</c:v>
                </c:pt>
                <c:pt idx="4254">
                  <c:v>0.4516</c:v>
                </c:pt>
                <c:pt idx="4255">
                  <c:v>0.45149</c:v>
                </c:pt>
                <c:pt idx="4256">
                  <c:v>0.45136999999999999</c:v>
                </c:pt>
                <c:pt idx="4257">
                  <c:v>0.45124999999999998</c:v>
                </c:pt>
                <c:pt idx="4258">
                  <c:v>0.45112999999999998</c:v>
                </c:pt>
                <c:pt idx="4259">
                  <c:v>0.45101000000000002</c:v>
                </c:pt>
                <c:pt idx="4260">
                  <c:v>0.45089000000000001</c:v>
                </c:pt>
                <c:pt idx="4261">
                  <c:v>0.45077</c:v>
                </c:pt>
                <c:pt idx="4262">
                  <c:v>0.45065</c:v>
                </c:pt>
                <c:pt idx="4263">
                  <c:v>0.45051999999999998</c:v>
                </c:pt>
                <c:pt idx="4264">
                  <c:v>0.45040000000000002</c:v>
                </c:pt>
                <c:pt idx="4265">
                  <c:v>0.45027</c:v>
                </c:pt>
                <c:pt idx="4266">
                  <c:v>0.45014999999999999</c:v>
                </c:pt>
                <c:pt idx="4267">
                  <c:v>0.45001999999999998</c:v>
                </c:pt>
                <c:pt idx="4268">
                  <c:v>0.44989000000000001</c:v>
                </c:pt>
                <c:pt idx="4269">
                  <c:v>0.44975999999999999</c:v>
                </c:pt>
                <c:pt idx="4270">
                  <c:v>0.44962999999999997</c:v>
                </c:pt>
                <c:pt idx="4271">
                  <c:v>0.44950000000000001</c:v>
                </c:pt>
                <c:pt idx="4272">
                  <c:v>0.44935999999999998</c:v>
                </c:pt>
                <c:pt idx="4273">
                  <c:v>0.44923000000000002</c:v>
                </c:pt>
                <c:pt idx="4274">
                  <c:v>0.4491</c:v>
                </c:pt>
                <c:pt idx="4275">
                  <c:v>0.44896000000000003</c:v>
                </c:pt>
                <c:pt idx="4276">
                  <c:v>0.44882</c:v>
                </c:pt>
                <c:pt idx="4277">
                  <c:v>0.44868999999999998</c:v>
                </c:pt>
                <c:pt idx="4278">
                  <c:v>0.44855</c:v>
                </c:pt>
                <c:pt idx="4279">
                  <c:v>0.44840999999999998</c:v>
                </c:pt>
                <c:pt idx="4280">
                  <c:v>0.44827</c:v>
                </c:pt>
                <c:pt idx="4281">
                  <c:v>0.44812999999999997</c:v>
                </c:pt>
                <c:pt idx="4282">
                  <c:v>0.44799</c:v>
                </c:pt>
                <c:pt idx="4283">
                  <c:v>0.44784000000000002</c:v>
                </c:pt>
                <c:pt idx="4284">
                  <c:v>0.44769999999999999</c:v>
                </c:pt>
                <c:pt idx="4285">
                  <c:v>0.44755</c:v>
                </c:pt>
                <c:pt idx="4286">
                  <c:v>0.44740999999999997</c:v>
                </c:pt>
                <c:pt idx="4287">
                  <c:v>0.44725999999999999</c:v>
                </c:pt>
                <c:pt idx="4288">
                  <c:v>0.44711000000000001</c:v>
                </c:pt>
                <c:pt idx="4289">
                  <c:v>0.44696000000000002</c:v>
                </c:pt>
                <c:pt idx="4290">
                  <c:v>0.44680999999999998</c:v>
                </c:pt>
                <c:pt idx="4291">
                  <c:v>0.44666</c:v>
                </c:pt>
                <c:pt idx="4292">
                  <c:v>0.44651000000000002</c:v>
                </c:pt>
                <c:pt idx="4293">
                  <c:v>0.44635999999999998</c:v>
                </c:pt>
                <c:pt idx="4294">
                  <c:v>0.44621</c:v>
                </c:pt>
                <c:pt idx="4295">
                  <c:v>0.44605</c:v>
                </c:pt>
                <c:pt idx="4296">
                  <c:v>0.44590000000000002</c:v>
                </c:pt>
                <c:pt idx="4297">
                  <c:v>0.44574000000000003</c:v>
                </c:pt>
                <c:pt idx="4298">
                  <c:v>0.44557999999999998</c:v>
                </c:pt>
                <c:pt idx="4299">
                  <c:v>0.44542999999999999</c:v>
                </c:pt>
                <c:pt idx="4300">
                  <c:v>0.44527</c:v>
                </c:pt>
                <c:pt idx="4301">
                  <c:v>0.44511000000000001</c:v>
                </c:pt>
                <c:pt idx="4302">
                  <c:v>0.44495000000000001</c:v>
                </c:pt>
                <c:pt idx="4303">
                  <c:v>0.44478000000000001</c:v>
                </c:pt>
                <c:pt idx="4304">
                  <c:v>0.44462000000000002</c:v>
                </c:pt>
                <c:pt idx="4305">
                  <c:v>0.44446000000000002</c:v>
                </c:pt>
                <c:pt idx="4306">
                  <c:v>0.44429000000000002</c:v>
                </c:pt>
                <c:pt idx="4307">
                  <c:v>0.44413000000000002</c:v>
                </c:pt>
                <c:pt idx="4308">
                  <c:v>0.44396000000000002</c:v>
                </c:pt>
                <c:pt idx="4309">
                  <c:v>0.44379999999999997</c:v>
                </c:pt>
                <c:pt idx="4310">
                  <c:v>0.44363000000000002</c:v>
                </c:pt>
                <c:pt idx="4311">
                  <c:v>0.44346000000000002</c:v>
                </c:pt>
                <c:pt idx="4312">
                  <c:v>0.44329000000000002</c:v>
                </c:pt>
                <c:pt idx="4313">
                  <c:v>0.44312000000000001</c:v>
                </c:pt>
                <c:pt idx="4314">
                  <c:v>0.44295000000000001</c:v>
                </c:pt>
                <c:pt idx="4315">
                  <c:v>0.44278000000000001</c:v>
                </c:pt>
                <c:pt idx="4316">
                  <c:v>0.44259999999999999</c:v>
                </c:pt>
                <c:pt idx="4317">
                  <c:v>0.44242999999999999</c:v>
                </c:pt>
                <c:pt idx="4318">
                  <c:v>0.44225999999999999</c:v>
                </c:pt>
                <c:pt idx="4319">
                  <c:v>0.44207999999999997</c:v>
                </c:pt>
                <c:pt idx="4320">
                  <c:v>0.44190000000000002</c:v>
                </c:pt>
                <c:pt idx="4321">
                  <c:v>0.44173000000000001</c:v>
                </c:pt>
                <c:pt idx="4322">
                  <c:v>0.44155</c:v>
                </c:pt>
                <c:pt idx="4323">
                  <c:v>0.44136999999999998</c:v>
                </c:pt>
                <c:pt idx="4324">
                  <c:v>0.44119000000000003</c:v>
                </c:pt>
                <c:pt idx="4325">
                  <c:v>0.44101000000000001</c:v>
                </c:pt>
                <c:pt idx="4326">
                  <c:v>0.44083</c:v>
                </c:pt>
                <c:pt idx="4327">
                  <c:v>0.44064999999999999</c:v>
                </c:pt>
                <c:pt idx="4328">
                  <c:v>0.44046000000000002</c:v>
                </c:pt>
                <c:pt idx="4329">
                  <c:v>0.44028</c:v>
                </c:pt>
                <c:pt idx="4330">
                  <c:v>0.44009999999999999</c:v>
                </c:pt>
                <c:pt idx="4331">
                  <c:v>0.43991000000000002</c:v>
                </c:pt>
                <c:pt idx="4332">
                  <c:v>0.43972</c:v>
                </c:pt>
                <c:pt idx="4333">
                  <c:v>0.43953999999999999</c:v>
                </c:pt>
                <c:pt idx="4334">
                  <c:v>0.43935000000000002</c:v>
                </c:pt>
                <c:pt idx="4335">
                  <c:v>0.43915999999999999</c:v>
                </c:pt>
                <c:pt idx="4336">
                  <c:v>0.43897000000000003</c:v>
                </c:pt>
                <c:pt idx="4337">
                  <c:v>0.43878</c:v>
                </c:pt>
                <c:pt idx="4338">
                  <c:v>0.43858999999999998</c:v>
                </c:pt>
                <c:pt idx="4339">
                  <c:v>0.43840000000000001</c:v>
                </c:pt>
                <c:pt idx="4340">
                  <c:v>0.43820999999999999</c:v>
                </c:pt>
                <c:pt idx="4341">
                  <c:v>0.43801000000000001</c:v>
                </c:pt>
                <c:pt idx="4342">
                  <c:v>0.43781999999999999</c:v>
                </c:pt>
                <c:pt idx="4343">
                  <c:v>0.43762000000000001</c:v>
                </c:pt>
                <c:pt idx="4344">
                  <c:v>0.43742999999999999</c:v>
                </c:pt>
                <c:pt idx="4345">
                  <c:v>0.43723000000000001</c:v>
                </c:pt>
                <c:pt idx="4346">
                  <c:v>0.43702999999999997</c:v>
                </c:pt>
                <c:pt idx="4347">
                  <c:v>0.43683</c:v>
                </c:pt>
                <c:pt idx="4348">
                  <c:v>0.43663999999999997</c:v>
                </c:pt>
                <c:pt idx="4349">
                  <c:v>0.43643999999999999</c:v>
                </c:pt>
                <c:pt idx="4350">
                  <c:v>0.43623000000000001</c:v>
                </c:pt>
                <c:pt idx="4351">
                  <c:v>0.43602999999999997</c:v>
                </c:pt>
                <c:pt idx="4352">
                  <c:v>0.43583</c:v>
                </c:pt>
                <c:pt idx="4353">
                  <c:v>0.43563000000000002</c:v>
                </c:pt>
                <c:pt idx="4354">
                  <c:v>0.43541999999999997</c:v>
                </c:pt>
                <c:pt idx="4355">
                  <c:v>0.43522</c:v>
                </c:pt>
                <c:pt idx="4356">
                  <c:v>0.43501000000000001</c:v>
                </c:pt>
                <c:pt idx="4357">
                  <c:v>0.43480999999999997</c:v>
                </c:pt>
                <c:pt idx="4358">
                  <c:v>0.43459999999999999</c:v>
                </c:pt>
                <c:pt idx="4359">
                  <c:v>0.43439</c:v>
                </c:pt>
                <c:pt idx="4360">
                  <c:v>0.43419000000000002</c:v>
                </c:pt>
                <c:pt idx="4361">
                  <c:v>0.43397999999999998</c:v>
                </c:pt>
                <c:pt idx="4362">
                  <c:v>0.43376999999999999</c:v>
                </c:pt>
                <c:pt idx="4363">
                  <c:v>0.43356</c:v>
                </c:pt>
                <c:pt idx="4364">
                  <c:v>0.43334</c:v>
                </c:pt>
                <c:pt idx="4365">
                  <c:v>0.43313000000000001</c:v>
                </c:pt>
                <c:pt idx="4366">
                  <c:v>0.43292000000000003</c:v>
                </c:pt>
                <c:pt idx="4367">
                  <c:v>0.43270999999999998</c:v>
                </c:pt>
                <c:pt idx="4368">
                  <c:v>0.43248999999999999</c:v>
                </c:pt>
                <c:pt idx="4369">
                  <c:v>0.43228</c:v>
                </c:pt>
                <c:pt idx="4370">
                  <c:v>0.43206</c:v>
                </c:pt>
                <c:pt idx="4371">
                  <c:v>0.43184</c:v>
                </c:pt>
                <c:pt idx="4372">
                  <c:v>0.43163000000000001</c:v>
                </c:pt>
                <c:pt idx="4373">
                  <c:v>0.43141000000000002</c:v>
                </c:pt>
                <c:pt idx="4374">
                  <c:v>0.43119000000000002</c:v>
                </c:pt>
                <c:pt idx="4375">
                  <c:v>0.43097000000000002</c:v>
                </c:pt>
                <c:pt idx="4376">
                  <c:v>0.43075000000000002</c:v>
                </c:pt>
                <c:pt idx="4377">
                  <c:v>0.43053000000000002</c:v>
                </c:pt>
                <c:pt idx="4378">
                  <c:v>0.43031000000000003</c:v>
                </c:pt>
                <c:pt idx="4379">
                  <c:v>0.43008999999999997</c:v>
                </c:pt>
                <c:pt idx="4380">
                  <c:v>0.42986999999999997</c:v>
                </c:pt>
                <c:pt idx="4381">
                  <c:v>0.42964000000000002</c:v>
                </c:pt>
                <c:pt idx="4382">
                  <c:v>0.42942000000000002</c:v>
                </c:pt>
                <c:pt idx="4383">
                  <c:v>0.42919000000000002</c:v>
                </c:pt>
                <c:pt idx="4384">
                  <c:v>0.42897000000000002</c:v>
                </c:pt>
                <c:pt idx="4385">
                  <c:v>0.42874000000000001</c:v>
                </c:pt>
                <c:pt idx="4386">
                  <c:v>0.42851</c:v>
                </c:pt>
                <c:pt idx="4387">
                  <c:v>0.42829</c:v>
                </c:pt>
                <c:pt idx="4388">
                  <c:v>0.42806</c:v>
                </c:pt>
                <c:pt idx="4389">
                  <c:v>0.42782999999999999</c:v>
                </c:pt>
                <c:pt idx="4390">
                  <c:v>0.42759999999999998</c:v>
                </c:pt>
                <c:pt idx="4391">
                  <c:v>0.42737000000000003</c:v>
                </c:pt>
                <c:pt idx="4392">
                  <c:v>0.42714000000000002</c:v>
                </c:pt>
                <c:pt idx="4393">
                  <c:v>0.42691000000000001</c:v>
                </c:pt>
                <c:pt idx="4394">
                  <c:v>0.42666999999999999</c:v>
                </c:pt>
                <c:pt idx="4395">
                  <c:v>0.42643999999999999</c:v>
                </c:pt>
                <c:pt idx="4396">
                  <c:v>0.42620999999999998</c:v>
                </c:pt>
                <c:pt idx="4397">
                  <c:v>0.42597000000000002</c:v>
                </c:pt>
                <c:pt idx="4398">
                  <c:v>0.42574000000000001</c:v>
                </c:pt>
                <c:pt idx="4399">
                  <c:v>0.42549999999999999</c:v>
                </c:pt>
                <c:pt idx="4400">
                  <c:v>0.42526000000000003</c:v>
                </c:pt>
                <c:pt idx="4401">
                  <c:v>0.42503000000000002</c:v>
                </c:pt>
                <c:pt idx="4402">
                  <c:v>0.42479</c:v>
                </c:pt>
                <c:pt idx="4403">
                  <c:v>0.42454999999999998</c:v>
                </c:pt>
                <c:pt idx="4404">
                  <c:v>0.42431000000000002</c:v>
                </c:pt>
                <c:pt idx="4405">
                  <c:v>0.42407</c:v>
                </c:pt>
                <c:pt idx="4406">
                  <c:v>0.42382999999999998</c:v>
                </c:pt>
                <c:pt idx="4407">
                  <c:v>0.42359000000000002</c:v>
                </c:pt>
                <c:pt idx="4408">
                  <c:v>0.42335</c:v>
                </c:pt>
                <c:pt idx="4409">
                  <c:v>0.42309999999999998</c:v>
                </c:pt>
                <c:pt idx="4410">
                  <c:v>0.42286000000000001</c:v>
                </c:pt>
                <c:pt idx="4411">
                  <c:v>0.42262</c:v>
                </c:pt>
                <c:pt idx="4412">
                  <c:v>0.42237000000000002</c:v>
                </c:pt>
                <c:pt idx="4413">
                  <c:v>0.42213000000000001</c:v>
                </c:pt>
                <c:pt idx="4414">
                  <c:v>0.42187999999999998</c:v>
                </c:pt>
                <c:pt idx="4415">
                  <c:v>0.42164000000000001</c:v>
                </c:pt>
                <c:pt idx="4416">
                  <c:v>0.42138999999999999</c:v>
                </c:pt>
                <c:pt idx="4417">
                  <c:v>0.42114000000000001</c:v>
                </c:pt>
                <c:pt idx="4418">
                  <c:v>0.42088999999999999</c:v>
                </c:pt>
                <c:pt idx="4419">
                  <c:v>0.42064000000000001</c:v>
                </c:pt>
                <c:pt idx="4420">
                  <c:v>0.4204</c:v>
                </c:pt>
                <c:pt idx="4421">
                  <c:v>0.42015000000000002</c:v>
                </c:pt>
                <c:pt idx="4422">
                  <c:v>0.41988999999999999</c:v>
                </c:pt>
                <c:pt idx="4423">
                  <c:v>0.41964000000000001</c:v>
                </c:pt>
                <c:pt idx="4424">
                  <c:v>0.41938999999999999</c:v>
                </c:pt>
                <c:pt idx="4425">
                  <c:v>0.41914000000000001</c:v>
                </c:pt>
                <c:pt idx="4426">
                  <c:v>0.41888999999999998</c:v>
                </c:pt>
                <c:pt idx="4427">
                  <c:v>0.41863</c:v>
                </c:pt>
                <c:pt idx="4428">
                  <c:v>0.41837999999999997</c:v>
                </c:pt>
                <c:pt idx="4429">
                  <c:v>0.41811999999999999</c:v>
                </c:pt>
                <c:pt idx="4430">
                  <c:v>0.41787000000000002</c:v>
                </c:pt>
                <c:pt idx="4431">
                  <c:v>0.41760999999999998</c:v>
                </c:pt>
                <c:pt idx="4432">
                  <c:v>0.41736000000000001</c:v>
                </c:pt>
                <c:pt idx="4433">
                  <c:v>0.41710000000000003</c:v>
                </c:pt>
                <c:pt idx="4434">
                  <c:v>0.41683999999999999</c:v>
                </c:pt>
                <c:pt idx="4435">
                  <c:v>0.41658000000000001</c:v>
                </c:pt>
                <c:pt idx="4436">
                  <c:v>0.41632999999999998</c:v>
                </c:pt>
                <c:pt idx="4437">
                  <c:v>0.41607</c:v>
                </c:pt>
                <c:pt idx="4438">
                  <c:v>0.41581000000000001</c:v>
                </c:pt>
                <c:pt idx="4439">
                  <c:v>0.41554999999999997</c:v>
                </c:pt>
                <c:pt idx="4440">
                  <c:v>0.41527999999999998</c:v>
                </c:pt>
                <c:pt idx="4441">
                  <c:v>0.41502</c:v>
                </c:pt>
                <c:pt idx="4442">
                  <c:v>0.41476000000000002</c:v>
                </c:pt>
                <c:pt idx="4443">
                  <c:v>0.41449999999999998</c:v>
                </c:pt>
                <c:pt idx="4444">
                  <c:v>0.41422999999999999</c:v>
                </c:pt>
                <c:pt idx="4445">
                  <c:v>0.41397</c:v>
                </c:pt>
                <c:pt idx="4446">
                  <c:v>0.41370000000000001</c:v>
                </c:pt>
                <c:pt idx="4447">
                  <c:v>0.41343999999999997</c:v>
                </c:pt>
                <c:pt idx="4448">
                  <c:v>0.41316999999999998</c:v>
                </c:pt>
                <c:pt idx="4449">
                  <c:v>0.41291</c:v>
                </c:pt>
                <c:pt idx="4450">
                  <c:v>0.41264000000000001</c:v>
                </c:pt>
                <c:pt idx="4451">
                  <c:v>0.41237000000000001</c:v>
                </c:pt>
                <c:pt idx="4452">
                  <c:v>0.41210000000000002</c:v>
                </c:pt>
                <c:pt idx="4453">
                  <c:v>0.41183999999999998</c:v>
                </c:pt>
                <c:pt idx="4454">
                  <c:v>0.41156999999999999</c:v>
                </c:pt>
                <c:pt idx="4455">
                  <c:v>0.4113</c:v>
                </c:pt>
                <c:pt idx="4456">
                  <c:v>0.41103000000000001</c:v>
                </c:pt>
                <c:pt idx="4457">
                  <c:v>0.41076000000000001</c:v>
                </c:pt>
                <c:pt idx="4458">
                  <c:v>0.41048000000000001</c:v>
                </c:pt>
                <c:pt idx="4459">
                  <c:v>0.41021000000000002</c:v>
                </c:pt>
                <c:pt idx="4460">
                  <c:v>0.40994000000000003</c:v>
                </c:pt>
                <c:pt idx="4461">
                  <c:v>0.40966999999999998</c:v>
                </c:pt>
                <c:pt idx="4462">
                  <c:v>0.40941</c:v>
                </c:pt>
                <c:pt idx="4463">
                  <c:v>0.40914</c:v>
                </c:pt>
                <c:pt idx="4464">
                  <c:v>0.40888000000000002</c:v>
                </c:pt>
                <c:pt idx="4465">
                  <c:v>0.40861999999999998</c:v>
                </c:pt>
                <c:pt idx="4466">
                  <c:v>0.40834999999999999</c:v>
                </c:pt>
                <c:pt idx="4467">
                  <c:v>0.40810000000000002</c:v>
                </c:pt>
                <c:pt idx="4468">
                  <c:v>0.40783999999999998</c:v>
                </c:pt>
                <c:pt idx="4469">
                  <c:v>0.40758</c:v>
                </c:pt>
                <c:pt idx="4470">
                  <c:v>0.40733000000000003</c:v>
                </c:pt>
                <c:pt idx="4471">
                  <c:v>0.40708</c:v>
                </c:pt>
                <c:pt idx="4472">
                  <c:v>0.40683000000000002</c:v>
                </c:pt>
                <c:pt idx="4473">
                  <c:v>0.40658</c:v>
                </c:pt>
                <c:pt idx="4474">
                  <c:v>0.40633000000000002</c:v>
                </c:pt>
                <c:pt idx="4475">
                  <c:v>0.40608</c:v>
                </c:pt>
                <c:pt idx="4476">
                  <c:v>0.40583999999999998</c:v>
                </c:pt>
                <c:pt idx="4477">
                  <c:v>0.40560000000000002</c:v>
                </c:pt>
                <c:pt idx="4478">
                  <c:v>0.40534999999999999</c:v>
                </c:pt>
                <c:pt idx="4479">
                  <c:v>0.40511000000000003</c:v>
                </c:pt>
                <c:pt idx="4480">
                  <c:v>0.40488000000000002</c:v>
                </c:pt>
                <c:pt idx="4481">
                  <c:v>0.40464</c:v>
                </c:pt>
                <c:pt idx="4482">
                  <c:v>0.40439999999999998</c:v>
                </c:pt>
                <c:pt idx="4483">
                  <c:v>0.40416999999999997</c:v>
                </c:pt>
                <c:pt idx="4484">
                  <c:v>0.40394000000000002</c:v>
                </c:pt>
                <c:pt idx="4485">
                  <c:v>0.40371000000000001</c:v>
                </c:pt>
                <c:pt idx="4486">
                  <c:v>0.40348000000000001</c:v>
                </c:pt>
                <c:pt idx="4487">
                  <c:v>0.40325</c:v>
                </c:pt>
                <c:pt idx="4488">
                  <c:v>0.40303</c:v>
                </c:pt>
                <c:pt idx="4489">
                  <c:v>0.40279999999999999</c:v>
                </c:pt>
                <c:pt idx="4490">
                  <c:v>0.40257999999999999</c:v>
                </c:pt>
                <c:pt idx="4491">
                  <c:v>0.40236</c:v>
                </c:pt>
                <c:pt idx="4492">
                  <c:v>0.40214</c:v>
                </c:pt>
                <c:pt idx="4493">
                  <c:v>0.40192</c:v>
                </c:pt>
                <c:pt idx="4494">
                  <c:v>0.40171000000000001</c:v>
                </c:pt>
                <c:pt idx="4495">
                  <c:v>0.40149000000000001</c:v>
                </c:pt>
                <c:pt idx="4496">
                  <c:v>0.40128000000000003</c:v>
                </c:pt>
                <c:pt idx="4497">
                  <c:v>0.40106999999999998</c:v>
                </c:pt>
                <c:pt idx="4498">
                  <c:v>0.40085999999999999</c:v>
                </c:pt>
                <c:pt idx="4499">
                  <c:v>0.40065000000000001</c:v>
                </c:pt>
                <c:pt idx="4500">
                  <c:v>0.40044000000000002</c:v>
                </c:pt>
                <c:pt idx="4501">
                  <c:v>0.40023999999999998</c:v>
                </c:pt>
                <c:pt idx="4502">
                  <c:v>0.40003</c:v>
                </c:pt>
                <c:pt idx="4503">
                  <c:v>0.39983000000000002</c:v>
                </c:pt>
                <c:pt idx="4504">
                  <c:v>0.39962999999999999</c:v>
                </c:pt>
                <c:pt idx="4505">
                  <c:v>0.39943000000000001</c:v>
                </c:pt>
                <c:pt idx="4506">
                  <c:v>0.39922999999999997</c:v>
                </c:pt>
                <c:pt idx="4507">
                  <c:v>0.39903</c:v>
                </c:pt>
                <c:pt idx="4508">
                  <c:v>0.39883999999999997</c:v>
                </c:pt>
                <c:pt idx="4509">
                  <c:v>0.39865</c:v>
                </c:pt>
                <c:pt idx="4510">
                  <c:v>0.39845000000000003</c:v>
                </c:pt>
                <c:pt idx="4511">
                  <c:v>0.39826</c:v>
                </c:pt>
                <c:pt idx="4512">
                  <c:v>0.39806999999999998</c:v>
                </c:pt>
                <c:pt idx="4513">
                  <c:v>0.39789000000000002</c:v>
                </c:pt>
                <c:pt idx="4514">
                  <c:v>0.3977</c:v>
                </c:pt>
                <c:pt idx="4515">
                  <c:v>0.39751999999999998</c:v>
                </c:pt>
                <c:pt idx="4516">
                  <c:v>0.39733000000000002</c:v>
                </c:pt>
                <c:pt idx="4517">
                  <c:v>0.39715</c:v>
                </c:pt>
                <c:pt idx="4518">
                  <c:v>0.39696999999999999</c:v>
                </c:pt>
                <c:pt idx="4519">
                  <c:v>0.39678999999999998</c:v>
                </c:pt>
                <c:pt idx="4520">
                  <c:v>0.39661999999999997</c:v>
                </c:pt>
                <c:pt idx="4521">
                  <c:v>0.39644000000000001</c:v>
                </c:pt>
                <c:pt idx="4522">
                  <c:v>0.39627000000000001</c:v>
                </c:pt>
                <c:pt idx="4523">
                  <c:v>0.39610000000000001</c:v>
                </c:pt>
                <c:pt idx="4524">
                  <c:v>0.39591999999999999</c:v>
                </c:pt>
                <c:pt idx="4525">
                  <c:v>0.39574999999999999</c:v>
                </c:pt>
                <c:pt idx="4526">
                  <c:v>0.39559</c:v>
                </c:pt>
                <c:pt idx="4527">
                  <c:v>0.39541999999999999</c:v>
                </c:pt>
                <c:pt idx="4528">
                  <c:v>0.39526</c:v>
                </c:pt>
                <c:pt idx="4529">
                  <c:v>0.39509</c:v>
                </c:pt>
                <c:pt idx="4530">
                  <c:v>0.39493</c:v>
                </c:pt>
                <c:pt idx="4531">
                  <c:v>0.39477000000000001</c:v>
                </c:pt>
                <c:pt idx="4532">
                  <c:v>0.39461000000000002</c:v>
                </c:pt>
                <c:pt idx="4533">
                  <c:v>0.39445000000000002</c:v>
                </c:pt>
                <c:pt idx="4534">
                  <c:v>0.39429999999999998</c:v>
                </c:pt>
                <c:pt idx="4535">
                  <c:v>0.39413999999999999</c:v>
                </c:pt>
                <c:pt idx="4536">
                  <c:v>0.39399000000000001</c:v>
                </c:pt>
                <c:pt idx="4537">
                  <c:v>0.39384000000000002</c:v>
                </c:pt>
                <c:pt idx="4538">
                  <c:v>0.39368999999999998</c:v>
                </c:pt>
                <c:pt idx="4539">
                  <c:v>0.39354</c:v>
                </c:pt>
                <c:pt idx="4540">
                  <c:v>0.39339000000000002</c:v>
                </c:pt>
                <c:pt idx="4541">
                  <c:v>0.39323999999999998</c:v>
                </c:pt>
                <c:pt idx="4542">
                  <c:v>0.3931</c:v>
                </c:pt>
                <c:pt idx="4543">
                  <c:v>0.39295999999999998</c:v>
                </c:pt>
                <c:pt idx="4544">
                  <c:v>0.39282</c:v>
                </c:pt>
                <c:pt idx="4545">
                  <c:v>0.39267999999999997</c:v>
                </c:pt>
                <c:pt idx="4546">
                  <c:v>0.39254</c:v>
                </c:pt>
                <c:pt idx="4547">
                  <c:v>0.39240000000000003</c:v>
                </c:pt>
                <c:pt idx="4548">
                  <c:v>0.39226</c:v>
                </c:pt>
                <c:pt idx="4549">
                  <c:v>0.39212999999999998</c:v>
                </c:pt>
                <c:pt idx="4550">
                  <c:v>0.39200000000000002</c:v>
                </c:pt>
                <c:pt idx="4551">
                  <c:v>0.39185999999999999</c:v>
                </c:pt>
                <c:pt idx="4552">
                  <c:v>0.39173000000000002</c:v>
                </c:pt>
                <c:pt idx="4553">
                  <c:v>0.39161000000000001</c:v>
                </c:pt>
                <c:pt idx="4554">
                  <c:v>0.39147999999999999</c:v>
                </c:pt>
                <c:pt idx="4555">
                  <c:v>0.39134999999999998</c:v>
                </c:pt>
                <c:pt idx="4556">
                  <c:v>0.39123000000000002</c:v>
                </c:pt>
                <c:pt idx="4557">
                  <c:v>0.3911</c:v>
                </c:pt>
                <c:pt idx="4558">
                  <c:v>0.39097999999999999</c:v>
                </c:pt>
                <c:pt idx="4559">
                  <c:v>0.39085999999999999</c:v>
                </c:pt>
                <c:pt idx="4560">
                  <c:v>0.39073999999999998</c:v>
                </c:pt>
                <c:pt idx="4561">
                  <c:v>0.39062999999999998</c:v>
                </c:pt>
                <c:pt idx="4562">
                  <c:v>0.39051000000000002</c:v>
                </c:pt>
                <c:pt idx="4563">
                  <c:v>0.39039000000000001</c:v>
                </c:pt>
                <c:pt idx="4564">
                  <c:v>0.39028000000000002</c:v>
                </c:pt>
                <c:pt idx="4565">
                  <c:v>0.39017000000000002</c:v>
                </c:pt>
                <c:pt idx="4566">
                  <c:v>0.39006000000000002</c:v>
                </c:pt>
                <c:pt idx="4567">
                  <c:v>0.38995000000000002</c:v>
                </c:pt>
                <c:pt idx="4568">
                  <c:v>0.38984000000000002</c:v>
                </c:pt>
                <c:pt idx="4569">
                  <c:v>0.38973999999999998</c:v>
                </c:pt>
                <c:pt idx="4570">
                  <c:v>0.38962999999999998</c:v>
                </c:pt>
                <c:pt idx="4571">
                  <c:v>0.38952999999999999</c:v>
                </c:pt>
                <c:pt idx="4572">
                  <c:v>0.38941999999999999</c:v>
                </c:pt>
                <c:pt idx="4573">
                  <c:v>0.38932</c:v>
                </c:pt>
                <c:pt idx="4574">
                  <c:v>0.38922000000000001</c:v>
                </c:pt>
                <c:pt idx="4575">
                  <c:v>0.38912999999999998</c:v>
                </c:pt>
                <c:pt idx="4576">
                  <c:v>0.38902999999999999</c:v>
                </c:pt>
                <c:pt idx="4577">
                  <c:v>0.38894000000000001</c:v>
                </c:pt>
                <c:pt idx="4578">
                  <c:v>0.38884000000000002</c:v>
                </c:pt>
                <c:pt idx="4579">
                  <c:v>0.38874999999999998</c:v>
                </c:pt>
                <c:pt idx="4580">
                  <c:v>0.38866000000000001</c:v>
                </c:pt>
                <c:pt idx="4581">
                  <c:v>0.38857000000000003</c:v>
                </c:pt>
                <c:pt idx="4582">
                  <c:v>0.38847999999999999</c:v>
                </c:pt>
                <c:pt idx="4583">
                  <c:v>0.38839000000000001</c:v>
                </c:pt>
                <c:pt idx="4584">
                  <c:v>0.38830999999999999</c:v>
                </c:pt>
                <c:pt idx="4585">
                  <c:v>0.38822000000000001</c:v>
                </c:pt>
                <c:pt idx="4586">
                  <c:v>0.38813999999999999</c:v>
                </c:pt>
                <c:pt idx="4587">
                  <c:v>0.38806000000000002</c:v>
                </c:pt>
                <c:pt idx="4588">
                  <c:v>0.38797999999999999</c:v>
                </c:pt>
                <c:pt idx="4589">
                  <c:v>0.38790000000000002</c:v>
                </c:pt>
                <c:pt idx="4590">
                  <c:v>0.38782</c:v>
                </c:pt>
                <c:pt idx="4591">
                  <c:v>0.38774999999999998</c:v>
                </c:pt>
                <c:pt idx="4592">
                  <c:v>0.38767000000000001</c:v>
                </c:pt>
                <c:pt idx="4593">
                  <c:v>0.3876</c:v>
                </c:pt>
                <c:pt idx="4594">
                  <c:v>0.38752999999999999</c:v>
                </c:pt>
                <c:pt idx="4595">
                  <c:v>0.38746000000000003</c:v>
                </c:pt>
                <c:pt idx="4596">
                  <c:v>0.38739000000000001</c:v>
                </c:pt>
                <c:pt idx="4597">
                  <c:v>0.38732</c:v>
                </c:pt>
                <c:pt idx="4598">
                  <c:v>0.38724999999999998</c:v>
                </c:pt>
                <c:pt idx="4599">
                  <c:v>0.38718999999999998</c:v>
                </c:pt>
                <c:pt idx="4600">
                  <c:v>0.38712000000000002</c:v>
                </c:pt>
                <c:pt idx="4601">
                  <c:v>0.38706000000000002</c:v>
                </c:pt>
                <c:pt idx="4602">
                  <c:v>0.38700000000000001</c:v>
                </c:pt>
                <c:pt idx="4603">
                  <c:v>0.38694000000000001</c:v>
                </c:pt>
                <c:pt idx="4604">
                  <c:v>0.38688</c:v>
                </c:pt>
                <c:pt idx="4605">
                  <c:v>0.38682</c:v>
                </c:pt>
                <c:pt idx="4606">
                  <c:v>0.38677</c:v>
                </c:pt>
                <c:pt idx="4607">
                  <c:v>0.38671</c:v>
                </c:pt>
                <c:pt idx="4608">
                  <c:v>0.38666</c:v>
                </c:pt>
                <c:pt idx="4609">
                  <c:v>0.3866</c:v>
                </c:pt>
                <c:pt idx="4610">
                  <c:v>0.38655</c:v>
                </c:pt>
                <c:pt idx="4611">
                  <c:v>0.38650000000000001</c:v>
                </c:pt>
                <c:pt idx="4612">
                  <c:v>0.38646000000000003</c:v>
                </c:pt>
                <c:pt idx="4613">
                  <c:v>0.38640999999999998</c:v>
                </c:pt>
                <c:pt idx="4614">
                  <c:v>0.38635999999999998</c:v>
                </c:pt>
                <c:pt idx="4615">
                  <c:v>0.38632</c:v>
                </c:pt>
                <c:pt idx="4616">
                  <c:v>0.38628000000000001</c:v>
                </c:pt>
                <c:pt idx="4617">
                  <c:v>0.38623000000000002</c:v>
                </c:pt>
                <c:pt idx="4618">
                  <c:v>0.38618999999999998</c:v>
                </c:pt>
                <c:pt idx="4619">
                  <c:v>0.38614999999999999</c:v>
                </c:pt>
                <c:pt idx="4620">
                  <c:v>0.38612000000000002</c:v>
                </c:pt>
                <c:pt idx="4621">
                  <c:v>0.38607999999999998</c:v>
                </c:pt>
                <c:pt idx="4622">
                  <c:v>0.38603999999999999</c:v>
                </c:pt>
                <c:pt idx="4623">
                  <c:v>0.38601000000000002</c:v>
                </c:pt>
                <c:pt idx="4624">
                  <c:v>0.38597999999999999</c:v>
                </c:pt>
                <c:pt idx="4625">
                  <c:v>0.38595000000000002</c:v>
                </c:pt>
                <c:pt idx="4626">
                  <c:v>0.38591999999999999</c:v>
                </c:pt>
                <c:pt idx="4627">
                  <c:v>0.38589000000000001</c:v>
                </c:pt>
                <c:pt idx="4628">
                  <c:v>0.38585999999999998</c:v>
                </c:pt>
                <c:pt idx="4629">
                  <c:v>0.38583000000000001</c:v>
                </c:pt>
                <c:pt idx="4630">
                  <c:v>0.38580999999999999</c:v>
                </c:pt>
                <c:pt idx="4631">
                  <c:v>0.38579000000000002</c:v>
                </c:pt>
                <c:pt idx="4632">
                  <c:v>0.38575999999999999</c:v>
                </c:pt>
                <c:pt idx="4633">
                  <c:v>0.38574000000000003</c:v>
                </c:pt>
                <c:pt idx="4634">
                  <c:v>0.38572000000000001</c:v>
                </c:pt>
                <c:pt idx="4635">
                  <c:v>0.38569999999999999</c:v>
                </c:pt>
                <c:pt idx="4636">
                  <c:v>0.38568999999999998</c:v>
                </c:pt>
                <c:pt idx="4637">
                  <c:v>0.38567000000000001</c:v>
                </c:pt>
                <c:pt idx="4638">
                  <c:v>0.38564999999999999</c:v>
                </c:pt>
                <c:pt idx="4639">
                  <c:v>0.38563999999999998</c:v>
                </c:pt>
                <c:pt idx="4640">
                  <c:v>0.38562999999999997</c:v>
                </c:pt>
                <c:pt idx="4641">
                  <c:v>0.38562000000000002</c:v>
                </c:pt>
                <c:pt idx="4642">
                  <c:v>0.38561000000000001</c:v>
                </c:pt>
                <c:pt idx="4643">
                  <c:v>0.3856</c:v>
                </c:pt>
                <c:pt idx="4644">
                  <c:v>0.38558999999999999</c:v>
                </c:pt>
                <c:pt idx="4645">
                  <c:v>0.38558999999999999</c:v>
                </c:pt>
                <c:pt idx="4646">
                  <c:v>0.38557999999999998</c:v>
                </c:pt>
                <c:pt idx="4647">
                  <c:v>0.38557999999999998</c:v>
                </c:pt>
                <c:pt idx="4648">
                  <c:v>0.38557999999999998</c:v>
                </c:pt>
                <c:pt idx="4649">
                  <c:v>0.38557000000000002</c:v>
                </c:pt>
                <c:pt idx="4650">
                  <c:v>0.38557000000000002</c:v>
                </c:pt>
                <c:pt idx="4651">
                  <c:v>0.38557999999999998</c:v>
                </c:pt>
                <c:pt idx="4652">
                  <c:v>0.38557999999999998</c:v>
                </c:pt>
                <c:pt idx="4653">
                  <c:v>0.38557999999999998</c:v>
                </c:pt>
                <c:pt idx="4654">
                  <c:v>0.38558999999999999</c:v>
                </c:pt>
                <c:pt idx="4655">
                  <c:v>0.38558999999999999</c:v>
                </c:pt>
                <c:pt idx="4656">
                  <c:v>0.3856</c:v>
                </c:pt>
                <c:pt idx="4657">
                  <c:v>0.38561000000000001</c:v>
                </c:pt>
                <c:pt idx="4658">
                  <c:v>0.38562000000000002</c:v>
                </c:pt>
                <c:pt idx="4659">
                  <c:v>0.38562999999999997</c:v>
                </c:pt>
                <c:pt idx="4660">
                  <c:v>0.38563999999999998</c:v>
                </c:pt>
                <c:pt idx="4661">
                  <c:v>0.38566</c:v>
                </c:pt>
                <c:pt idx="4662">
                  <c:v>0.38567000000000001</c:v>
                </c:pt>
                <c:pt idx="4663">
                  <c:v>0.38568999999999998</c:v>
                </c:pt>
                <c:pt idx="4664">
                  <c:v>0.38569999999999999</c:v>
                </c:pt>
                <c:pt idx="4665">
                  <c:v>0.38572000000000001</c:v>
                </c:pt>
                <c:pt idx="4666">
                  <c:v>0.38574000000000003</c:v>
                </c:pt>
                <c:pt idx="4667">
                  <c:v>0.38575999999999999</c:v>
                </c:pt>
                <c:pt idx="4668">
                  <c:v>0.38578000000000001</c:v>
                </c:pt>
                <c:pt idx="4669">
                  <c:v>0.38580999999999999</c:v>
                </c:pt>
                <c:pt idx="4670">
                  <c:v>0.38583000000000001</c:v>
                </c:pt>
                <c:pt idx="4671">
                  <c:v>0.38585999999999998</c:v>
                </c:pt>
                <c:pt idx="4672">
                  <c:v>0.38588</c:v>
                </c:pt>
                <c:pt idx="4673">
                  <c:v>0.38590999999999998</c:v>
                </c:pt>
                <c:pt idx="4674">
                  <c:v>0.38594000000000001</c:v>
                </c:pt>
                <c:pt idx="4675">
                  <c:v>0.38596999999999998</c:v>
                </c:pt>
                <c:pt idx="4676">
                  <c:v>0.38600000000000001</c:v>
                </c:pt>
                <c:pt idx="4677">
                  <c:v>0.38603999999999999</c:v>
                </c:pt>
                <c:pt idx="4678">
                  <c:v>0.38607000000000002</c:v>
                </c:pt>
                <c:pt idx="4679">
                  <c:v>0.3861</c:v>
                </c:pt>
                <c:pt idx="4680">
                  <c:v>0.38613999999999998</c:v>
                </c:pt>
                <c:pt idx="4681">
                  <c:v>0.38618000000000002</c:v>
                </c:pt>
                <c:pt idx="4682">
                  <c:v>0.38622000000000001</c:v>
                </c:pt>
                <c:pt idx="4683">
                  <c:v>0.38625999999999999</c:v>
                </c:pt>
                <c:pt idx="4684">
                  <c:v>0.38629999999999998</c:v>
                </c:pt>
                <c:pt idx="4685">
                  <c:v>0.38634000000000002</c:v>
                </c:pt>
                <c:pt idx="4686">
                  <c:v>0.38638</c:v>
                </c:pt>
                <c:pt idx="4687">
                  <c:v>0.38643</c:v>
                </c:pt>
                <c:pt idx="4688">
                  <c:v>0.38646999999999998</c:v>
                </c:pt>
                <c:pt idx="4689">
                  <c:v>0.38651999999999997</c:v>
                </c:pt>
                <c:pt idx="4690">
                  <c:v>0.38657000000000002</c:v>
                </c:pt>
                <c:pt idx="4691">
                  <c:v>0.38662000000000002</c:v>
                </c:pt>
                <c:pt idx="4692">
                  <c:v>0.38667000000000001</c:v>
                </c:pt>
                <c:pt idx="4693">
                  <c:v>0.38672000000000001</c:v>
                </c:pt>
                <c:pt idx="4694">
                  <c:v>0.38677</c:v>
                </c:pt>
                <c:pt idx="4695">
                  <c:v>0.38683000000000001</c:v>
                </c:pt>
                <c:pt idx="4696">
                  <c:v>0.38688</c:v>
                </c:pt>
                <c:pt idx="4697">
                  <c:v>0.38694000000000001</c:v>
                </c:pt>
                <c:pt idx="4698">
                  <c:v>0.38699</c:v>
                </c:pt>
                <c:pt idx="4699">
                  <c:v>0.38705000000000001</c:v>
                </c:pt>
                <c:pt idx="4700">
                  <c:v>0.38711000000000001</c:v>
                </c:pt>
                <c:pt idx="4701">
                  <c:v>0.38717000000000001</c:v>
                </c:pt>
                <c:pt idx="4702">
                  <c:v>0.38723000000000002</c:v>
                </c:pt>
                <c:pt idx="4703">
                  <c:v>0.38729999999999998</c:v>
                </c:pt>
                <c:pt idx="4704">
                  <c:v>0.38735999999999998</c:v>
                </c:pt>
                <c:pt idx="4705">
                  <c:v>0.38743</c:v>
                </c:pt>
                <c:pt idx="4706">
                  <c:v>0.38749</c:v>
                </c:pt>
                <c:pt idx="4707">
                  <c:v>0.38756000000000002</c:v>
                </c:pt>
                <c:pt idx="4708">
                  <c:v>0.38762999999999997</c:v>
                </c:pt>
                <c:pt idx="4709">
                  <c:v>0.38769999999999999</c:v>
                </c:pt>
                <c:pt idx="4710">
                  <c:v>0.38777</c:v>
                </c:pt>
                <c:pt idx="4711">
                  <c:v>0.38784000000000002</c:v>
                </c:pt>
                <c:pt idx="4712">
                  <c:v>0.38790999999999998</c:v>
                </c:pt>
                <c:pt idx="4713">
                  <c:v>0.38799</c:v>
                </c:pt>
                <c:pt idx="4714">
                  <c:v>0.38806000000000002</c:v>
                </c:pt>
                <c:pt idx="4715">
                  <c:v>0.38813999999999999</c:v>
                </c:pt>
                <c:pt idx="4716">
                  <c:v>0.38822000000000001</c:v>
                </c:pt>
                <c:pt idx="4717">
                  <c:v>0.38829999999999998</c:v>
                </c:pt>
                <c:pt idx="4718">
                  <c:v>0.38836999999999999</c:v>
                </c:pt>
                <c:pt idx="4719">
                  <c:v>0.38846000000000003</c:v>
                </c:pt>
                <c:pt idx="4720">
                  <c:v>0.38854</c:v>
                </c:pt>
                <c:pt idx="4721">
                  <c:v>0.38862000000000002</c:v>
                </c:pt>
                <c:pt idx="4722">
                  <c:v>0.38869999999999999</c:v>
                </c:pt>
                <c:pt idx="4723">
                  <c:v>0.38879000000000002</c:v>
                </c:pt>
                <c:pt idx="4724">
                  <c:v>0.38888</c:v>
                </c:pt>
                <c:pt idx="4725">
                  <c:v>0.38895999999999997</c:v>
                </c:pt>
                <c:pt idx="4726">
                  <c:v>0.38905000000000001</c:v>
                </c:pt>
                <c:pt idx="4727">
                  <c:v>0.38913999999999999</c:v>
                </c:pt>
                <c:pt idx="4728">
                  <c:v>0.38923000000000002</c:v>
                </c:pt>
                <c:pt idx="4729">
                  <c:v>0.38932</c:v>
                </c:pt>
                <c:pt idx="4730">
                  <c:v>0.38941999999999999</c:v>
                </c:pt>
                <c:pt idx="4731">
                  <c:v>0.38951000000000002</c:v>
                </c:pt>
                <c:pt idx="4732">
                  <c:v>0.38961000000000001</c:v>
                </c:pt>
                <c:pt idx="4733">
                  <c:v>0.38969999999999999</c:v>
                </c:pt>
                <c:pt idx="4734">
                  <c:v>0.38979999999999998</c:v>
                </c:pt>
                <c:pt idx="4735">
                  <c:v>0.38990000000000002</c:v>
                </c:pt>
                <c:pt idx="4736">
                  <c:v>0.39</c:v>
                </c:pt>
                <c:pt idx="4737">
                  <c:v>0.3901</c:v>
                </c:pt>
                <c:pt idx="4738">
                  <c:v>0.39019999999999999</c:v>
                </c:pt>
                <c:pt idx="4739">
                  <c:v>0.39029999999999998</c:v>
                </c:pt>
                <c:pt idx="4740">
                  <c:v>0.39040999999999998</c:v>
                </c:pt>
                <c:pt idx="4741">
                  <c:v>0.39051000000000002</c:v>
                </c:pt>
                <c:pt idx="4742">
                  <c:v>0.39062000000000002</c:v>
                </c:pt>
                <c:pt idx="4743">
                  <c:v>0.39072000000000001</c:v>
                </c:pt>
                <c:pt idx="4744">
                  <c:v>0.39083000000000001</c:v>
                </c:pt>
                <c:pt idx="4745">
                  <c:v>0.39094000000000001</c:v>
                </c:pt>
                <c:pt idx="4746">
                  <c:v>0.39105000000000001</c:v>
                </c:pt>
                <c:pt idx="4747">
                  <c:v>0.39116000000000001</c:v>
                </c:pt>
                <c:pt idx="4748">
                  <c:v>0.39127000000000001</c:v>
                </c:pt>
                <c:pt idx="4749">
                  <c:v>0.39139000000000002</c:v>
                </c:pt>
                <c:pt idx="4750">
                  <c:v>0.39150000000000001</c:v>
                </c:pt>
                <c:pt idx="4751">
                  <c:v>0.39162000000000002</c:v>
                </c:pt>
                <c:pt idx="4752">
                  <c:v>0.39173000000000002</c:v>
                </c:pt>
                <c:pt idx="4753">
                  <c:v>0.39184999999999998</c:v>
                </c:pt>
                <c:pt idx="4754">
                  <c:v>0.39196999999999999</c:v>
                </c:pt>
                <c:pt idx="4755">
                  <c:v>0.39208999999999999</c:v>
                </c:pt>
                <c:pt idx="4756">
                  <c:v>0.39221</c:v>
                </c:pt>
                <c:pt idx="4757">
                  <c:v>0.39233000000000001</c:v>
                </c:pt>
                <c:pt idx="4758">
                  <c:v>0.39245000000000002</c:v>
                </c:pt>
                <c:pt idx="4759">
                  <c:v>0.39257999999999998</c:v>
                </c:pt>
                <c:pt idx="4760">
                  <c:v>0.39269999999999999</c:v>
                </c:pt>
                <c:pt idx="4761">
                  <c:v>0.39283000000000001</c:v>
                </c:pt>
                <c:pt idx="4762">
                  <c:v>0.39295000000000002</c:v>
                </c:pt>
                <c:pt idx="4763">
                  <c:v>0.39307999999999998</c:v>
                </c:pt>
                <c:pt idx="4764">
                  <c:v>0.39321</c:v>
                </c:pt>
                <c:pt idx="4765">
                  <c:v>0.39334000000000002</c:v>
                </c:pt>
                <c:pt idx="4766">
                  <c:v>0.39346999999999999</c:v>
                </c:pt>
                <c:pt idx="4767">
                  <c:v>0.39360000000000001</c:v>
                </c:pt>
                <c:pt idx="4768">
                  <c:v>0.39373000000000002</c:v>
                </c:pt>
                <c:pt idx="4769">
                  <c:v>0.39387</c:v>
                </c:pt>
                <c:pt idx="4770">
                  <c:v>0.39400000000000002</c:v>
                </c:pt>
                <c:pt idx="4771">
                  <c:v>0.39413999999999999</c:v>
                </c:pt>
                <c:pt idx="4772">
                  <c:v>0.39427000000000001</c:v>
                </c:pt>
                <c:pt idx="4773">
                  <c:v>0.39440999999999998</c:v>
                </c:pt>
                <c:pt idx="4774">
                  <c:v>0.39455000000000001</c:v>
                </c:pt>
                <c:pt idx="4775">
                  <c:v>0.39468999999999999</c:v>
                </c:pt>
                <c:pt idx="4776">
                  <c:v>0.39483000000000001</c:v>
                </c:pt>
                <c:pt idx="4777">
                  <c:v>0.39496999999999999</c:v>
                </c:pt>
                <c:pt idx="4778">
                  <c:v>0.39512000000000003</c:v>
                </c:pt>
                <c:pt idx="4779">
                  <c:v>0.39526</c:v>
                </c:pt>
                <c:pt idx="4780">
                  <c:v>0.39540999999999998</c:v>
                </c:pt>
                <c:pt idx="4781">
                  <c:v>0.39555000000000001</c:v>
                </c:pt>
                <c:pt idx="4782">
                  <c:v>0.3957</c:v>
                </c:pt>
                <c:pt idx="4783">
                  <c:v>0.39584999999999998</c:v>
                </c:pt>
                <c:pt idx="4784">
                  <c:v>0.39600000000000002</c:v>
                </c:pt>
                <c:pt idx="4785">
                  <c:v>0.39613999999999999</c:v>
                </c:pt>
                <c:pt idx="4786">
                  <c:v>0.39629999999999999</c:v>
                </c:pt>
                <c:pt idx="4787">
                  <c:v>0.39645000000000002</c:v>
                </c:pt>
                <c:pt idx="4788">
                  <c:v>0.39660000000000001</c:v>
                </c:pt>
                <c:pt idx="4789">
                  <c:v>0.39674999999999999</c:v>
                </c:pt>
                <c:pt idx="4790">
                  <c:v>0.39690999999999999</c:v>
                </c:pt>
                <c:pt idx="4791">
                  <c:v>0.39706000000000002</c:v>
                </c:pt>
                <c:pt idx="4792">
                  <c:v>0.39722000000000002</c:v>
                </c:pt>
                <c:pt idx="4793">
                  <c:v>0.39738000000000001</c:v>
                </c:pt>
                <c:pt idx="4794">
                  <c:v>0.39754</c:v>
                </c:pt>
                <c:pt idx="4795">
                  <c:v>0.3977</c:v>
                </c:pt>
                <c:pt idx="4796">
                  <c:v>0.39785999999999999</c:v>
                </c:pt>
                <c:pt idx="4797">
                  <c:v>0.39801999999999998</c:v>
                </c:pt>
                <c:pt idx="4798">
                  <c:v>0.39817999999999998</c:v>
                </c:pt>
                <c:pt idx="4799">
                  <c:v>0.39834000000000003</c:v>
                </c:pt>
                <c:pt idx="4800">
                  <c:v>0.39850999999999998</c:v>
                </c:pt>
                <c:pt idx="4801">
                  <c:v>0.39867000000000002</c:v>
                </c:pt>
                <c:pt idx="4802">
                  <c:v>0.39883999999999997</c:v>
                </c:pt>
                <c:pt idx="4803">
                  <c:v>0.39900999999999998</c:v>
                </c:pt>
                <c:pt idx="4804">
                  <c:v>0.39917999999999998</c:v>
                </c:pt>
                <c:pt idx="4805">
                  <c:v>0.39934999999999998</c:v>
                </c:pt>
                <c:pt idx="4806">
                  <c:v>0.39951999999999999</c:v>
                </c:pt>
                <c:pt idx="4807">
                  <c:v>0.39968999999999999</c:v>
                </c:pt>
                <c:pt idx="4808">
                  <c:v>0.39985999999999999</c:v>
                </c:pt>
                <c:pt idx="4809">
                  <c:v>0.40003</c:v>
                </c:pt>
                <c:pt idx="4810">
                  <c:v>0.40021000000000001</c:v>
                </c:pt>
                <c:pt idx="4811">
                  <c:v>0.40038000000000001</c:v>
                </c:pt>
                <c:pt idx="4812">
                  <c:v>0.40056000000000003</c:v>
                </c:pt>
                <c:pt idx="4813">
                  <c:v>0.40072999999999998</c:v>
                </c:pt>
                <c:pt idx="4814">
                  <c:v>0.40090999999999999</c:v>
                </c:pt>
                <c:pt idx="4815">
                  <c:v>0.40109</c:v>
                </c:pt>
                <c:pt idx="4816">
                  <c:v>0.40127000000000002</c:v>
                </c:pt>
                <c:pt idx="4817">
                  <c:v>0.40144999999999997</c:v>
                </c:pt>
                <c:pt idx="4818">
                  <c:v>0.40162999999999999</c:v>
                </c:pt>
                <c:pt idx="4819">
                  <c:v>0.40181</c:v>
                </c:pt>
                <c:pt idx="4820">
                  <c:v>0.40200000000000002</c:v>
                </c:pt>
                <c:pt idx="4821">
                  <c:v>0.40217999999999998</c:v>
                </c:pt>
                <c:pt idx="4822">
                  <c:v>0.40236</c:v>
                </c:pt>
                <c:pt idx="4823">
                  <c:v>0.40255000000000002</c:v>
                </c:pt>
                <c:pt idx="4824">
                  <c:v>0.40273999999999999</c:v>
                </c:pt>
                <c:pt idx="4825">
                  <c:v>0.40292</c:v>
                </c:pt>
                <c:pt idx="4826">
                  <c:v>0.40311000000000002</c:v>
                </c:pt>
                <c:pt idx="4827">
                  <c:v>0.40329999999999999</c:v>
                </c:pt>
                <c:pt idx="4828">
                  <c:v>0.40349000000000002</c:v>
                </c:pt>
                <c:pt idx="4829">
                  <c:v>0.40367999999999998</c:v>
                </c:pt>
                <c:pt idx="4830">
                  <c:v>0.40388000000000002</c:v>
                </c:pt>
                <c:pt idx="4831">
                  <c:v>0.40406999999999998</c:v>
                </c:pt>
                <c:pt idx="4832">
                  <c:v>0.40426000000000001</c:v>
                </c:pt>
                <c:pt idx="4833">
                  <c:v>0.40445999999999999</c:v>
                </c:pt>
                <c:pt idx="4834">
                  <c:v>0.40465000000000001</c:v>
                </c:pt>
                <c:pt idx="4835">
                  <c:v>0.40484999999999999</c:v>
                </c:pt>
                <c:pt idx="4836">
                  <c:v>0.40505000000000002</c:v>
                </c:pt>
                <c:pt idx="4837">
                  <c:v>0.40525</c:v>
                </c:pt>
                <c:pt idx="4838">
                  <c:v>0.40544999999999998</c:v>
                </c:pt>
                <c:pt idx="4839">
                  <c:v>0.40565000000000001</c:v>
                </c:pt>
                <c:pt idx="4840">
                  <c:v>0.40584999999999999</c:v>
                </c:pt>
                <c:pt idx="4841">
                  <c:v>0.40605000000000002</c:v>
                </c:pt>
                <c:pt idx="4842">
                  <c:v>0.40625</c:v>
                </c:pt>
                <c:pt idx="4843">
                  <c:v>0.40645999999999999</c:v>
                </c:pt>
                <c:pt idx="4844">
                  <c:v>0.40666000000000002</c:v>
                </c:pt>
                <c:pt idx="4845">
                  <c:v>0.40687000000000001</c:v>
                </c:pt>
                <c:pt idx="4846">
                  <c:v>0.40706999999999999</c:v>
                </c:pt>
                <c:pt idx="4847">
                  <c:v>0.40727999999999998</c:v>
                </c:pt>
                <c:pt idx="4848">
                  <c:v>0.40749000000000002</c:v>
                </c:pt>
                <c:pt idx="4849">
                  <c:v>0.40770000000000001</c:v>
                </c:pt>
                <c:pt idx="4850">
                  <c:v>0.40790999999999999</c:v>
                </c:pt>
                <c:pt idx="4851">
                  <c:v>0.40811999999999998</c:v>
                </c:pt>
                <c:pt idx="4852">
                  <c:v>0.40833000000000003</c:v>
                </c:pt>
                <c:pt idx="4853">
                  <c:v>0.40854000000000001</c:v>
                </c:pt>
                <c:pt idx="4854">
                  <c:v>0.40876000000000001</c:v>
                </c:pt>
                <c:pt idx="4855">
                  <c:v>0.40897</c:v>
                </c:pt>
                <c:pt idx="4856">
                  <c:v>0.40919</c:v>
                </c:pt>
                <c:pt idx="4857">
                  <c:v>0.40939999999999999</c:v>
                </c:pt>
                <c:pt idx="4858">
                  <c:v>0.40961999999999998</c:v>
                </c:pt>
                <c:pt idx="4859">
                  <c:v>0.40983999999999998</c:v>
                </c:pt>
                <c:pt idx="4860">
                  <c:v>0.41005999999999998</c:v>
                </c:pt>
                <c:pt idx="4861">
                  <c:v>0.41027000000000002</c:v>
                </c:pt>
                <c:pt idx="4862">
                  <c:v>0.41049000000000002</c:v>
                </c:pt>
                <c:pt idx="4863">
                  <c:v>0.41071999999999997</c:v>
                </c:pt>
                <c:pt idx="4864">
                  <c:v>0.41094000000000003</c:v>
                </c:pt>
                <c:pt idx="4865">
                  <c:v>0.41116000000000003</c:v>
                </c:pt>
                <c:pt idx="4866">
                  <c:v>0.41138000000000002</c:v>
                </c:pt>
                <c:pt idx="4867">
                  <c:v>0.41160999999999998</c:v>
                </c:pt>
                <c:pt idx="4868">
                  <c:v>0.41182999999999997</c:v>
                </c:pt>
                <c:pt idx="4869">
                  <c:v>0.41205999999999998</c:v>
                </c:pt>
                <c:pt idx="4870">
                  <c:v>0.41228999999999999</c:v>
                </c:pt>
                <c:pt idx="4871">
                  <c:v>0.41250999999999999</c:v>
                </c:pt>
                <c:pt idx="4872">
                  <c:v>0.41274</c:v>
                </c:pt>
                <c:pt idx="4873">
                  <c:v>0.41297</c:v>
                </c:pt>
                <c:pt idx="4874">
                  <c:v>0.41320000000000001</c:v>
                </c:pt>
                <c:pt idx="4875">
                  <c:v>0.41343000000000002</c:v>
                </c:pt>
                <c:pt idx="4876">
                  <c:v>0.41366999999999998</c:v>
                </c:pt>
                <c:pt idx="4877">
                  <c:v>0.41389999999999999</c:v>
                </c:pt>
                <c:pt idx="4878">
                  <c:v>0.41413</c:v>
                </c:pt>
                <c:pt idx="4879">
                  <c:v>0.41437000000000002</c:v>
                </c:pt>
                <c:pt idx="4880">
                  <c:v>0.41460000000000002</c:v>
                </c:pt>
                <c:pt idx="4881">
                  <c:v>0.41483999999999999</c:v>
                </c:pt>
                <c:pt idx="4882">
                  <c:v>0.41506999999999999</c:v>
                </c:pt>
                <c:pt idx="4883">
                  <c:v>0.41531000000000001</c:v>
                </c:pt>
                <c:pt idx="4884">
                  <c:v>0.41554999999999997</c:v>
                </c:pt>
                <c:pt idx="4885">
                  <c:v>0.41578999999999999</c:v>
                </c:pt>
                <c:pt idx="4886">
                  <c:v>0.41603000000000001</c:v>
                </c:pt>
                <c:pt idx="4887">
                  <c:v>0.41626999999999997</c:v>
                </c:pt>
                <c:pt idx="4888">
                  <c:v>0.41650999999999999</c:v>
                </c:pt>
                <c:pt idx="4889">
                  <c:v>0.41675000000000001</c:v>
                </c:pt>
                <c:pt idx="4890">
                  <c:v>0.41699999999999998</c:v>
                </c:pt>
                <c:pt idx="4891">
                  <c:v>0.41724</c:v>
                </c:pt>
                <c:pt idx="4892">
                  <c:v>0.41748000000000002</c:v>
                </c:pt>
                <c:pt idx="4893">
                  <c:v>0.41772999999999999</c:v>
                </c:pt>
                <c:pt idx="4894">
                  <c:v>0.41798000000000002</c:v>
                </c:pt>
                <c:pt idx="4895">
                  <c:v>0.41821999999999998</c:v>
                </c:pt>
                <c:pt idx="4896">
                  <c:v>0.41847000000000001</c:v>
                </c:pt>
                <c:pt idx="4897">
                  <c:v>0.41871999999999998</c:v>
                </c:pt>
                <c:pt idx="4898">
                  <c:v>0.41897000000000001</c:v>
                </c:pt>
                <c:pt idx="4899">
                  <c:v>0.41921999999999998</c:v>
                </c:pt>
                <c:pt idx="4900">
                  <c:v>0.41947000000000001</c:v>
                </c:pt>
                <c:pt idx="4901">
                  <c:v>0.41971999999999998</c:v>
                </c:pt>
                <c:pt idx="4902">
                  <c:v>0.41998000000000002</c:v>
                </c:pt>
                <c:pt idx="4903">
                  <c:v>0.42022999999999999</c:v>
                </c:pt>
                <c:pt idx="4904">
                  <c:v>0.42048000000000002</c:v>
                </c:pt>
                <c:pt idx="4905">
                  <c:v>0.42074</c:v>
                </c:pt>
                <c:pt idx="4906">
                  <c:v>0.42098999999999998</c:v>
                </c:pt>
                <c:pt idx="4907">
                  <c:v>0.42125000000000001</c:v>
                </c:pt>
                <c:pt idx="4908">
                  <c:v>0.42151</c:v>
                </c:pt>
                <c:pt idx="4909">
                  <c:v>0.42176000000000002</c:v>
                </c:pt>
                <c:pt idx="4910">
                  <c:v>0.42202000000000001</c:v>
                </c:pt>
                <c:pt idx="4911">
                  <c:v>0.42227999999999999</c:v>
                </c:pt>
                <c:pt idx="4912">
                  <c:v>0.42254000000000003</c:v>
                </c:pt>
                <c:pt idx="4913">
                  <c:v>0.42280000000000001</c:v>
                </c:pt>
                <c:pt idx="4914">
                  <c:v>0.42307</c:v>
                </c:pt>
                <c:pt idx="4915">
                  <c:v>0.42332999999999998</c:v>
                </c:pt>
                <c:pt idx="4916">
                  <c:v>0.42359000000000002</c:v>
                </c:pt>
                <c:pt idx="4917">
                  <c:v>0.42386000000000001</c:v>
                </c:pt>
                <c:pt idx="4918">
                  <c:v>0.42412</c:v>
                </c:pt>
                <c:pt idx="4919">
                  <c:v>0.42438999999999999</c:v>
                </c:pt>
                <c:pt idx="4920">
                  <c:v>0.42465000000000003</c:v>
                </c:pt>
                <c:pt idx="4921">
                  <c:v>0.42492000000000002</c:v>
                </c:pt>
                <c:pt idx="4922">
                  <c:v>0.42519000000000001</c:v>
                </c:pt>
                <c:pt idx="4923">
                  <c:v>0.42546</c:v>
                </c:pt>
                <c:pt idx="4924">
                  <c:v>0.42571999999999999</c:v>
                </c:pt>
                <c:pt idx="4925">
                  <c:v>0.42598999999999998</c:v>
                </c:pt>
                <c:pt idx="4926">
                  <c:v>0.42625999999999997</c:v>
                </c:pt>
                <c:pt idx="4927">
                  <c:v>0.42653999999999997</c:v>
                </c:pt>
                <c:pt idx="4928">
                  <c:v>0.42681000000000002</c:v>
                </c:pt>
                <c:pt idx="4929">
                  <c:v>0.42708000000000002</c:v>
                </c:pt>
                <c:pt idx="4930">
                  <c:v>0.42735000000000001</c:v>
                </c:pt>
                <c:pt idx="4931">
                  <c:v>0.42763000000000001</c:v>
                </c:pt>
                <c:pt idx="4932">
                  <c:v>0.4279</c:v>
                </c:pt>
                <c:pt idx="4933">
                  <c:v>0.42818000000000001</c:v>
                </c:pt>
                <c:pt idx="4934">
                  <c:v>0.42846000000000001</c:v>
                </c:pt>
                <c:pt idx="4935">
                  <c:v>0.42873</c:v>
                </c:pt>
                <c:pt idx="4936">
                  <c:v>0.42901</c:v>
                </c:pt>
                <c:pt idx="4937">
                  <c:v>0.42929</c:v>
                </c:pt>
                <c:pt idx="4938">
                  <c:v>0.42957000000000001</c:v>
                </c:pt>
                <c:pt idx="4939">
                  <c:v>0.42985000000000001</c:v>
                </c:pt>
                <c:pt idx="4940">
                  <c:v>0.43013000000000001</c:v>
                </c:pt>
                <c:pt idx="4941">
                  <c:v>0.43041000000000001</c:v>
                </c:pt>
                <c:pt idx="4942">
                  <c:v>0.43069000000000002</c:v>
                </c:pt>
                <c:pt idx="4943">
                  <c:v>0.43097000000000002</c:v>
                </c:pt>
                <c:pt idx="4944">
                  <c:v>0.43125999999999998</c:v>
                </c:pt>
                <c:pt idx="4945">
                  <c:v>0.43153999999999998</c:v>
                </c:pt>
                <c:pt idx="4946">
                  <c:v>0.43182999999999999</c:v>
                </c:pt>
                <c:pt idx="4947">
                  <c:v>0.43210999999999999</c:v>
                </c:pt>
                <c:pt idx="4948">
                  <c:v>0.43240000000000001</c:v>
                </c:pt>
                <c:pt idx="4949">
                  <c:v>0.43269000000000002</c:v>
                </c:pt>
                <c:pt idx="4950">
                  <c:v>0.43297000000000002</c:v>
                </c:pt>
                <c:pt idx="4951">
                  <c:v>0.43325999999999998</c:v>
                </c:pt>
                <c:pt idx="4952">
                  <c:v>0.43354999999999999</c:v>
                </c:pt>
                <c:pt idx="4953">
                  <c:v>0.43384</c:v>
                </c:pt>
                <c:pt idx="4954">
                  <c:v>0.43413000000000002</c:v>
                </c:pt>
                <c:pt idx="4955">
                  <c:v>0.43441999999999997</c:v>
                </c:pt>
                <c:pt idx="4956">
                  <c:v>0.43470999999999999</c:v>
                </c:pt>
                <c:pt idx="4957">
                  <c:v>0.43501000000000001</c:v>
                </c:pt>
                <c:pt idx="4958">
                  <c:v>0.43530000000000002</c:v>
                </c:pt>
                <c:pt idx="4959">
                  <c:v>0.43558999999999998</c:v>
                </c:pt>
                <c:pt idx="4960">
                  <c:v>0.43589</c:v>
                </c:pt>
                <c:pt idx="4961">
                  <c:v>0.43618000000000001</c:v>
                </c:pt>
                <c:pt idx="4962">
                  <c:v>0.43647999999999998</c:v>
                </c:pt>
                <c:pt idx="4963">
                  <c:v>0.43676999999999999</c:v>
                </c:pt>
                <c:pt idx="4964">
                  <c:v>0.43707000000000001</c:v>
                </c:pt>
                <c:pt idx="4965">
                  <c:v>0.43736999999999998</c:v>
                </c:pt>
                <c:pt idx="4966">
                  <c:v>0.43767</c:v>
                </c:pt>
                <c:pt idx="4967">
                  <c:v>0.43797000000000003</c:v>
                </c:pt>
                <c:pt idx="4968">
                  <c:v>0.43826999999999999</c:v>
                </c:pt>
                <c:pt idx="4969">
                  <c:v>0.43857000000000002</c:v>
                </c:pt>
                <c:pt idx="4970">
                  <c:v>0.43886999999999998</c:v>
                </c:pt>
                <c:pt idx="4971">
                  <c:v>0.43917</c:v>
                </c:pt>
                <c:pt idx="4972">
                  <c:v>0.43947000000000003</c:v>
                </c:pt>
                <c:pt idx="4973">
                  <c:v>0.43978</c:v>
                </c:pt>
                <c:pt idx="4974">
                  <c:v>0.44008000000000003</c:v>
                </c:pt>
                <c:pt idx="4975">
                  <c:v>0.44037999999999999</c:v>
                </c:pt>
                <c:pt idx="4976">
                  <c:v>0.44069000000000003</c:v>
                </c:pt>
                <c:pt idx="4977">
                  <c:v>0.44098999999999999</c:v>
                </c:pt>
                <c:pt idx="4978">
                  <c:v>0.44130000000000003</c:v>
                </c:pt>
                <c:pt idx="4979">
                  <c:v>0.44161</c:v>
                </c:pt>
                <c:pt idx="4980">
                  <c:v>0.44191000000000003</c:v>
                </c:pt>
                <c:pt idx="4981">
                  <c:v>0.44222</c:v>
                </c:pt>
                <c:pt idx="4982">
                  <c:v>0.44252999999999998</c:v>
                </c:pt>
                <c:pt idx="4983">
                  <c:v>0.44284000000000001</c:v>
                </c:pt>
                <c:pt idx="4984">
                  <c:v>0.44314999999999999</c:v>
                </c:pt>
                <c:pt idx="4985">
                  <c:v>0.44346000000000002</c:v>
                </c:pt>
                <c:pt idx="4986">
                  <c:v>0.44377</c:v>
                </c:pt>
                <c:pt idx="4987">
                  <c:v>0.44407999999999997</c:v>
                </c:pt>
                <c:pt idx="4988">
                  <c:v>0.44440000000000002</c:v>
                </c:pt>
                <c:pt idx="4989">
                  <c:v>0.44470999999999999</c:v>
                </c:pt>
                <c:pt idx="4990">
                  <c:v>0.44502000000000003</c:v>
                </c:pt>
                <c:pt idx="4991">
                  <c:v>0.44534000000000001</c:v>
                </c:pt>
                <c:pt idx="4992">
                  <c:v>0.44564999999999999</c:v>
                </c:pt>
                <c:pt idx="4993">
                  <c:v>0.44596999999999998</c:v>
                </c:pt>
                <c:pt idx="4994">
                  <c:v>0.44628000000000001</c:v>
                </c:pt>
                <c:pt idx="4995">
                  <c:v>0.4466</c:v>
                </c:pt>
                <c:pt idx="4996">
                  <c:v>0.44691999999999998</c:v>
                </c:pt>
                <c:pt idx="4997">
                  <c:v>0.44724000000000003</c:v>
                </c:pt>
                <c:pt idx="4998">
                  <c:v>0.44755</c:v>
                </c:pt>
                <c:pt idx="4999">
                  <c:v>0.44786999999999999</c:v>
                </c:pt>
                <c:pt idx="5000">
                  <c:v>0.44818999999999998</c:v>
                </c:pt>
                <c:pt idx="5001">
                  <c:v>0.44851000000000002</c:v>
                </c:pt>
                <c:pt idx="5002">
                  <c:v>0.44883000000000001</c:v>
                </c:pt>
                <c:pt idx="5003">
                  <c:v>0.44916</c:v>
                </c:pt>
                <c:pt idx="5004">
                  <c:v>0.44947999999999999</c:v>
                </c:pt>
                <c:pt idx="5005">
                  <c:v>0.44979999999999998</c:v>
                </c:pt>
                <c:pt idx="5006">
                  <c:v>0.45012000000000002</c:v>
                </c:pt>
                <c:pt idx="5007">
                  <c:v>0.45045000000000002</c:v>
                </c:pt>
                <c:pt idx="5008">
                  <c:v>0.45077</c:v>
                </c:pt>
                <c:pt idx="5009">
                  <c:v>0.4511</c:v>
                </c:pt>
                <c:pt idx="5010">
                  <c:v>0.45141999999999999</c:v>
                </c:pt>
                <c:pt idx="5011">
                  <c:v>0.45174999999999998</c:v>
                </c:pt>
                <c:pt idx="5012">
                  <c:v>0.45207999999999998</c:v>
                </c:pt>
                <c:pt idx="5013">
                  <c:v>0.45240999999999998</c:v>
                </c:pt>
                <c:pt idx="5014">
                  <c:v>0.45273000000000002</c:v>
                </c:pt>
                <c:pt idx="5015">
                  <c:v>0.45306000000000002</c:v>
                </c:pt>
                <c:pt idx="5016">
                  <c:v>0.45339000000000002</c:v>
                </c:pt>
                <c:pt idx="5017">
                  <c:v>0.45372000000000001</c:v>
                </c:pt>
                <c:pt idx="5018">
                  <c:v>0.45405000000000001</c:v>
                </c:pt>
                <c:pt idx="5019">
                  <c:v>0.45438000000000001</c:v>
                </c:pt>
                <c:pt idx="5020">
                  <c:v>0.45471</c:v>
                </c:pt>
                <c:pt idx="5021">
                  <c:v>0.45505000000000001</c:v>
                </c:pt>
                <c:pt idx="5022">
                  <c:v>0.45538000000000001</c:v>
                </c:pt>
                <c:pt idx="5023">
                  <c:v>0.45571</c:v>
                </c:pt>
                <c:pt idx="5024">
                  <c:v>0.45605000000000001</c:v>
                </c:pt>
                <c:pt idx="5025">
                  <c:v>0.45638000000000001</c:v>
                </c:pt>
                <c:pt idx="5026">
                  <c:v>0.45671</c:v>
                </c:pt>
                <c:pt idx="5027">
                  <c:v>0.45705000000000001</c:v>
                </c:pt>
                <c:pt idx="5028">
                  <c:v>0.45739000000000002</c:v>
                </c:pt>
                <c:pt idx="5029">
                  <c:v>0.45772000000000002</c:v>
                </c:pt>
                <c:pt idx="5030">
                  <c:v>0.45806000000000002</c:v>
                </c:pt>
                <c:pt idx="5031">
                  <c:v>0.45839999999999997</c:v>
                </c:pt>
                <c:pt idx="5032">
                  <c:v>0.45873000000000003</c:v>
                </c:pt>
                <c:pt idx="5033">
                  <c:v>0.45906999999999998</c:v>
                </c:pt>
                <c:pt idx="5034">
                  <c:v>0.45940999999999999</c:v>
                </c:pt>
                <c:pt idx="5035">
                  <c:v>0.45974999999999999</c:v>
                </c:pt>
                <c:pt idx="5036">
                  <c:v>0.46009</c:v>
                </c:pt>
                <c:pt idx="5037">
                  <c:v>0.46043000000000001</c:v>
                </c:pt>
                <c:pt idx="5038">
                  <c:v>0.46077000000000001</c:v>
                </c:pt>
                <c:pt idx="5039">
                  <c:v>0.46111999999999997</c:v>
                </c:pt>
                <c:pt idx="5040">
                  <c:v>0.46145999999999998</c:v>
                </c:pt>
                <c:pt idx="5041">
                  <c:v>0.46179999999999999</c:v>
                </c:pt>
                <c:pt idx="5042">
                  <c:v>0.46215000000000001</c:v>
                </c:pt>
                <c:pt idx="5043">
                  <c:v>0.46249000000000001</c:v>
                </c:pt>
                <c:pt idx="5044">
                  <c:v>0.46283000000000002</c:v>
                </c:pt>
                <c:pt idx="5045">
                  <c:v>0.46317999999999998</c:v>
                </c:pt>
                <c:pt idx="5046">
                  <c:v>0.46351999999999999</c:v>
                </c:pt>
                <c:pt idx="5047">
                  <c:v>0.46387</c:v>
                </c:pt>
                <c:pt idx="5048">
                  <c:v>0.46422000000000002</c:v>
                </c:pt>
                <c:pt idx="5049">
                  <c:v>0.46455999999999997</c:v>
                </c:pt>
                <c:pt idx="5050">
                  <c:v>0.46490999999999999</c:v>
                </c:pt>
                <c:pt idx="5051">
                  <c:v>0.46526000000000001</c:v>
                </c:pt>
                <c:pt idx="5052">
                  <c:v>0.46560000000000001</c:v>
                </c:pt>
                <c:pt idx="5053">
                  <c:v>0.46594000000000002</c:v>
                </c:pt>
                <c:pt idx="5054">
                  <c:v>0.46627999999999997</c:v>
                </c:pt>
                <c:pt idx="5055">
                  <c:v>0.46661999999999998</c:v>
                </c:pt>
                <c:pt idx="5056">
                  <c:v>0.46695999999999999</c:v>
                </c:pt>
                <c:pt idx="5057">
                  <c:v>0.46728999999999998</c:v>
                </c:pt>
                <c:pt idx="5058">
                  <c:v>0.46761999999999998</c:v>
                </c:pt>
                <c:pt idx="5059">
                  <c:v>0.46794999999999998</c:v>
                </c:pt>
                <c:pt idx="5060">
                  <c:v>0.46827999999999997</c:v>
                </c:pt>
                <c:pt idx="5061">
                  <c:v>0.46861000000000003</c:v>
                </c:pt>
                <c:pt idx="5062">
                  <c:v>0.46894000000000002</c:v>
                </c:pt>
                <c:pt idx="5063">
                  <c:v>0.46926000000000001</c:v>
                </c:pt>
                <c:pt idx="5064">
                  <c:v>0.46958</c:v>
                </c:pt>
                <c:pt idx="5065">
                  <c:v>0.46989999999999998</c:v>
                </c:pt>
                <c:pt idx="5066">
                  <c:v>0.47022000000000003</c:v>
                </c:pt>
                <c:pt idx="5067">
                  <c:v>0.47053</c:v>
                </c:pt>
                <c:pt idx="5068">
                  <c:v>0.47084999999999999</c:v>
                </c:pt>
                <c:pt idx="5069">
                  <c:v>0.47116000000000002</c:v>
                </c:pt>
                <c:pt idx="5070">
                  <c:v>0.47147</c:v>
                </c:pt>
                <c:pt idx="5071">
                  <c:v>0.47177999999999998</c:v>
                </c:pt>
                <c:pt idx="5072">
                  <c:v>0.47208</c:v>
                </c:pt>
                <c:pt idx="5073">
                  <c:v>0.47238999999999998</c:v>
                </c:pt>
                <c:pt idx="5074">
                  <c:v>0.47269</c:v>
                </c:pt>
                <c:pt idx="5075">
                  <c:v>0.47299000000000002</c:v>
                </c:pt>
                <c:pt idx="5076">
                  <c:v>0.47328999999999999</c:v>
                </c:pt>
                <c:pt idx="5077">
                  <c:v>0.47359000000000001</c:v>
                </c:pt>
                <c:pt idx="5078">
                  <c:v>0.47388000000000002</c:v>
                </c:pt>
                <c:pt idx="5079">
                  <c:v>0.47417999999999999</c:v>
                </c:pt>
                <c:pt idx="5080">
                  <c:v>0.47447</c:v>
                </c:pt>
                <c:pt idx="5081">
                  <c:v>0.47476000000000002</c:v>
                </c:pt>
                <c:pt idx="5082">
                  <c:v>0.47504999999999997</c:v>
                </c:pt>
                <c:pt idx="5083">
                  <c:v>0.47532999999999997</c:v>
                </c:pt>
                <c:pt idx="5084">
                  <c:v>0.47561999999999999</c:v>
                </c:pt>
                <c:pt idx="5085">
                  <c:v>0.47589999999999999</c:v>
                </c:pt>
                <c:pt idx="5086">
                  <c:v>0.47617999999999999</c:v>
                </c:pt>
                <c:pt idx="5087">
                  <c:v>0.47645999999999999</c:v>
                </c:pt>
                <c:pt idx="5088">
                  <c:v>0.47674</c:v>
                </c:pt>
                <c:pt idx="5089">
                  <c:v>0.47700999999999999</c:v>
                </c:pt>
                <c:pt idx="5090">
                  <c:v>0.47728999999999999</c:v>
                </c:pt>
                <c:pt idx="5091">
                  <c:v>0.47755999999999998</c:v>
                </c:pt>
                <c:pt idx="5092">
                  <c:v>0.47782999999999998</c:v>
                </c:pt>
                <c:pt idx="5093">
                  <c:v>0.47810000000000002</c:v>
                </c:pt>
                <c:pt idx="5094">
                  <c:v>0.47837000000000002</c:v>
                </c:pt>
                <c:pt idx="5095">
                  <c:v>0.47863</c:v>
                </c:pt>
                <c:pt idx="5096">
                  <c:v>0.47889999999999999</c:v>
                </c:pt>
                <c:pt idx="5097">
                  <c:v>0.47915999999999997</c:v>
                </c:pt>
                <c:pt idx="5098">
                  <c:v>0.47942000000000001</c:v>
                </c:pt>
                <c:pt idx="5099">
                  <c:v>0.47966999999999999</c:v>
                </c:pt>
                <c:pt idx="5100">
                  <c:v>0.47993000000000002</c:v>
                </c:pt>
                <c:pt idx="5101">
                  <c:v>0.48019000000000001</c:v>
                </c:pt>
                <c:pt idx="5102">
                  <c:v>0.48043999999999998</c:v>
                </c:pt>
                <c:pt idx="5103">
                  <c:v>0.48069000000000001</c:v>
                </c:pt>
                <c:pt idx="5104">
                  <c:v>0.48093999999999998</c:v>
                </c:pt>
                <c:pt idx="5105">
                  <c:v>0.48119000000000001</c:v>
                </c:pt>
                <c:pt idx="5106">
                  <c:v>0.48143000000000002</c:v>
                </c:pt>
                <c:pt idx="5107">
                  <c:v>0.48168</c:v>
                </c:pt>
                <c:pt idx="5108">
                  <c:v>0.48192000000000002</c:v>
                </c:pt>
                <c:pt idx="5109">
                  <c:v>0.48215999999999998</c:v>
                </c:pt>
                <c:pt idx="5110">
                  <c:v>0.4824</c:v>
                </c:pt>
                <c:pt idx="5111">
                  <c:v>0.48263</c:v>
                </c:pt>
                <c:pt idx="5112">
                  <c:v>0.48287000000000002</c:v>
                </c:pt>
                <c:pt idx="5113">
                  <c:v>0.48309999999999997</c:v>
                </c:pt>
                <c:pt idx="5114">
                  <c:v>0.48332999999999998</c:v>
                </c:pt>
                <c:pt idx="5115">
                  <c:v>0.48355999999999999</c:v>
                </c:pt>
                <c:pt idx="5116">
                  <c:v>0.48379</c:v>
                </c:pt>
                <c:pt idx="5117">
                  <c:v>0.48402000000000001</c:v>
                </c:pt>
                <c:pt idx="5118">
                  <c:v>0.48425000000000001</c:v>
                </c:pt>
                <c:pt idx="5119">
                  <c:v>0.48447000000000001</c:v>
                </c:pt>
                <c:pt idx="5120">
                  <c:v>0.48469000000000001</c:v>
                </c:pt>
                <c:pt idx="5121">
                  <c:v>0.48491000000000001</c:v>
                </c:pt>
                <c:pt idx="5122">
                  <c:v>0.48513000000000001</c:v>
                </c:pt>
                <c:pt idx="5123">
                  <c:v>0.48535</c:v>
                </c:pt>
                <c:pt idx="5124">
                  <c:v>0.48555999999999999</c:v>
                </c:pt>
                <c:pt idx="5125">
                  <c:v>0.48576999999999998</c:v>
                </c:pt>
                <c:pt idx="5126">
                  <c:v>0.48598999999999998</c:v>
                </c:pt>
                <c:pt idx="5127">
                  <c:v>0.48620000000000002</c:v>
                </c:pt>
                <c:pt idx="5128">
                  <c:v>0.4864</c:v>
                </c:pt>
                <c:pt idx="5129">
                  <c:v>0.48660999999999999</c:v>
                </c:pt>
                <c:pt idx="5130">
                  <c:v>0.48681000000000002</c:v>
                </c:pt>
                <c:pt idx="5131">
                  <c:v>0.48702000000000001</c:v>
                </c:pt>
                <c:pt idx="5132">
                  <c:v>0.48721999999999999</c:v>
                </c:pt>
                <c:pt idx="5133">
                  <c:v>0.48742000000000002</c:v>
                </c:pt>
                <c:pt idx="5134">
                  <c:v>0.48762</c:v>
                </c:pt>
                <c:pt idx="5135">
                  <c:v>0.48781000000000002</c:v>
                </c:pt>
                <c:pt idx="5136">
                  <c:v>0.48801</c:v>
                </c:pt>
                <c:pt idx="5137">
                  <c:v>0.48820000000000002</c:v>
                </c:pt>
                <c:pt idx="5138">
                  <c:v>0.4884</c:v>
                </c:pt>
                <c:pt idx="5139">
                  <c:v>0.48859000000000002</c:v>
                </c:pt>
                <c:pt idx="5140">
                  <c:v>0.48876999999999998</c:v>
                </c:pt>
                <c:pt idx="5141">
                  <c:v>0.48896000000000001</c:v>
                </c:pt>
                <c:pt idx="5142">
                  <c:v>0.48914999999999997</c:v>
                </c:pt>
                <c:pt idx="5143">
                  <c:v>0.48932999999999999</c:v>
                </c:pt>
                <c:pt idx="5144">
                  <c:v>0.48951</c:v>
                </c:pt>
                <c:pt idx="5145">
                  <c:v>0.48969000000000001</c:v>
                </c:pt>
                <c:pt idx="5146">
                  <c:v>0.48987000000000003</c:v>
                </c:pt>
                <c:pt idx="5147">
                  <c:v>0.49004999999999999</c:v>
                </c:pt>
                <c:pt idx="5148">
                  <c:v>0.49021999999999999</c:v>
                </c:pt>
                <c:pt idx="5149">
                  <c:v>0.4904</c:v>
                </c:pt>
                <c:pt idx="5150">
                  <c:v>0.49057000000000001</c:v>
                </c:pt>
                <c:pt idx="5151">
                  <c:v>0.49074000000000001</c:v>
                </c:pt>
                <c:pt idx="5152">
                  <c:v>0.49091000000000001</c:v>
                </c:pt>
                <c:pt idx="5153">
                  <c:v>0.49108000000000002</c:v>
                </c:pt>
                <c:pt idx="5154">
                  <c:v>0.49124000000000001</c:v>
                </c:pt>
                <c:pt idx="5155">
                  <c:v>0.49141000000000001</c:v>
                </c:pt>
                <c:pt idx="5156">
                  <c:v>0.49157000000000001</c:v>
                </c:pt>
                <c:pt idx="5157">
                  <c:v>0.49173</c:v>
                </c:pt>
                <c:pt idx="5158">
                  <c:v>0.49188999999999999</c:v>
                </c:pt>
                <c:pt idx="5159">
                  <c:v>0.49204999999999999</c:v>
                </c:pt>
                <c:pt idx="5160">
                  <c:v>0.49220000000000003</c:v>
                </c:pt>
                <c:pt idx="5161">
                  <c:v>0.49236000000000002</c:v>
                </c:pt>
                <c:pt idx="5162">
                  <c:v>0.49251</c:v>
                </c:pt>
                <c:pt idx="5163">
                  <c:v>0.49267</c:v>
                </c:pt>
                <c:pt idx="5164">
                  <c:v>0.49282999999999999</c:v>
                </c:pt>
                <c:pt idx="5165">
                  <c:v>0.49298999999999998</c:v>
                </c:pt>
                <c:pt idx="5166">
                  <c:v>0.49314000000000002</c:v>
                </c:pt>
                <c:pt idx="5167">
                  <c:v>0.49331000000000003</c:v>
                </c:pt>
                <c:pt idx="5168">
                  <c:v>0.49347000000000002</c:v>
                </c:pt>
                <c:pt idx="5169">
                  <c:v>0.49363000000000001</c:v>
                </c:pt>
                <c:pt idx="5170">
                  <c:v>0.49379000000000001</c:v>
                </c:pt>
                <c:pt idx="5171">
                  <c:v>0.49396000000000001</c:v>
                </c:pt>
                <c:pt idx="5172">
                  <c:v>0.49412</c:v>
                </c:pt>
                <c:pt idx="5173">
                  <c:v>0.49429000000000001</c:v>
                </c:pt>
                <c:pt idx="5174">
                  <c:v>0.49445</c:v>
                </c:pt>
                <c:pt idx="5175">
                  <c:v>0.49462</c:v>
                </c:pt>
                <c:pt idx="5176">
                  <c:v>0.49479000000000001</c:v>
                </c:pt>
                <c:pt idx="5177">
                  <c:v>0.49496000000000001</c:v>
                </c:pt>
                <c:pt idx="5178">
                  <c:v>0.49513000000000001</c:v>
                </c:pt>
                <c:pt idx="5179">
                  <c:v>0.49530000000000002</c:v>
                </c:pt>
                <c:pt idx="5180">
                  <c:v>0.49547999999999998</c:v>
                </c:pt>
                <c:pt idx="5181">
                  <c:v>0.49564999999999998</c:v>
                </c:pt>
                <c:pt idx="5182">
                  <c:v>0.49581999999999998</c:v>
                </c:pt>
                <c:pt idx="5183">
                  <c:v>0.496</c:v>
                </c:pt>
                <c:pt idx="5184">
                  <c:v>0.49617</c:v>
                </c:pt>
                <c:pt idx="5185">
                  <c:v>0.49635000000000001</c:v>
                </c:pt>
                <c:pt idx="5186">
                  <c:v>0.49653000000000003</c:v>
                </c:pt>
                <c:pt idx="5187">
                  <c:v>0.49670999999999998</c:v>
                </c:pt>
                <c:pt idx="5188">
                  <c:v>0.49689</c:v>
                </c:pt>
                <c:pt idx="5189">
                  <c:v>0.49707000000000001</c:v>
                </c:pt>
                <c:pt idx="5190">
                  <c:v>0.49725000000000003</c:v>
                </c:pt>
                <c:pt idx="5191">
                  <c:v>0.49742999999999998</c:v>
                </c:pt>
                <c:pt idx="5192">
                  <c:v>0.49762000000000001</c:v>
                </c:pt>
                <c:pt idx="5193">
                  <c:v>0.49780000000000002</c:v>
                </c:pt>
                <c:pt idx="5194">
                  <c:v>0.49798999999999999</c:v>
                </c:pt>
                <c:pt idx="5195">
                  <c:v>0.49817</c:v>
                </c:pt>
                <c:pt idx="5196">
                  <c:v>0.49836000000000003</c:v>
                </c:pt>
                <c:pt idx="5197">
                  <c:v>0.49854999999999999</c:v>
                </c:pt>
                <c:pt idx="5198">
                  <c:v>0.49873000000000001</c:v>
                </c:pt>
                <c:pt idx="5199">
                  <c:v>0.49891999999999997</c:v>
                </c:pt>
                <c:pt idx="5200">
                  <c:v>0.49911</c:v>
                </c:pt>
                <c:pt idx="5201">
                  <c:v>0.49930999999999998</c:v>
                </c:pt>
                <c:pt idx="5202">
                  <c:v>0.4995</c:v>
                </c:pt>
                <c:pt idx="5203">
                  <c:v>0.49969000000000002</c:v>
                </c:pt>
                <c:pt idx="5204">
                  <c:v>0.49987999999999999</c:v>
                </c:pt>
                <c:pt idx="5205">
                  <c:v>0.50007999999999997</c:v>
                </c:pt>
                <c:pt idx="5206">
                  <c:v>0.50026999999999999</c:v>
                </c:pt>
                <c:pt idx="5207">
                  <c:v>0.50046999999999997</c:v>
                </c:pt>
                <c:pt idx="5208">
                  <c:v>0.50066999999999995</c:v>
                </c:pt>
                <c:pt idx="5209">
                  <c:v>0.50085999999999997</c:v>
                </c:pt>
                <c:pt idx="5210">
                  <c:v>0.50105</c:v>
                </c:pt>
                <c:pt idx="5211">
                  <c:v>0.50124000000000002</c:v>
                </c:pt>
                <c:pt idx="5212">
                  <c:v>0.50143000000000004</c:v>
                </c:pt>
                <c:pt idx="5213">
                  <c:v>0.50161</c:v>
                </c:pt>
                <c:pt idx="5214">
                  <c:v>0.50180000000000002</c:v>
                </c:pt>
                <c:pt idx="5215">
                  <c:v>0.50199000000000005</c:v>
                </c:pt>
                <c:pt idx="5216">
                  <c:v>0.50217999999999996</c:v>
                </c:pt>
                <c:pt idx="5217">
                  <c:v>0.50236999999999998</c:v>
                </c:pt>
                <c:pt idx="5218">
                  <c:v>0.50256000000000001</c:v>
                </c:pt>
                <c:pt idx="5219">
                  <c:v>0.50275000000000003</c:v>
                </c:pt>
                <c:pt idx="5220">
                  <c:v>0.50294000000000005</c:v>
                </c:pt>
                <c:pt idx="5221">
                  <c:v>0.50314000000000003</c:v>
                </c:pt>
                <c:pt idx="5222">
                  <c:v>0.50333000000000006</c:v>
                </c:pt>
                <c:pt idx="5223">
                  <c:v>0.50353000000000003</c:v>
                </c:pt>
                <c:pt idx="5224">
                  <c:v>0.50371999999999995</c:v>
                </c:pt>
                <c:pt idx="5225">
                  <c:v>0.50392000000000003</c:v>
                </c:pt>
                <c:pt idx="5226">
                  <c:v>0.50412000000000001</c:v>
                </c:pt>
                <c:pt idx="5227">
                  <c:v>0.50431999999999999</c:v>
                </c:pt>
                <c:pt idx="5228">
                  <c:v>0.50451999999999997</c:v>
                </c:pt>
                <c:pt idx="5229">
                  <c:v>0.50471999999999995</c:v>
                </c:pt>
                <c:pt idx="5230">
                  <c:v>0.50492000000000004</c:v>
                </c:pt>
                <c:pt idx="5231">
                  <c:v>0.50512000000000001</c:v>
                </c:pt>
                <c:pt idx="5232">
                  <c:v>0.50531999999999999</c:v>
                </c:pt>
                <c:pt idx="5233">
                  <c:v>0.50553000000000003</c:v>
                </c:pt>
                <c:pt idx="5234">
                  <c:v>0.50573000000000001</c:v>
                </c:pt>
                <c:pt idx="5235">
                  <c:v>0.50593999999999995</c:v>
                </c:pt>
                <c:pt idx="5236">
                  <c:v>0.50614000000000003</c:v>
                </c:pt>
                <c:pt idx="5237">
                  <c:v>0.50634999999999997</c:v>
                </c:pt>
                <c:pt idx="5238">
                  <c:v>0.50656000000000001</c:v>
                </c:pt>
                <c:pt idx="5239">
                  <c:v>0.50677000000000005</c:v>
                </c:pt>
                <c:pt idx="5240">
                  <c:v>0.50697000000000003</c:v>
                </c:pt>
                <c:pt idx="5241">
                  <c:v>0.50719000000000003</c:v>
                </c:pt>
                <c:pt idx="5242">
                  <c:v>0.50739999999999996</c:v>
                </c:pt>
                <c:pt idx="5243">
                  <c:v>0.50761000000000001</c:v>
                </c:pt>
                <c:pt idx="5244">
                  <c:v>0.50782000000000005</c:v>
                </c:pt>
                <c:pt idx="5245">
                  <c:v>0.50802999999999998</c:v>
                </c:pt>
                <c:pt idx="5246">
                  <c:v>0.50824999999999998</c:v>
                </c:pt>
                <c:pt idx="5247">
                  <c:v>0.50846000000000002</c:v>
                </c:pt>
                <c:pt idx="5248">
                  <c:v>0.50868000000000002</c:v>
                </c:pt>
                <c:pt idx="5249">
                  <c:v>0.50890000000000002</c:v>
                </c:pt>
                <c:pt idx="5250">
                  <c:v>0.50910999999999995</c:v>
                </c:pt>
                <c:pt idx="5251">
                  <c:v>0.50932999999999995</c:v>
                </c:pt>
                <c:pt idx="5252">
                  <c:v>0.50954999999999995</c:v>
                </c:pt>
                <c:pt idx="5253">
                  <c:v>0.50976999999999995</c:v>
                </c:pt>
                <c:pt idx="5254">
                  <c:v>0.50999000000000005</c:v>
                </c:pt>
                <c:pt idx="5255">
                  <c:v>0.51021000000000005</c:v>
                </c:pt>
                <c:pt idx="5256">
                  <c:v>0.51044</c:v>
                </c:pt>
                <c:pt idx="5257">
                  <c:v>0.51066</c:v>
                </c:pt>
                <c:pt idx="5258">
                  <c:v>0.51088</c:v>
                </c:pt>
                <c:pt idx="5259">
                  <c:v>0.51110999999999995</c:v>
                </c:pt>
                <c:pt idx="5260">
                  <c:v>0.51132999999999995</c:v>
                </c:pt>
                <c:pt idx="5261">
                  <c:v>0.51156000000000001</c:v>
                </c:pt>
                <c:pt idx="5262">
                  <c:v>0.51178999999999997</c:v>
                </c:pt>
                <c:pt idx="5263">
                  <c:v>0.51200999999999997</c:v>
                </c:pt>
                <c:pt idx="5264">
                  <c:v>0.51224000000000003</c:v>
                </c:pt>
                <c:pt idx="5265">
                  <c:v>0.51246999999999998</c:v>
                </c:pt>
                <c:pt idx="5266">
                  <c:v>0.51270000000000004</c:v>
                </c:pt>
                <c:pt idx="5267">
                  <c:v>0.51293</c:v>
                </c:pt>
                <c:pt idx="5268">
                  <c:v>0.51315999999999995</c:v>
                </c:pt>
                <c:pt idx="5269">
                  <c:v>0.51339999999999997</c:v>
                </c:pt>
                <c:pt idx="5270">
                  <c:v>0.51363000000000003</c:v>
                </c:pt>
                <c:pt idx="5271">
                  <c:v>0.51385999999999998</c:v>
                </c:pt>
                <c:pt idx="5272">
                  <c:v>0.5141</c:v>
                </c:pt>
                <c:pt idx="5273">
                  <c:v>0.51432999999999995</c:v>
                </c:pt>
                <c:pt idx="5274">
                  <c:v>0.51456000000000002</c:v>
                </c:pt>
                <c:pt idx="5275">
                  <c:v>0.51478999999999997</c:v>
                </c:pt>
                <c:pt idx="5276">
                  <c:v>0.51502000000000003</c:v>
                </c:pt>
                <c:pt idx="5277">
                  <c:v>0.51524000000000003</c:v>
                </c:pt>
                <c:pt idx="5278">
                  <c:v>0.51546999999999998</c:v>
                </c:pt>
                <c:pt idx="5279">
                  <c:v>0.51568999999999998</c:v>
                </c:pt>
                <c:pt idx="5280">
                  <c:v>0.51590999999999998</c:v>
                </c:pt>
                <c:pt idx="5281">
                  <c:v>0.51612999999999998</c:v>
                </c:pt>
                <c:pt idx="5282">
                  <c:v>0.51634999999999998</c:v>
                </c:pt>
                <c:pt idx="5283">
                  <c:v>0.51656000000000002</c:v>
                </c:pt>
                <c:pt idx="5284">
                  <c:v>0.51678000000000002</c:v>
                </c:pt>
                <c:pt idx="5285">
                  <c:v>0.51698999999999995</c:v>
                </c:pt>
                <c:pt idx="5286">
                  <c:v>0.51719999999999999</c:v>
                </c:pt>
                <c:pt idx="5287">
                  <c:v>0.51741000000000004</c:v>
                </c:pt>
                <c:pt idx="5288">
                  <c:v>0.51761999999999997</c:v>
                </c:pt>
                <c:pt idx="5289">
                  <c:v>0.51783000000000001</c:v>
                </c:pt>
                <c:pt idx="5290">
                  <c:v>0.51802999999999999</c:v>
                </c:pt>
                <c:pt idx="5291">
                  <c:v>0.51822999999999997</c:v>
                </c:pt>
                <c:pt idx="5292">
                  <c:v>0.51844000000000001</c:v>
                </c:pt>
                <c:pt idx="5293">
                  <c:v>0.51863999999999999</c:v>
                </c:pt>
                <c:pt idx="5294">
                  <c:v>0.51883000000000001</c:v>
                </c:pt>
                <c:pt idx="5295">
                  <c:v>0.51902999999999999</c:v>
                </c:pt>
                <c:pt idx="5296">
                  <c:v>0.51922000000000001</c:v>
                </c:pt>
                <c:pt idx="5297">
                  <c:v>0.51941999999999999</c:v>
                </c:pt>
                <c:pt idx="5298">
                  <c:v>0.51961000000000002</c:v>
                </c:pt>
                <c:pt idx="5299">
                  <c:v>0.51980000000000004</c:v>
                </c:pt>
                <c:pt idx="5300">
                  <c:v>0.51998999999999995</c:v>
                </c:pt>
                <c:pt idx="5301">
                  <c:v>0.52017999999999998</c:v>
                </c:pt>
                <c:pt idx="5302">
                  <c:v>0.52036000000000004</c:v>
                </c:pt>
                <c:pt idx="5303">
                  <c:v>0.52054</c:v>
                </c:pt>
                <c:pt idx="5304">
                  <c:v>0.52073000000000003</c:v>
                </c:pt>
                <c:pt idx="5305">
                  <c:v>0.52090999999999998</c:v>
                </c:pt>
                <c:pt idx="5306">
                  <c:v>0.52107999999999999</c:v>
                </c:pt>
                <c:pt idx="5307">
                  <c:v>0.52125999999999995</c:v>
                </c:pt>
                <c:pt idx="5308">
                  <c:v>0.52144000000000001</c:v>
                </c:pt>
                <c:pt idx="5309">
                  <c:v>0.52161000000000002</c:v>
                </c:pt>
                <c:pt idx="5310">
                  <c:v>0.52178000000000002</c:v>
                </c:pt>
                <c:pt idx="5311">
                  <c:v>0.52195000000000003</c:v>
                </c:pt>
                <c:pt idx="5312">
                  <c:v>0.52212000000000003</c:v>
                </c:pt>
                <c:pt idx="5313">
                  <c:v>0.52229000000000003</c:v>
                </c:pt>
                <c:pt idx="5314">
                  <c:v>0.52246000000000004</c:v>
                </c:pt>
                <c:pt idx="5315">
                  <c:v>0.52261999999999997</c:v>
                </c:pt>
                <c:pt idx="5316">
                  <c:v>0.52278000000000002</c:v>
                </c:pt>
                <c:pt idx="5317">
                  <c:v>0.52295000000000003</c:v>
                </c:pt>
                <c:pt idx="5318">
                  <c:v>0.52310999999999996</c:v>
                </c:pt>
                <c:pt idx="5319">
                  <c:v>0.52325999999999995</c:v>
                </c:pt>
                <c:pt idx="5320">
                  <c:v>0.52342</c:v>
                </c:pt>
                <c:pt idx="5321">
                  <c:v>0.52358000000000005</c:v>
                </c:pt>
                <c:pt idx="5322">
                  <c:v>0.52373000000000003</c:v>
                </c:pt>
                <c:pt idx="5323">
                  <c:v>0.52388000000000001</c:v>
                </c:pt>
                <c:pt idx="5324">
                  <c:v>0.52403</c:v>
                </c:pt>
                <c:pt idx="5325">
                  <c:v>0.52417999999999998</c:v>
                </c:pt>
                <c:pt idx="5326">
                  <c:v>0.52432999999999996</c:v>
                </c:pt>
                <c:pt idx="5327">
                  <c:v>0.52446999999999999</c:v>
                </c:pt>
                <c:pt idx="5328">
                  <c:v>0.52461999999999998</c:v>
                </c:pt>
                <c:pt idx="5329">
                  <c:v>0.52476</c:v>
                </c:pt>
                <c:pt idx="5330">
                  <c:v>0.52490000000000003</c:v>
                </c:pt>
                <c:pt idx="5331">
                  <c:v>0.52503999999999995</c:v>
                </c:pt>
                <c:pt idx="5332">
                  <c:v>0.52517999999999998</c:v>
                </c:pt>
                <c:pt idx="5333">
                  <c:v>0.52531000000000005</c:v>
                </c:pt>
                <c:pt idx="5334">
                  <c:v>0.52544999999999997</c:v>
                </c:pt>
                <c:pt idx="5335">
                  <c:v>0.52558000000000005</c:v>
                </c:pt>
                <c:pt idx="5336">
                  <c:v>0.52571999999999997</c:v>
                </c:pt>
                <c:pt idx="5337">
                  <c:v>0.52585000000000004</c:v>
                </c:pt>
                <c:pt idx="5338">
                  <c:v>0.52597000000000005</c:v>
                </c:pt>
                <c:pt idx="5339">
                  <c:v>0.52610000000000001</c:v>
                </c:pt>
                <c:pt idx="5340">
                  <c:v>0.52622999999999998</c:v>
                </c:pt>
                <c:pt idx="5341">
                  <c:v>0.52634999999999998</c:v>
                </c:pt>
                <c:pt idx="5342">
                  <c:v>0.52647999999999995</c:v>
                </c:pt>
                <c:pt idx="5343">
                  <c:v>0.52659999999999996</c:v>
                </c:pt>
                <c:pt idx="5344">
                  <c:v>0.52671999999999997</c:v>
                </c:pt>
                <c:pt idx="5345">
                  <c:v>0.52683999999999997</c:v>
                </c:pt>
                <c:pt idx="5346">
                  <c:v>0.52695000000000003</c:v>
                </c:pt>
                <c:pt idx="5347">
                  <c:v>0.52707000000000004</c:v>
                </c:pt>
                <c:pt idx="5348">
                  <c:v>0.52717999999999998</c:v>
                </c:pt>
                <c:pt idx="5349">
                  <c:v>0.52729000000000004</c:v>
                </c:pt>
                <c:pt idx="5350">
                  <c:v>0.52741000000000005</c:v>
                </c:pt>
                <c:pt idx="5351">
                  <c:v>0.52751999999999999</c:v>
                </c:pt>
                <c:pt idx="5352">
                  <c:v>0.52761999999999998</c:v>
                </c:pt>
                <c:pt idx="5353">
                  <c:v>0.52773000000000003</c:v>
                </c:pt>
                <c:pt idx="5354">
                  <c:v>0.52783999999999998</c:v>
                </c:pt>
                <c:pt idx="5355">
                  <c:v>0.52793999999999996</c:v>
                </c:pt>
                <c:pt idx="5356">
                  <c:v>0.52803999999999995</c:v>
                </c:pt>
                <c:pt idx="5357">
                  <c:v>0.52814000000000005</c:v>
                </c:pt>
                <c:pt idx="5358">
                  <c:v>0.52824000000000004</c:v>
                </c:pt>
                <c:pt idx="5359">
                  <c:v>0.52834000000000003</c:v>
                </c:pt>
                <c:pt idx="5360">
                  <c:v>0.52844000000000002</c:v>
                </c:pt>
                <c:pt idx="5361">
                  <c:v>0.52853000000000006</c:v>
                </c:pt>
                <c:pt idx="5362">
                  <c:v>0.52861999999999998</c:v>
                </c:pt>
                <c:pt idx="5363">
                  <c:v>0.52871999999999997</c:v>
                </c:pt>
                <c:pt idx="5364">
                  <c:v>0.52881</c:v>
                </c:pt>
                <c:pt idx="5365">
                  <c:v>0.52888999999999997</c:v>
                </c:pt>
                <c:pt idx="5366">
                  <c:v>0.52898000000000001</c:v>
                </c:pt>
                <c:pt idx="5367">
                  <c:v>0.52907000000000004</c:v>
                </c:pt>
                <c:pt idx="5368">
                  <c:v>0.52915000000000001</c:v>
                </c:pt>
                <c:pt idx="5369">
                  <c:v>0.52924000000000004</c:v>
                </c:pt>
                <c:pt idx="5370">
                  <c:v>0.52932000000000001</c:v>
                </c:pt>
                <c:pt idx="5371">
                  <c:v>0.52939999999999998</c:v>
                </c:pt>
                <c:pt idx="5372">
                  <c:v>0.52947999999999995</c:v>
                </c:pt>
                <c:pt idx="5373">
                  <c:v>0.52956000000000003</c:v>
                </c:pt>
                <c:pt idx="5374">
                  <c:v>0.52963000000000005</c:v>
                </c:pt>
                <c:pt idx="5375">
                  <c:v>0.52971000000000001</c:v>
                </c:pt>
                <c:pt idx="5376">
                  <c:v>0.52978000000000003</c:v>
                </c:pt>
                <c:pt idx="5377">
                  <c:v>0.52985000000000004</c:v>
                </c:pt>
                <c:pt idx="5378">
                  <c:v>0.52991999999999995</c:v>
                </c:pt>
                <c:pt idx="5379">
                  <c:v>0.52998999999999996</c:v>
                </c:pt>
                <c:pt idx="5380">
                  <c:v>0.53005999999999998</c:v>
                </c:pt>
                <c:pt idx="5381">
                  <c:v>0.53012000000000004</c:v>
                </c:pt>
                <c:pt idx="5382">
                  <c:v>0.53019000000000005</c:v>
                </c:pt>
                <c:pt idx="5383">
                  <c:v>0.53025</c:v>
                </c:pt>
                <c:pt idx="5384">
                  <c:v>0.53032000000000001</c:v>
                </c:pt>
                <c:pt idx="5385">
                  <c:v>0.53037999999999996</c:v>
                </c:pt>
                <c:pt idx="5386">
                  <c:v>0.53044000000000002</c:v>
                </c:pt>
                <c:pt idx="5387">
                  <c:v>0.53049000000000002</c:v>
                </c:pt>
                <c:pt idx="5388">
                  <c:v>0.53054999999999997</c:v>
                </c:pt>
                <c:pt idx="5389">
                  <c:v>0.53059999999999996</c:v>
                </c:pt>
                <c:pt idx="5390">
                  <c:v>0.53066000000000002</c:v>
                </c:pt>
                <c:pt idx="5391">
                  <c:v>0.53071000000000002</c:v>
                </c:pt>
                <c:pt idx="5392">
                  <c:v>0.53076000000000001</c:v>
                </c:pt>
                <c:pt idx="5393">
                  <c:v>0.53081</c:v>
                </c:pt>
                <c:pt idx="5394">
                  <c:v>0.53086</c:v>
                </c:pt>
                <c:pt idx="5395">
                  <c:v>0.53090999999999999</c:v>
                </c:pt>
                <c:pt idx="5396">
                  <c:v>0.53095000000000003</c:v>
                </c:pt>
                <c:pt idx="5397">
                  <c:v>0.53100000000000003</c:v>
                </c:pt>
                <c:pt idx="5398">
                  <c:v>0.53103999999999996</c:v>
                </c:pt>
                <c:pt idx="5399">
                  <c:v>0.53108</c:v>
                </c:pt>
                <c:pt idx="5400">
                  <c:v>0.53112000000000004</c:v>
                </c:pt>
                <c:pt idx="5401">
                  <c:v>0.53115999999999997</c:v>
                </c:pt>
                <c:pt idx="5402">
                  <c:v>0.53120000000000001</c:v>
                </c:pt>
                <c:pt idx="5403">
                  <c:v>0.53122999999999998</c:v>
                </c:pt>
                <c:pt idx="5404">
                  <c:v>0.53127000000000002</c:v>
                </c:pt>
                <c:pt idx="5405">
                  <c:v>0.53129999999999999</c:v>
                </c:pt>
                <c:pt idx="5406">
                  <c:v>0.53132999999999997</c:v>
                </c:pt>
                <c:pt idx="5407">
                  <c:v>0.53136000000000005</c:v>
                </c:pt>
                <c:pt idx="5408">
                  <c:v>0.53139000000000003</c:v>
                </c:pt>
                <c:pt idx="5409">
                  <c:v>0.53142</c:v>
                </c:pt>
                <c:pt idx="5410">
                  <c:v>0.53144999999999998</c:v>
                </c:pt>
                <c:pt idx="5411">
                  <c:v>0.53147</c:v>
                </c:pt>
                <c:pt idx="5412">
                  <c:v>0.53149999999999997</c:v>
                </c:pt>
                <c:pt idx="5413">
                  <c:v>0.53151999999999999</c:v>
                </c:pt>
                <c:pt idx="5414">
                  <c:v>0.53154000000000001</c:v>
                </c:pt>
                <c:pt idx="5415">
                  <c:v>0.53156000000000003</c:v>
                </c:pt>
                <c:pt idx="5416">
                  <c:v>0.53158000000000005</c:v>
                </c:pt>
                <c:pt idx="5417">
                  <c:v>0.53159999999999996</c:v>
                </c:pt>
                <c:pt idx="5418">
                  <c:v>0.53161000000000003</c:v>
                </c:pt>
                <c:pt idx="5419">
                  <c:v>0.53163000000000005</c:v>
                </c:pt>
                <c:pt idx="5420">
                  <c:v>0.53164</c:v>
                </c:pt>
                <c:pt idx="5421">
                  <c:v>0.53164999999999996</c:v>
                </c:pt>
                <c:pt idx="5422">
                  <c:v>0.53166000000000002</c:v>
                </c:pt>
                <c:pt idx="5423">
                  <c:v>0.53166999999999998</c:v>
                </c:pt>
                <c:pt idx="5424">
                  <c:v>0.53168000000000004</c:v>
                </c:pt>
                <c:pt idx="5425">
                  <c:v>0.53169</c:v>
                </c:pt>
                <c:pt idx="5426">
                  <c:v>0.53169</c:v>
                </c:pt>
                <c:pt idx="5427">
                  <c:v>0.53169999999999995</c:v>
                </c:pt>
                <c:pt idx="5428">
                  <c:v>0.53169999999999995</c:v>
                </c:pt>
                <c:pt idx="5429">
                  <c:v>0.53169999999999995</c:v>
                </c:pt>
                <c:pt idx="5430">
                  <c:v>0.53169999999999995</c:v>
                </c:pt>
                <c:pt idx="5431">
                  <c:v>0.53169999999999995</c:v>
                </c:pt>
                <c:pt idx="5432">
                  <c:v>0.53169999999999995</c:v>
                </c:pt>
                <c:pt idx="5433">
                  <c:v>0.53169999999999995</c:v>
                </c:pt>
                <c:pt idx="5434">
                  <c:v>0.53169</c:v>
                </c:pt>
                <c:pt idx="5435">
                  <c:v>0.53169</c:v>
                </c:pt>
                <c:pt idx="5436">
                  <c:v>0.53168000000000004</c:v>
                </c:pt>
                <c:pt idx="5437">
                  <c:v>0.53166999999999998</c:v>
                </c:pt>
                <c:pt idx="5438">
                  <c:v>0.53166000000000002</c:v>
                </c:pt>
                <c:pt idx="5439">
                  <c:v>0.53164999999999996</c:v>
                </c:pt>
                <c:pt idx="5440">
                  <c:v>0.53164</c:v>
                </c:pt>
                <c:pt idx="5441">
                  <c:v>0.53161999999999998</c:v>
                </c:pt>
                <c:pt idx="5442">
                  <c:v>0.53161000000000003</c:v>
                </c:pt>
                <c:pt idx="5443">
                  <c:v>0.53159000000000001</c:v>
                </c:pt>
                <c:pt idx="5444">
                  <c:v>0.53158000000000005</c:v>
                </c:pt>
                <c:pt idx="5445">
                  <c:v>0.53156000000000003</c:v>
                </c:pt>
                <c:pt idx="5446">
                  <c:v>0.53154000000000001</c:v>
                </c:pt>
                <c:pt idx="5447">
                  <c:v>0.53151999999999999</c:v>
                </c:pt>
                <c:pt idx="5448">
                  <c:v>0.53149000000000002</c:v>
                </c:pt>
                <c:pt idx="5449">
                  <c:v>0.53147</c:v>
                </c:pt>
                <c:pt idx="5450">
                  <c:v>0.53144999999999998</c:v>
                </c:pt>
                <c:pt idx="5451">
                  <c:v>0.53142</c:v>
                </c:pt>
                <c:pt idx="5452">
                  <c:v>0.53139000000000003</c:v>
                </c:pt>
                <c:pt idx="5453">
                  <c:v>0.53136000000000005</c:v>
                </c:pt>
                <c:pt idx="5454">
                  <c:v>0.53132999999999997</c:v>
                </c:pt>
                <c:pt idx="5455">
                  <c:v>0.53129999999999999</c:v>
                </c:pt>
                <c:pt idx="5456">
                  <c:v>0.53127000000000002</c:v>
                </c:pt>
                <c:pt idx="5457">
                  <c:v>0.53124000000000005</c:v>
                </c:pt>
                <c:pt idx="5458">
                  <c:v>0.53120000000000001</c:v>
                </c:pt>
                <c:pt idx="5459">
                  <c:v>0.53117000000000003</c:v>
                </c:pt>
                <c:pt idx="5460">
                  <c:v>0.53112999999999999</c:v>
                </c:pt>
                <c:pt idx="5461">
                  <c:v>0.53108999999999995</c:v>
                </c:pt>
                <c:pt idx="5462">
                  <c:v>0.53105000000000002</c:v>
                </c:pt>
                <c:pt idx="5463">
                  <c:v>0.53100999999999998</c:v>
                </c:pt>
                <c:pt idx="5464">
                  <c:v>0.53097000000000005</c:v>
                </c:pt>
                <c:pt idx="5465">
                  <c:v>0.53093000000000001</c:v>
                </c:pt>
                <c:pt idx="5466">
                  <c:v>0.53088000000000002</c:v>
                </c:pt>
                <c:pt idx="5467">
                  <c:v>0.53083999999999998</c:v>
                </c:pt>
                <c:pt idx="5468">
                  <c:v>0.53078999999999998</c:v>
                </c:pt>
                <c:pt idx="5469">
                  <c:v>0.53073999999999999</c:v>
                </c:pt>
                <c:pt idx="5470">
                  <c:v>0.53069</c:v>
                </c:pt>
                <c:pt idx="5471">
                  <c:v>0.53064</c:v>
                </c:pt>
                <c:pt idx="5472">
                  <c:v>0.53059000000000001</c:v>
                </c:pt>
                <c:pt idx="5473">
                  <c:v>0.53054000000000001</c:v>
                </c:pt>
                <c:pt idx="5474">
                  <c:v>0.53049000000000002</c:v>
                </c:pt>
                <c:pt idx="5475">
                  <c:v>0.53042999999999996</c:v>
                </c:pt>
                <c:pt idx="5476">
                  <c:v>0.53037999999999996</c:v>
                </c:pt>
                <c:pt idx="5477">
                  <c:v>0.53032000000000001</c:v>
                </c:pt>
                <c:pt idx="5478">
                  <c:v>0.53025999999999995</c:v>
                </c:pt>
                <c:pt idx="5479">
                  <c:v>0.5302</c:v>
                </c:pt>
                <c:pt idx="5480">
                  <c:v>0.53013999999999994</c:v>
                </c:pt>
                <c:pt idx="5481">
                  <c:v>0.53008</c:v>
                </c:pt>
                <c:pt idx="5482">
                  <c:v>0.53000999999999998</c:v>
                </c:pt>
                <c:pt idx="5483">
                  <c:v>0.52995000000000003</c:v>
                </c:pt>
                <c:pt idx="5484">
                  <c:v>0.52988000000000002</c:v>
                </c:pt>
                <c:pt idx="5485">
                  <c:v>0.52981999999999996</c:v>
                </c:pt>
                <c:pt idx="5486">
                  <c:v>0.52975000000000005</c:v>
                </c:pt>
                <c:pt idx="5487">
                  <c:v>0.52968000000000004</c:v>
                </c:pt>
                <c:pt idx="5488">
                  <c:v>0.52961000000000003</c:v>
                </c:pt>
                <c:pt idx="5489">
                  <c:v>0.52954000000000001</c:v>
                </c:pt>
                <c:pt idx="5490">
                  <c:v>0.52947</c:v>
                </c:pt>
                <c:pt idx="5491">
                  <c:v>0.52939000000000003</c:v>
                </c:pt>
                <c:pt idx="5492">
                  <c:v>0.52932000000000001</c:v>
                </c:pt>
                <c:pt idx="5493">
                  <c:v>0.52924000000000004</c:v>
                </c:pt>
                <c:pt idx="5494">
                  <c:v>0.52917000000000003</c:v>
                </c:pt>
                <c:pt idx="5495">
                  <c:v>0.52908999999999995</c:v>
                </c:pt>
                <c:pt idx="5496">
                  <c:v>0.52900999999999998</c:v>
                </c:pt>
                <c:pt idx="5497">
                  <c:v>0.52893000000000001</c:v>
                </c:pt>
                <c:pt idx="5498">
                  <c:v>0.52885000000000004</c:v>
                </c:pt>
                <c:pt idx="5499">
                  <c:v>0.52876999999999996</c:v>
                </c:pt>
                <c:pt idx="5500">
                  <c:v>0.52868000000000004</c:v>
                </c:pt>
                <c:pt idx="5501">
                  <c:v>0.52859999999999996</c:v>
                </c:pt>
                <c:pt idx="5502">
                  <c:v>0.52851000000000004</c:v>
                </c:pt>
                <c:pt idx="5503">
                  <c:v>0.52842</c:v>
                </c:pt>
                <c:pt idx="5504">
                  <c:v>0.52834000000000003</c:v>
                </c:pt>
                <c:pt idx="5505">
                  <c:v>0.52825</c:v>
                </c:pt>
                <c:pt idx="5506">
                  <c:v>0.52815999999999996</c:v>
                </c:pt>
                <c:pt idx="5507">
                  <c:v>0.52807000000000004</c:v>
                </c:pt>
                <c:pt idx="5508">
                  <c:v>0.52797000000000005</c:v>
                </c:pt>
                <c:pt idx="5509">
                  <c:v>0.52788000000000002</c:v>
                </c:pt>
                <c:pt idx="5510">
                  <c:v>0.52778000000000003</c:v>
                </c:pt>
                <c:pt idx="5511">
                  <c:v>0.52768999999999999</c:v>
                </c:pt>
                <c:pt idx="5512">
                  <c:v>0.52759</c:v>
                </c:pt>
                <c:pt idx="5513">
                  <c:v>0.52749000000000001</c:v>
                </c:pt>
                <c:pt idx="5514">
                  <c:v>0.52739999999999998</c:v>
                </c:pt>
                <c:pt idx="5515">
                  <c:v>0.52729999999999999</c:v>
                </c:pt>
                <c:pt idx="5516">
                  <c:v>0.52719000000000005</c:v>
                </c:pt>
                <c:pt idx="5517">
                  <c:v>0.52708999999999995</c:v>
                </c:pt>
                <c:pt idx="5518">
                  <c:v>0.52698999999999996</c:v>
                </c:pt>
                <c:pt idx="5519">
                  <c:v>0.52688000000000001</c:v>
                </c:pt>
                <c:pt idx="5520">
                  <c:v>0.52678000000000003</c:v>
                </c:pt>
                <c:pt idx="5521">
                  <c:v>0.52666999999999997</c:v>
                </c:pt>
                <c:pt idx="5522">
                  <c:v>0.52656000000000003</c:v>
                </c:pt>
                <c:pt idx="5523">
                  <c:v>0.52646000000000004</c:v>
                </c:pt>
                <c:pt idx="5524">
                  <c:v>0.52634999999999998</c:v>
                </c:pt>
                <c:pt idx="5525">
                  <c:v>0.52622999999999998</c:v>
                </c:pt>
                <c:pt idx="5526">
                  <c:v>0.52612000000000003</c:v>
                </c:pt>
                <c:pt idx="5527">
                  <c:v>0.52600999999999998</c:v>
                </c:pt>
                <c:pt idx="5528">
                  <c:v>0.52590000000000003</c:v>
                </c:pt>
                <c:pt idx="5529">
                  <c:v>0.52578000000000003</c:v>
                </c:pt>
                <c:pt idx="5530">
                  <c:v>0.52566000000000002</c:v>
                </c:pt>
                <c:pt idx="5531">
                  <c:v>0.52554999999999996</c:v>
                </c:pt>
                <c:pt idx="5532">
                  <c:v>0.52542999999999995</c:v>
                </c:pt>
                <c:pt idx="5533">
                  <c:v>0.52531000000000005</c:v>
                </c:pt>
                <c:pt idx="5534">
                  <c:v>0.52519000000000005</c:v>
                </c:pt>
                <c:pt idx="5535">
                  <c:v>0.52507000000000004</c:v>
                </c:pt>
                <c:pt idx="5536">
                  <c:v>0.52495000000000003</c:v>
                </c:pt>
                <c:pt idx="5537">
                  <c:v>0.52481999999999995</c:v>
                </c:pt>
                <c:pt idx="5538">
                  <c:v>0.52470000000000006</c:v>
                </c:pt>
                <c:pt idx="5539">
                  <c:v>0.52456999999999998</c:v>
                </c:pt>
                <c:pt idx="5540">
                  <c:v>0.52444999999999997</c:v>
                </c:pt>
                <c:pt idx="5541">
                  <c:v>0.52432000000000001</c:v>
                </c:pt>
                <c:pt idx="5542">
                  <c:v>0.52419000000000004</c:v>
                </c:pt>
                <c:pt idx="5543">
                  <c:v>0.52405999999999997</c:v>
                </c:pt>
                <c:pt idx="5544">
                  <c:v>0.52393000000000001</c:v>
                </c:pt>
                <c:pt idx="5545">
                  <c:v>0.52380000000000004</c:v>
                </c:pt>
                <c:pt idx="5546">
                  <c:v>0.52366000000000001</c:v>
                </c:pt>
                <c:pt idx="5547">
                  <c:v>0.52353000000000005</c:v>
                </c:pt>
                <c:pt idx="5548">
                  <c:v>0.52339999999999998</c:v>
                </c:pt>
                <c:pt idx="5549">
                  <c:v>0.52325999999999995</c:v>
                </c:pt>
                <c:pt idx="5550">
                  <c:v>0.52312000000000003</c:v>
                </c:pt>
                <c:pt idx="5551">
                  <c:v>0.52298999999999995</c:v>
                </c:pt>
                <c:pt idx="5552">
                  <c:v>0.52285000000000004</c:v>
                </c:pt>
                <c:pt idx="5553">
                  <c:v>0.52271000000000001</c:v>
                </c:pt>
                <c:pt idx="5554">
                  <c:v>0.52256999999999998</c:v>
                </c:pt>
                <c:pt idx="5555">
                  <c:v>0.52242</c:v>
                </c:pt>
                <c:pt idx="5556">
                  <c:v>0.52227999999999997</c:v>
                </c:pt>
                <c:pt idx="5557">
                  <c:v>0.52214000000000005</c:v>
                </c:pt>
                <c:pt idx="5558">
                  <c:v>0.52198999999999995</c:v>
                </c:pt>
                <c:pt idx="5559">
                  <c:v>0.52185000000000004</c:v>
                </c:pt>
                <c:pt idx="5560">
                  <c:v>0.52170000000000005</c:v>
                </c:pt>
                <c:pt idx="5561">
                  <c:v>0.52154999999999996</c:v>
                </c:pt>
                <c:pt idx="5562">
                  <c:v>0.52139999999999997</c:v>
                </c:pt>
                <c:pt idx="5563">
                  <c:v>0.52124999999999999</c:v>
                </c:pt>
                <c:pt idx="5564">
                  <c:v>0.52110000000000001</c:v>
                </c:pt>
                <c:pt idx="5565">
                  <c:v>0.52095000000000002</c:v>
                </c:pt>
                <c:pt idx="5566">
                  <c:v>0.52080000000000004</c:v>
                </c:pt>
                <c:pt idx="5567">
                  <c:v>0.52064999999999995</c:v>
                </c:pt>
                <c:pt idx="5568">
                  <c:v>0.52049000000000001</c:v>
                </c:pt>
                <c:pt idx="5569">
                  <c:v>0.52034000000000002</c:v>
                </c:pt>
                <c:pt idx="5570">
                  <c:v>0.52017999999999998</c:v>
                </c:pt>
                <c:pt idx="5571">
                  <c:v>0.52002000000000004</c:v>
                </c:pt>
                <c:pt idx="5572">
                  <c:v>0.51985999999999999</c:v>
                </c:pt>
                <c:pt idx="5573">
                  <c:v>0.51970000000000005</c:v>
                </c:pt>
                <c:pt idx="5574">
                  <c:v>0.51954</c:v>
                </c:pt>
                <c:pt idx="5575">
                  <c:v>0.51937999999999995</c:v>
                </c:pt>
                <c:pt idx="5576">
                  <c:v>0.51922000000000001</c:v>
                </c:pt>
                <c:pt idx="5577">
                  <c:v>0.51905999999999997</c:v>
                </c:pt>
                <c:pt idx="5578">
                  <c:v>0.51888999999999996</c:v>
                </c:pt>
                <c:pt idx="5579">
                  <c:v>0.51873000000000002</c:v>
                </c:pt>
                <c:pt idx="5580">
                  <c:v>0.51856000000000002</c:v>
                </c:pt>
                <c:pt idx="5581">
                  <c:v>0.51839999999999997</c:v>
                </c:pt>
                <c:pt idx="5582">
                  <c:v>0.51822999999999997</c:v>
                </c:pt>
                <c:pt idx="5583">
                  <c:v>0.51805999999999996</c:v>
                </c:pt>
                <c:pt idx="5584">
                  <c:v>0.51788999999999996</c:v>
                </c:pt>
                <c:pt idx="5585">
                  <c:v>0.51771999999999996</c:v>
                </c:pt>
                <c:pt idx="5586">
                  <c:v>0.51754999999999995</c:v>
                </c:pt>
                <c:pt idx="5587">
                  <c:v>0.51737999999999995</c:v>
                </c:pt>
                <c:pt idx="5588">
                  <c:v>0.51719999999999999</c:v>
                </c:pt>
                <c:pt idx="5589">
                  <c:v>0.51702999999999999</c:v>
                </c:pt>
                <c:pt idx="5590">
                  <c:v>0.51685000000000003</c:v>
                </c:pt>
                <c:pt idx="5591">
                  <c:v>0.51668000000000003</c:v>
                </c:pt>
                <c:pt idx="5592">
                  <c:v>0.51649999999999996</c:v>
                </c:pt>
                <c:pt idx="5593">
                  <c:v>0.51632</c:v>
                </c:pt>
                <c:pt idx="5594">
                  <c:v>0.51614000000000004</c:v>
                </c:pt>
                <c:pt idx="5595">
                  <c:v>0.51595999999999997</c:v>
                </c:pt>
                <c:pt idx="5596">
                  <c:v>0.51578000000000002</c:v>
                </c:pt>
                <c:pt idx="5597">
                  <c:v>0.51559999999999995</c:v>
                </c:pt>
                <c:pt idx="5598">
                  <c:v>0.51541999999999999</c:v>
                </c:pt>
                <c:pt idx="5599">
                  <c:v>0.51522999999999997</c:v>
                </c:pt>
                <c:pt idx="5600">
                  <c:v>0.51505000000000001</c:v>
                </c:pt>
                <c:pt idx="5601">
                  <c:v>0.51487000000000005</c:v>
                </c:pt>
                <c:pt idx="5602">
                  <c:v>0.51468000000000003</c:v>
                </c:pt>
                <c:pt idx="5603">
                  <c:v>0.51449</c:v>
                </c:pt>
                <c:pt idx="5604">
                  <c:v>0.51429999999999998</c:v>
                </c:pt>
                <c:pt idx="5605">
                  <c:v>0.51412000000000002</c:v>
                </c:pt>
                <c:pt idx="5606">
                  <c:v>0.51393</c:v>
                </c:pt>
                <c:pt idx="5607">
                  <c:v>0.51373999999999997</c:v>
                </c:pt>
                <c:pt idx="5608">
                  <c:v>0.51354</c:v>
                </c:pt>
                <c:pt idx="5609">
                  <c:v>0.51334999999999997</c:v>
                </c:pt>
                <c:pt idx="5610">
                  <c:v>0.51315999999999995</c:v>
                </c:pt>
                <c:pt idx="5611">
                  <c:v>0.51295999999999997</c:v>
                </c:pt>
                <c:pt idx="5612">
                  <c:v>0.51276999999999995</c:v>
                </c:pt>
                <c:pt idx="5613">
                  <c:v>0.51256999999999997</c:v>
                </c:pt>
                <c:pt idx="5614">
                  <c:v>0.51237999999999995</c:v>
                </c:pt>
                <c:pt idx="5615">
                  <c:v>0.51217999999999997</c:v>
                </c:pt>
                <c:pt idx="5616">
                  <c:v>0.51197999999999999</c:v>
                </c:pt>
                <c:pt idx="5617">
                  <c:v>0.51178000000000001</c:v>
                </c:pt>
                <c:pt idx="5618">
                  <c:v>0.51158000000000003</c:v>
                </c:pt>
                <c:pt idx="5619">
                  <c:v>0.51137999999999995</c:v>
                </c:pt>
                <c:pt idx="5620">
                  <c:v>0.51117999999999997</c:v>
                </c:pt>
                <c:pt idx="5621">
                  <c:v>0.51097999999999999</c:v>
                </c:pt>
                <c:pt idx="5622">
                  <c:v>0.51076999999999995</c:v>
                </c:pt>
                <c:pt idx="5623">
                  <c:v>0.51056999999999997</c:v>
                </c:pt>
                <c:pt idx="5624">
                  <c:v>0.51036000000000004</c:v>
                </c:pt>
                <c:pt idx="5625">
                  <c:v>0.51015999999999995</c:v>
                </c:pt>
                <c:pt idx="5626">
                  <c:v>0.50995000000000001</c:v>
                </c:pt>
                <c:pt idx="5627">
                  <c:v>0.50973999999999997</c:v>
                </c:pt>
                <c:pt idx="5628">
                  <c:v>0.50953999999999999</c:v>
                </c:pt>
                <c:pt idx="5629">
                  <c:v>0.50932999999999995</c:v>
                </c:pt>
                <c:pt idx="5630">
                  <c:v>0.50912000000000002</c:v>
                </c:pt>
                <c:pt idx="5631">
                  <c:v>0.50890999999999997</c:v>
                </c:pt>
                <c:pt idx="5632">
                  <c:v>0.50868999999999998</c:v>
                </c:pt>
                <c:pt idx="5633">
                  <c:v>0.50848000000000004</c:v>
                </c:pt>
                <c:pt idx="5634">
                  <c:v>0.50827</c:v>
                </c:pt>
                <c:pt idx="5635">
                  <c:v>0.50805</c:v>
                </c:pt>
                <c:pt idx="5636">
                  <c:v>0.50783999999999996</c:v>
                </c:pt>
                <c:pt idx="5637">
                  <c:v>0.50761999999999996</c:v>
                </c:pt>
                <c:pt idx="5638">
                  <c:v>0.50741000000000003</c:v>
                </c:pt>
                <c:pt idx="5639">
                  <c:v>0.50719000000000003</c:v>
                </c:pt>
                <c:pt idx="5640">
                  <c:v>0.50697000000000003</c:v>
                </c:pt>
                <c:pt idx="5641">
                  <c:v>0.50675000000000003</c:v>
                </c:pt>
                <c:pt idx="5642">
                  <c:v>0.50653000000000004</c:v>
                </c:pt>
                <c:pt idx="5643">
                  <c:v>0.50631000000000004</c:v>
                </c:pt>
                <c:pt idx="5644">
                  <c:v>0.50609000000000004</c:v>
                </c:pt>
                <c:pt idx="5645">
                  <c:v>0.50587000000000004</c:v>
                </c:pt>
                <c:pt idx="5646">
                  <c:v>0.50563999999999998</c:v>
                </c:pt>
                <c:pt idx="5647">
                  <c:v>0.50541999999999998</c:v>
                </c:pt>
                <c:pt idx="5648">
                  <c:v>0.50519000000000003</c:v>
                </c:pt>
                <c:pt idx="5649">
                  <c:v>0.50497000000000003</c:v>
                </c:pt>
                <c:pt idx="5650">
                  <c:v>0.50473999999999997</c:v>
                </c:pt>
                <c:pt idx="5651">
                  <c:v>0.50451000000000001</c:v>
                </c:pt>
                <c:pt idx="5652">
                  <c:v>0.50429000000000002</c:v>
                </c:pt>
                <c:pt idx="5653">
                  <c:v>0.50405999999999995</c:v>
                </c:pt>
                <c:pt idx="5654">
                  <c:v>0.50383</c:v>
                </c:pt>
                <c:pt idx="5655">
                  <c:v>0.50360000000000005</c:v>
                </c:pt>
                <c:pt idx="5656">
                  <c:v>0.50336999999999998</c:v>
                </c:pt>
                <c:pt idx="5657">
                  <c:v>0.50312999999999997</c:v>
                </c:pt>
                <c:pt idx="5658">
                  <c:v>0.50290000000000001</c:v>
                </c:pt>
                <c:pt idx="5659">
                  <c:v>0.50266999999999995</c:v>
                </c:pt>
                <c:pt idx="5660">
                  <c:v>0.50243000000000004</c:v>
                </c:pt>
                <c:pt idx="5661">
                  <c:v>0.50219999999999998</c:v>
                </c:pt>
                <c:pt idx="5662">
                  <c:v>0.50195999999999996</c:v>
                </c:pt>
                <c:pt idx="5663">
                  <c:v>0.50173000000000001</c:v>
                </c:pt>
                <c:pt idx="5664">
                  <c:v>0.50148999999999999</c:v>
                </c:pt>
                <c:pt idx="5665">
                  <c:v>0.50124999999999997</c:v>
                </c:pt>
                <c:pt idx="5666">
                  <c:v>0.50100999999999996</c:v>
                </c:pt>
                <c:pt idx="5667">
                  <c:v>0.50077000000000005</c:v>
                </c:pt>
                <c:pt idx="5668">
                  <c:v>0.50053000000000003</c:v>
                </c:pt>
                <c:pt idx="5669">
                  <c:v>0.50029000000000001</c:v>
                </c:pt>
                <c:pt idx="5670">
                  <c:v>0.50004999999999999</c:v>
                </c:pt>
                <c:pt idx="5671">
                  <c:v>0.49980999999999998</c:v>
                </c:pt>
                <c:pt idx="5672">
                  <c:v>0.49957000000000001</c:v>
                </c:pt>
                <c:pt idx="5673">
                  <c:v>0.49931999999999999</c:v>
                </c:pt>
                <c:pt idx="5674">
                  <c:v>0.49908000000000002</c:v>
                </c:pt>
                <c:pt idx="5675">
                  <c:v>0.49883</c:v>
                </c:pt>
                <c:pt idx="5676">
                  <c:v>0.49858999999999998</c:v>
                </c:pt>
                <c:pt idx="5677">
                  <c:v>0.49834000000000001</c:v>
                </c:pt>
                <c:pt idx="5678">
                  <c:v>0.49808999999999998</c:v>
                </c:pt>
                <c:pt idx="5679">
                  <c:v>0.49784</c:v>
                </c:pt>
                <c:pt idx="5680">
                  <c:v>0.49758999999999998</c:v>
                </c:pt>
                <c:pt idx="5681">
                  <c:v>0.49735000000000001</c:v>
                </c:pt>
                <c:pt idx="5682">
                  <c:v>0.49708999999999998</c:v>
                </c:pt>
                <c:pt idx="5683">
                  <c:v>0.49684</c:v>
                </c:pt>
                <c:pt idx="5684">
                  <c:v>0.49658999999999998</c:v>
                </c:pt>
                <c:pt idx="5685">
                  <c:v>0.49634</c:v>
                </c:pt>
                <c:pt idx="5686">
                  <c:v>0.49608999999999998</c:v>
                </c:pt>
                <c:pt idx="5687">
                  <c:v>0.49582999999999999</c:v>
                </c:pt>
                <c:pt idx="5688">
                  <c:v>0.49558000000000002</c:v>
                </c:pt>
                <c:pt idx="5689">
                  <c:v>0.49531999999999998</c:v>
                </c:pt>
                <c:pt idx="5690">
                  <c:v>0.49507000000000001</c:v>
                </c:pt>
                <c:pt idx="5691">
                  <c:v>0.49481000000000003</c:v>
                </c:pt>
                <c:pt idx="5692">
                  <c:v>0.49454999999999999</c:v>
                </c:pt>
                <c:pt idx="5693">
                  <c:v>0.49429000000000001</c:v>
                </c:pt>
                <c:pt idx="5694">
                  <c:v>0.49403000000000002</c:v>
                </c:pt>
                <c:pt idx="5695">
                  <c:v>0.49376999999999999</c:v>
                </c:pt>
                <c:pt idx="5696">
                  <c:v>0.49351</c:v>
                </c:pt>
                <c:pt idx="5697">
                  <c:v>0.49325000000000002</c:v>
                </c:pt>
                <c:pt idx="5698">
                  <c:v>0.49298999999999998</c:v>
                </c:pt>
                <c:pt idx="5699">
                  <c:v>0.49273</c:v>
                </c:pt>
                <c:pt idx="5700">
                  <c:v>0.49246000000000001</c:v>
                </c:pt>
                <c:pt idx="5701">
                  <c:v>0.49220000000000003</c:v>
                </c:pt>
                <c:pt idx="5702">
                  <c:v>0.49193999999999999</c:v>
                </c:pt>
                <c:pt idx="5703">
                  <c:v>0.49167</c:v>
                </c:pt>
                <c:pt idx="5704">
                  <c:v>0.4914</c:v>
                </c:pt>
                <c:pt idx="5705">
                  <c:v>0.49114000000000002</c:v>
                </c:pt>
                <c:pt idx="5706">
                  <c:v>0.49086999999999997</c:v>
                </c:pt>
                <c:pt idx="5707">
                  <c:v>0.49059999999999998</c:v>
                </c:pt>
                <c:pt idx="5708">
                  <c:v>0.49032999999999999</c:v>
                </c:pt>
                <c:pt idx="5709">
                  <c:v>0.49007000000000001</c:v>
                </c:pt>
                <c:pt idx="5710">
                  <c:v>0.48980000000000001</c:v>
                </c:pt>
                <c:pt idx="5711">
                  <c:v>0.48953000000000002</c:v>
                </c:pt>
                <c:pt idx="5712">
                  <c:v>0.48925000000000002</c:v>
                </c:pt>
                <c:pt idx="5713">
                  <c:v>0.48898000000000003</c:v>
                </c:pt>
                <c:pt idx="5714">
                  <c:v>0.48870999999999998</c:v>
                </c:pt>
                <c:pt idx="5715">
                  <c:v>0.48843999999999999</c:v>
                </c:pt>
                <c:pt idx="5716">
                  <c:v>0.48815999999999998</c:v>
                </c:pt>
                <c:pt idx="5717">
                  <c:v>0.48788999999999999</c:v>
                </c:pt>
                <c:pt idx="5718">
                  <c:v>0.48760999999999999</c:v>
                </c:pt>
                <c:pt idx="5719">
                  <c:v>0.48734</c:v>
                </c:pt>
                <c:pt idx="5720">
                  <c:v>0.48705999999999999</c:v>
                </c:pt>
                <c:pt idx="5721">
                  <c:v>0.48677999999999999</c:v>
                </c:pt>
                <c:pt idx="5722">
                  <c:v>0.48651</c:v>
                </c:pt>
                <c:pt idx="5723">
                  <c:v>0.48623</c:v>
                </c:pt>
                <c:pt idx="5724">
                  <c:v>0.48594999999999999</c:v>
                </c:pt>
                <c:pt idx="5725">
                  <c:v>0.48566999999999999</c:v>
                </c:pt>
                <c:pt idx="5726">
                  <c:v>0.48538999999999999</c:v>
                </c:pt>
                <c:pt idx="5727">
                  <c:v>0.48510999999999999</c:v>
                </c:pt>
                <c:pt idx="5728">
                  <c:v>0.48482999999999998</c:v>
                </c:pt>
                <c:pt idx="5729">
                  <c:v>0.48454999999999998</c:v>
                </c:pt>
                <c:pt idx="5730">
                  <c:v>0.48426000000000002</c:v>
                </c:pt>
                <c:pt idx="5731">
                  <c:v>0.48398000000000002</c:v>
                </c:pt>
                <c:pt idx="5732">
                  <c:v>0.48370000000000002</c:v>
                </c:pt>
                <c:pt idx="5733">
                  <c:v>0.48341000000000001</c:v>
                </c:pt>
                <c:pt idx="5734">
                  <c:v>0.48313</c:v>
                </c:pt>
                <c:pt idx="5735">
                  <c:v>0.48283999999999999</c:v>
                </c:pt>
                <c:pt idx="5736">
                  <c:v>0.48255999999999999</c:v>
                </c:pt>
                <c:pt idx="5737">
                  <c:v>0.48226999999999998</c:v>
                </c:pt>
                <c:pt idx="5738">
                  <c:v>0.48198000000000002</c:v>
                </c:pt>
                <c:pt idx="5739">
                  <c:v>0.48169000000000001</c:v>
                </c:pt>
                <c:pt idx="5740">
                  <c:v>0.48139999999999999</c:v>
                </c:pt>
                <c:pt idx="5741">
                  <c:v>0.48110999999999998</c:v>
                </c:pt>
                <c:pt idx="5742">
                  <c:v>0.48082000000000003</c:v>
                </c:pt>
                <c:pt idx="5743">
                  <c:v>0.48053000000000001</c:v>
                </c:pt>
                <c:pt idx="5744">
                  <c:v>0.48024</c:v>
                </c:pt>
                <c:pt idx="5745">
                  <c:v>0.47994999999999999</c:v>
                </c:pt>
                <c:pt idx="5746">
                  <c:v>0.47965999999999998</c:v>
                </c:pt>
                <c:pt idx="5747">
                  <c:v>0.47936000000000001</c:v>
                </c:pt>
                <c:pt idx="5748">
                  <c:v>0.47907</c:v>
                </c:pt>
                <c:pt idx="5749">
                  <c:v>0.47877999999999998</c:v>
                </c:pt>
                <c:pt idx="5750">
                  <c:v>0.47848000000000002</c:v>
                </c:pt>
                <c:pt idx="5751">
                  <c:v>0.47819</c:v>
                </c:pt>
                <c:pt idx="5752">
                  <c:v>0.47788999999999998</c:v>
                </c:pt>
                <c:pt idx="5753">
                  <c:v>0.47759000000000001</c:v>
                </c:pt>
                <c:pt idx="5754">
                  <c:v>0.4773</c:v>
                </c:pt>
                <c:pt idx="5755">
                  <c:v>0.47699999999999998</c:v>
                </c:pt>
                <c:pt idx="5756">
                  <c:v>0.47670000000000001</c:v>
                </c:pt>
                <c:pt idx="5757">
                  <c:v>0.47639999999999999</c:v>
                </c:pt>
                <c:pt idx="5758">
                  <c:v>0.47610000000000002</c:v>
                </c:pt>
                <c:pt idx="5759">
                  <c:v>0.4758</c:v>
                </c:pt>
                <c:pt idx="5760">
                  <c:v>0.47549999999999998</c:v>
                </c:pt>
                <c:pt idx="5761">
                  <c:v>0.47520000000000001</c:v>
                </c:pt>
                <c:pt idx="5762">
                  <c:v>0.47489999999999999</c:v>
                </c:pt>
                <c:pt idx="5763">
                  <c:v>0.47460000000000002</c:v>
                </c:pt>
                <c:pt idx="5764">
                  <c:v>0.4743</c:v>
                </c:pt>
                <c:pt idx="5765">
                  <c:v>0.47399000000000002</c:v>
                </c:pt>
                <c:pt idx="5766">
                  <c:v>0.47369</c:v>
                </c:pt>
                <c:pt idx="5767">
                  <c:v>0.47338000000000002</c:v>
                </c:pt>
                <c:pt idx="5768">
                  <c:v>0.47308</c:v>
                </c:pt>
                <c:pt idx="5769">
                  <c:v>0.47277000000000002</c:v>
                </c:pt>
                <c:pt idx="5770">
                  <c:v>0.47247</c:v>
                </c:pt>
                <c:pt idx="5771">
                  <c:v>0.47216000000000002</c:v>
                </c:pt>
                <c:pt idx="5772">
                  <c:v>0.47186</c:v>
                </c:pt>
                <c:pt idx="5773">
                  <c:v>0.47155000000000002</c:v>
                </c:pt>
                <c:pt idx="5774">
                  <c:v>0.47123999999999999</c:v>
                </c:pt>
                <c:pt idx="5775">
                  <c:v>0.47093000000000002</c:v>
                </c:pt>
                <c:pt idx="5776">
                  <c:v>0.47061999999999998</c:v>
                </c:pt>
                <c:pt idx="5777">
                  <c:v>0.47031000000000001</c:v>
                </c:pt>
                <c:pt idx="5778">
                  <c:v>0.47</c:v>
                </c:pt>
                <c:pt idx="5779">
                  <c:v>0.46969</c:v>
                </c:pt>
                <c:pt idx="5780">
                  <c:v>0.46938000000000002</c:v>
                </c:pt>
                <c:pt idx="5781">
                  <c:v>0.46906999999999999</c:v>
                </c:pt>
                <c:pt idx="5782">
                  <c:v>0.46876000000000001</c:v>
                </c:pt>
                <c:pt idx="5783">
                  <c:v>0.46844000000000002</c:v>
                </c:pt>
                <c:pt idx="5784">
                  <c:v>0.46812999999999999</c:v>
                </c:pt>
                <c:pt idx="5785">
                  <c:v>0.46782000000000001</c:v>
                </c:pt>
                <c:pt idx="5786">
                  <c:v>0.46750000000000003</c:v>
                </c:pt>
                <c:pt idx="5787">
                  <c:v>0.46718999999999999</c:v>
                </c:pt>
                <c:pt idx="5788">
                  <c:v>0.46687000000000001</c:v>
                </c:pt>
                <c:pt idx="5789">
                  <c:v>0.46655999999999997</c:v>
                </c:pt>
                <c:pt idx="5790">
                  <c:v>0.46623999999999999</c:v>
                </c:pt>
                <c:pt idx="5791">
                  <c:v>0.46592</c:v>
                </c:pt>
                <c:pt idx="5792">
                  <c:v>0.46561000000000002</c:v>
                </c:pt>
                <c:pt idx="5793">
                  <c:v>0.46528999999999998</c:v>
                </c:pt>
                <c:pt idx="5794">
                  <c:v>0.46496999999999999</c:v>
                </c:pt>
                <c:pt idx="5795">
                  <c:v>0.46465000000000001</c:v>
                </c:pt>
                <c:pt idx="5796">
                  <c:v>0.46433000000000002</c:v>
                </c:pt>
                <c:pt idx="5797">
                  <c:v>0.46400999999999998</c:v>
                </c:pt>
                <c:pt idx="5798">
                  <c:v>0.46368999999999999</c:v>
                </c:pt>
                <c:pt idx="5799">
                  <c:v>0.46337</c:v>
                </c:pt>
                <c:pt idx="5800">
                  <c:v>0.46305000000000002</c:v>
                </c:pt>
                <c:pt idx="5801">
                  <c:v>0.46272999999999997</c:v>
                </c:pt>
                <c:pt idx="5802">
                  <c:v>0.46239999999999998</c:v>
                </c:pt>
                <c:pt idx="5803">
                  <c:v>0.46207999999999999</c:v>
                </c:pt>
                <c:pt idx="5804">
                  <c:v>0.46176</c:v>
                </c:pt>
                <c:pt idx="5805">
                  <c:v>0.46143000000000001</c:v>
                </c:pt>
                <c:pt idx="5806">
                  <c:v>0.46111000000000002</c:v>
                </c:pt>
                <c:pt idx="5807">
                  <c:v>0.46078000000000002</c:v>
                </c:pt>
                <c:pt idx="5808">
                  <c:v>0.46045999999999998</c:v>
                </c:pt>
                <c:pt idx="5809">
                  <c:v>0.46012999999999998</c:v>
                </c:pt>
                <c:pt idx="5810">
                  <c:v>0.45981</c:v>
                </c:pt>
                <c:pt idx="5811">
                  <c:v>0.45948</c:v>
                </c:pt>
                <c:pt idx="5812">
                  <c:v>0.45915</c:v>
                </c:pt>
                <c:pt idx="5813">
                  <c:v>0.45883000000000002</c:v>
                </c:pt>
                <c:pt idx="5814">
                  <c:v>0.45850000000000002</c:v>
                </c:pt>
                <c:pt idx="5815">
                  <c:v>0.45817000000000002</c:v>
                </c:pt>
                <c:pt idx="5816">
                  <c:v>0.45784000000000002</c:v>
                </c:pt>
                <c:pt idx="5817">
                  <c:v>0.45750999999999997</c:v>
                </c:pt>
                <c:pt idx="5818">
                  <c:v>0.45717999999999998</c:v>
                </c:pt>
                <c:pt idx="5819">
                  <c:v>0.45684999999999998</c:v>
                </c:pt>
                <c:pt idx="5820">
                  <c:v>0.45651999999999998</c:v>
                </c:pt>
                <c:pt idx="5821">
                  <c:v>0.45618999999999998</c:v>
                </c:pt>
                <c:pt idx="5822">
                  <c:v>0.45585999999999999</c:v>
                </c:pt>
                <c:pt idx="5823">
                  <c:v>0.45552999999999999</c:v>
                </c:pt>
                <c:pt idx="5824">
                  <c:v>0.45519999999999999</c:v>
                </c:pt>
                <c:pt idx="5825">
                  <c:v>0.45485999999999999</c:v>
                </c:pt>
                <c:pt idx="5826">
                  <c:v>0.45452999999999999</c:v>
                </c:pt>
                <c:pt idx="5827">
                  <c:v>0.45419999999999999</c:v>
                </c:pt>
                <c:pt idx="5828">
                  <c:v>0.45385999999999999</c:v>
                </c:pt>
                <c:pt idx="5829">
                  <c:v>0.45352999999999999</c:v>
                </c:pt>
                <c:pt idx="5830">
                  <c:v>0.45318999999999998</c:v>
                </c:pt>
                <c:pt idx="5831">
                  <c:v>0.45285999999999998</c:v>
                </c:pt>
                <c:pt idx="5832">
                  <c:v>0.45251999999999998</c:v>
                </c:pt>
                <c:pt idx="5833">
                  <c:v>0.45218999999999998</c:v>
                </c:pt>
                <c:pt idx="5834">
                  <c:v>0.45184999999999997</c:v>
                </c:pt>
                <c:pt idx="5835">
                  <c:v>0.45151000000000002</c:v>
                </c:pt>
                <c:pt idx="5836">
                  <c:v>0.45117000000000002</c:v>
                </c:pt>
                <c:pt idx="5837">
                  <c:v>0.45084000000000002</c:v>
                </c:pt>
                <c:pt idx="5838">
                  <c:v>0.45050000000000001</c:v>
                </c:pt>
                <c:pt idx="5839">
                  <c:v>0.45016</c:v>
                </c:pt>
                <c:pt idx="5840">
                  <c:v>0.44982</c:v>
                </c:pt>
                <c:pt idx="5841">
                  <c:v>0.44947999999999999</c:v>
                </c:pt>
                <c:pt idx="5842">
                  <c:v>0.44913999999999998</c:v>
                </c:pt>
                <c:pt idx="5843">
                  <c:v>0.44879999999999998</c:v>
                </c:pt>
                <c:pt idx="5844">
                  <c:v>0.44846000000000003</c:v>
                </c:pt>
                <c:pt idx="5845">
                  <c:v>0.44812000000000002</c:v>
                </c:pt>
                <c:pt idx="5846">
                  <c:v>0.44778000000000001</c:v>
                </c:pt>
                <c:pt idx="5847">
                  <c:v>0.44742999999999999</c:v>
                </c:pt>
                <c:pt idx="5848">
                  <c:v>0.44708999999999999</c:v>
                </c:pt>
                <c:pt idx="5849">
                  <c:v>0.44674999999999998</c:v>
                </c:pt>
                <c:pt idx="5850">
                  <c:v>0.44640000000000002</c:v>
                </c:pt>
                <c:pt idx="5851">
                  <c:v>0.44606000000000001</c:v>
                </c:pt>
                <c:pt idx="5852">
                  <c:v>0.44572000000000001</c:v>
                </c:pt>
                <c:pt idx="5853">
                  <c:v>0.44536999999999999</c:v>
                </c:pt>
                <c:pt idx="5854">
                  <c:v>0.44502999999999998</c:v>
                </c:pt>
                <c:pt idx="5855">
                  <c:v>0.44468000000000002</c:v>
                </c:pt>
                <c:pt idx="5856">
                  <c:v>0.44434000000000001</c:v>
                </c:pt>
                <c:pt idx="5857">
                  <c:v>0.44399</c:v>
                </c:pt>
                <c:pt idx="5858">
                  <c:v>0.44363999999999998</c:v>
                </c:pt>
                <c:pt idx="5859">
                  <c:v>0.44330000000000003</c:v>
                </c:pt>
                <c:pt idx="5860">
                  <c:v>0.44295000000000001</c:v>
                </c:pt>
                <c:pt idx="5861">
                  <c:v>0.44259999999999999</c:v>
                </c:pt>
                <c:pt idx="5862">
                  <c:v>0.44225999999999999</c:v>
                </c:pt>
                <c:pt idx="5863">
                  <c:v>0.44191000000000003</c:v>
                </c:pt>
                <c:pt idx="5864">
                  <c:v>0.44156000000000001</c:v>
                </c:pt>
                <c:pt idx="5865">
                  <c:v>0.44120999999999999</c:v>
                </c:pt>
                <c:pt idx="5866">
                  <c:v>0.44085999999999997</c:v>
                </c:pt>
                <c:pt idx="5867">
                  <c:v>0.44051000000000001</c:v>
                </c:pt>
                <c:pt idx="5868">
                  <c:v>0.44016</c:v>
                </c:pt>
                <c:pt idx="5869">
                  <c:v>0.43980999999999998</c:v>
                </c:pt>
                <c:pt idx="5870">
                  <c:v>0.43946000000000002</c:v>
                </c:pt>
                <c:pt idx="5871">
                  <c:v>0.43911</c:v>
                </c:pt>
                <c:pt idx="5872">
                  <c:v>0.43875999999999998</c:v>
                </c:pt>
                <c:pt idx="5873">
                  <c:v>0.43841000000000002</c:v>
                </c:pt>
                <c:pt idx="5874">
                  <c:v>0.43806</c:v>
                </c:pt>
                <c:pt idx="5875">
                  <c:v>0.43769999999999998</c:v>
                </c:pt>
                <c:pt idx="5876">
                  <c:v>0.43735000000000002</c:v>
                </c:pt>
                <c:pt idx="5877">
                  <c:v>0.437</c:v>
                </c:pt>
                <c:pt idx="5878">
                  <c:v>0.43663999999999997</c:v>
                </c:pt>
                <c:pt idx="5879">
                  <c:v>0.43629000000000001</c:v>
                </c:pt>
                <c:pt idx="5880">
                  <c:v>0.43593999999999999</c:v>
                </c:pt>
                <c:pt idx="5881">
                  <c:v>0.43558000000000002</c:v>
                </c:pt>
                <c:pt idx="5882">
                  <c:v>0.43523000000000001</c:v>
                </c:pt>
                <c:pt idx="5883">
                  <c:v>0.43486999999999998</c:v>
                </c:pt>
                <c:pt idx="5884">
                  <c:v>0.43452000000000002</c:v>
                </c:pt>
                <c:pt idx="5885">
                  <c:v>0.43415999999999999</c:v>
                </c:pt>
                <c:pt idx="5886">
                  <c:v>0.43380999999999997</c:v>
                </c:pt>
                <c:pt idx="5887">
                  <c:v>0.43345</c:v>
                </c:pt>
                <c:pt idx="5888">
                  <c:v>0.43308999999999997</c:v>
                </c:pt>
                <c:pt idx="5889">
                  <c:v>0.43274000000000001</c:v>
                </c:pt>
                <c:pt idx="5890">
                  <c:v>0.43237999999999999</c:v>
                </c:pt>
                <c:pt idx="5891">
                  <c:v>0.43202000000000002</c:v>
                </c:pt>
                <c:pt idx="5892">
                  <c:v>0.43165999999999999</c:v>
                </c:pt>
                <c:pt idx="5893">
                  <c:v>0.43130000000000002</c:v>
                </c:pt>
                <c:pt idx="5894">
                  <c:v>0.43095</c:v>
                </c:pt>
                <c:pt idx="5895">
                  <c:v>0.43058999999999997</c:v>
                </c:pt>
                <c:pt idx="5896">
                  <c:v>0.43023</c:v>
                </c:pt>
                <c:pt idx="5897">
                  <c:v>0.42986999999999997</c:v>
                </c:pt>
                <c:pt idx="5898">
                  <c:v>0.42951</c:v>
                </c:pt>
                <c:pt idx="5899">
                  <c:v>0.42914999999999998</c:v>
                </c:pt>
                <c:pt idx="5900">
                  <c:v>0.42879</c:v>
                </c:pt>
                <c:pt idx="5901">
                  <c:v>0.42842999999999998</c:v>
                </c:pt>
                <c:pt idx="5902">
                  <c:v>0.42806</c:v>
                </c:pt>
                <c:pt idx="5903">
                  <c:v>0.42770000000000002</c:v>
                </c:pt>
                <c:pt idx="5904">
                  <c:v>0.42734</c:v>
                </c:pt>
                <c:pt idx="5905">
                  <c:v>0.42698000000000003</c:v>
                </c:pt>
                <c:pt idx="5906">
                  <c:v>0.42662</c:v>
                </c:pt>
                <c:pt idx="5907">
                  <c:v>0.42625000000000002</c:v>
                </c:pt>
                <c:pt idx="5908">
                  <c:v>0.42588999999999999</c:v>
                </c:pt>
                <c:pt idx="5909">
                  <c:v>0.42553000000000002</c:v>
                </c:pt>
                <c:pt idx="5910">
                  <c:v>0.42515999999999998</c:v>
                </c:pt>
                <c:pt idx="5911">
                  <c:v>0.42480000000000001</c:v>
                </c:pt>
                <c:pt idx="5912">
                  <c:v>0.42443999999999998</c:v>
                </c:pt>
                <c:pt idx="5913">
                  <c:v>0.42407</c:v>
                </c:pt>
                <c:pt idx="5914">
                  <c:v>0.42370999999999998</c:v>
                </c:pt>
                <c:pt idx="5915">
                  <c:v>0.42333999999999999</c:v>
                </c:pt>
                <c:pt idx="5916">
                  <c:v>0.42298000000000002</c:v>
                </c:pt>
                <c:pt idx="5917">
                  <c:v>0.42260999999999999</c:v>
                </c:pt>
                <c:pt idx="5918">
                  <c:v>0.42225000000000001</c:v>
                </c:pt>
                <c:pt idx="5919">
                  <c:v>0.42187999999999998</c:v>
                </c:pt>
                <c:pt idx="5920">
                  <c:v>0.42152000000000001</c:v>
                </c:pt>
                <c:pt idx="5921">
                  <c:v>0.42115000000000002</c:v>
                </c:pt>
                <c:pt idx="5922">
                  <c:v>0.42077999999999999</c:v>
                </c:pt>
                <c:pt idx="5923">
                  <c:v>0.42042000000000002</c:v>
                </c:pt>
                <c:pt idx="5924">
                  <c:v>0.42004999999999998</c:v>
                </c:pt>
                <c:pt idx="5925">
                  <c:v>0.41968</c:v>
                </c:pt>
                <c:pt idx="5926">
                  <c:v>0.41931000000000002</c:v>
                </c:pt>
                <c:pt idx="5927">
                  <c:v>0.41894999999999999</c:v>
                </c:pt>
                <c:pt idx="5928">
                  <c:v>0.41858000000000001</c:v>
                </c:pt>
                <c:pt idx="5929">
                  <c:v>0.41821000000000003</c:v>
                </c:pt>
                <c:pt idx="5930">
                  <c:v>0.41783999999999999</c:v>
                </c:pt>
                <c:pt idx="5931">
                  <c:v>0.41747000000000001</c:v>
                </c:pt>
                <c:pt idx="5932">
                  <c:v>0.41710000000000003</c:v>
                </c:pt>
                <c:pt idx="5933">
                  <c:v>0.41672999999999999</c:v>
                </c:pt>
                <c:pt idx="5934">
                  <c:v>0.41636000000000001</c:v>
                </c:pt>
                <c:pt idx="5935">
                  <c:v>0.41599000000000003</c:v>
                </c:pt>
                <c:pt idx="5936">
                  <c:v>0.41561999999999999</c:v>
                </c:pt>
                <c:pt idx="5937">
                  <c:v>0.41525000000000001</c:v>
                </c:pt>
                <c:pt idx="5938">
                  <c:v>0.41488000000000003</c:v>
                </c:pt>
                <c:pt idx="5939">
                  <c:v>0.41450999999999999</c:v>
                </c:pt>
                <c:pt idx="5940">
                  <c:v>0.41414000000000001</c:v>
                </c:pt>
                <c:pt idx="5941">
                  <c:v>0.41377000000000003</c:v>
                </c:pt>
                <c:pt idx="5942">
                  <c:v>0.41339999999999999</c:v>
                </c:pt>
                <c:pt idx="5943">
                  <c:v>0.41303000000000001</c:v>
                </c:pt>
                <c:pt idx="5944">
                  <c:v>0.41265000000000002</c:v>
                </c:pt>
                <c:pt idx="5945">
                  <c:v>0.41227999999999998</c:v>
                </c:pt>
                <c:pt idx="5946">
                  <c:v>0.41191</c:v>
                </c:pt>
                <c:pt idx="5947">
                  <c:v>0.41154000000000002</c:v>
                </c:pt>
                <c:pt idx="5948">
                  <c:v>0.41116000000000003</c:v>
                </c:pt>
                <c:pt idx="5949">
                  <c:v>0.41078999999999999</c:v>
                </c:pt>
                <c:pt idx="5950">
                  <c:v>0.41042000000000001</c:v>
                </c:pt>
                <c:pt idx="5951">
                  <c:v>0.41004000000000002</c:v>
                </c:pt>
                <c:pt idx="5952">
                  <c:v>0.40966999999999998</c:v>
                </c:pt>
                <c:pt idx="5953">
                  <c:v>0.40928999999999999</c:v>
                </c:pt>
                <c:pt idx="5954">
                  <c:v>0.40892000000000001</c:v>
                </c:pt>
                <c:pt idx="5955">
                  <c:v>0.40854000000000001</c:v>
                </c:pt>
                <c:pt idx="5956">
                  <c:v>0.40816999999999998</c:v>
                </c:pt>
                <c:pt idx="5957">
                  <c:v>0.40778999999999999</c:v>
                </c:pt>
                <c:pt idx="5958">
                  <c:v>0.40742</c:v>
                </c:pt>
                <c:pt idx="5959">
                  <c:v>0.40704000000000001</c:v>
                </c:pt>
                <c:pt idx="5960">
                  <c:v>0.40666999999999998</c:v>
                </c:pt>
                <c:pt idx="5961">
                  <c:v>0.40628999999999998</c:v>
                </c:pt>
                <c:pt idx="5962">
                  <c:v>0.40592</c:v>
                </c:pt>
                <c:pt idx="5963">
                  <c:v>0.40554000000000001</c:v>
                </c:pt>
                <c:pt idx="5964">
                  <c:v>0.40516999999999997</c:v>
                </c:pt>
                <c:pt idx="5965">
                  <c:v>0.40479999999999999</c:v>
                </c:pt>
                <c:pt idx="5966">
                  <c:v>0.40443000000000001</c:v>
                </c:pt>
                <c:pt idx="5967">
                  <c:v>0.40405999999999997</c:v>
                </c:pt>
                <c:pt idx="5968">
                  <c:v>0.4037</c:v>
                </c:pt>
                <c:pt idx="5969">
                  <c:v>0.40333000000000002</c:v>
                </c:pt>
                <c:pt idx="5970">
                  <c:v>0.40296999999999999</c:v>
                </c:pt>
                <c:pt idx="5971">
                  <c:v>0.40261000000000002</c:v>
                </c:pt>
                <c:pt idx="5972">
                  <c:v>0.40225</c:v>
                </c:pt>
                <c:pt idx="5973">
                  <c:v>0.40189000000000002</c:v>
                </c:pt>
                <c:pt idx="5974">
                  <c:v>0.40154000000000001</c:v>
                </c:pt>
                <c:pt idx="5975">
                  <c:v>0.40117999999999998</c:v>
                </c:pt>
                <c:pt idx="5976">
                  <c:v>0.40083000000000002</c:v>
                </c:pt>
                <c:pt idx="5977">
                  <c:v>0.40048</c:v>
                </c:pt>
                <c:pt idx="5978">
                  <c:v>0.40012999999999999</c:v>
                </c:pt>
                <c:pt idx="5979">
                  <c:v>0.39978000000000002</c:v>
                </c:pt>
                <c:pt idx="5980">
                  <c:v>0.39944000000000002</c:v>
                </c:pt>
                <c:pt idx="5981">
                  <c:v>0.39909</c:v>
                </c:pt>
                <c:pt idx="5982">
                  <c:v>0.39874999999999999</c:v>
                </c:pt>
                <c:pt idx="5983">
                  <c:v>0.39840999999999999</c:v>
                </c:pt>
                <c:pt idx="5984">
                  <c:v>0.39806999999999998</c:v>
                </c:pt>
                <c:pt idx="5985">
                  <c:v>0.39772999999999997</c:v>
                </c:pt>
                <c:pt idx="5986">
                  <c:v>0.39739999999999998</c:v>
                </c:pt>
                <c:pt idx="5987">
                  <c:v>0.39706000000000002</c:v>
                </c:pt>
                <c:pt idx="5988">
                  <c:v>0.39673000000000003</c:v>
                </c:pt>
                <c:pt idx="5989">
                  <c:v>0.39639999999999997</c:v>
                </c:pt>
                <c:pt idx="5990">
                  <c:v>0.39606999999999998</c:v>
                </c:pt>
                <c:pt idx="5991">
                  <c:v>0.39574999999999999</c:v>
                </c:pt>
                <c:pt idx="5992">
                  <c:v>0.39541999999999999</c:v>
                </c:pt>
                <c:pt idx="5993">
                  <c:v>0.39510000000000001</c:v>
                </c:pt>
                <c:pt idx="5994">
                  <c:v>0.39477000000000001</c:v>
                </c:pt>
                <c:pt idx="5995">
                  <c:v>0.39445000000000002</c:v>
                </c:pt>
                <c:pt idx="5996">
                  <c:v>0.39412999999999998</c:v>
                </c:pt>
                <c:pt idx="5997">
                  <c:v>0.39382</c:v>
                </c:pt>
                <c:pt idx="5998">
                  <c:v>0.39350000000000002</c:v>
                </c:pt>
                <c:pt idx="5999">
                  <c:v>0.39318999999999998</c:v>
                </c:pt>
                <c:pt idx="6000">
                  <c:v>0.39287</c:v>
                </c:pt>
                <c:pt idx="6001">
                  <c:v>0.39256000000000002</c:v>
                </c:pt>
                <c:pt idx="6002">
                  <c:v>0.39224999999999999</c:v>
                </c:pt>
                <c:pt idx="6003">
                  <c:v>0</c:v>
                </c:pt>
                <c:pt idx="6004">
                  <c:v>0.25115999999999999</c:v>
                </c:pt>
                <c:pt idx="6005">
                  <c:v>0.25117</c:v>
                </c:pt>
                <c:pt idx="6006">
                  <c:v>0.25118000000000001</c:v>
                </c:pt>
                <c:pt idx="6007">
                  <c:v>0.25119999999999998</c:v>
                </c:pt>
                <c:pt idx="6008">
                  <c:v>0.25120999999999999</c:v>
                </c:pt>
                <c:pt idx="6009">
                  <c:v>0.25122</c:v>
                </c:pt>
                <c:pt idx="6010">
                  <c:v>0.25123000000000001</c:v>
                </c:pt>
                <c:pt idx="6011">
                  <c:v>0.25124000000000002</c:v>
                </c:pt>
                <c:pt idx="6012">
                  <c:v>0.25124999999999997</c:v>
                </c:pt>
                <c:pt idx="6013">
                  <c:v>0.25125999999999998</c:v>
                </c:pt>
                <c:pt idx="6014">
                  <c:v>0.25126999999999999</c:v>
                </c:pt>
                <c:pt idx="6015">
                  <c:v>0.25128</c:v>
                </c:pt>
                <c:pt idx="6016">
                  <c:v>0.25129000000000001</c:v>
                </c:pt>
                <c:pt idx="6017">
                  <c:v>0.25130000000000002</c:v>
                </c:pt>
                <c:pt idx="6018">
                  <c:v>0.25130000000000002</c:v>
                </c:pt>
                <c:pt idx="6019">
                  <c:v>0.25130999999999998</c:v>
                </c:pt>
                <c:pt idx="6020">
                  <c:v>0.25130999999999998</c:v>
                </c:pt>
                <c:pt idx="6021">
                  <c:v>0.25131999999999999</c:v>
                </c:pt>
                <c:pt idx="6022">
                  <c:v>0.25131999999999999</c:v>
                </c:pt>
                <c:pt idx="6023">
                  <c:v>0.25133</c:v>
                </c:pt>
                <c:pt idx="6024">
                  <c:v>0.25133</c:v>
                </c:pt>
                <c:pt idx="6025">
                  <c:v>0.25133</c:v>
                </c:pt>
                <c:pt idx="6026">
                  <c:v>0.25134000000000001</c:v>
                </c:pt>
                <c:pt idx="6027">
                  <c:v>0.25134000000000001</c:v>
                </c:pt>
                <c:pt idx="6028">
                  <c:v>0.25134000000000001</c:v>
                </c:pt>
                <c:pt idx="6029">
                  <c:v>0.25134000000000001</c:v>
                </c:pt>
                <c:pt idx="6030">
                  <c:v>0.25134000000000001</c:v>
                </c:pt>
                <c:pt idx="6031">
                  <c:v>0.25134000000000001</c:v>
                </c:pt>
                <c:pt idx="6032">
                  <c:v>0.25134000000000001</c:v>
                </c:pt>
                <c:pt idx="6033">
                  <c:v>0.25134000000000001</c:v>
                </c:pt>
                <c:pt idx="6034">
                  <c:v>0.25134000000000001</c:v>
                </c:pt>
                <c:pt idx="6035">
                  <c:v>0.25133</c:v>
                </c:pt>
                <c:pt idx="6036">
                  <c:v>0.25133</c:v>
                </c:pt>
                <c:pt idx="6037">
                  <c:v>0.25133</c:v>
                </c:pt>
                <c:pt idx="6038">
                  <c:v>0.25131999999999999</c:v>
                </c:pt>
                <c:pt idx="6039">
                  <c:v>0.25131999999999999</c:v>
                </c:pt>
                <c:pt idx="6040">
                  <c:v>0.25130999999999998</c:v>
                </c:pt>
                <c:pt idx="6041">
                  <c:v>0.25130999999999998</c:v>
                </c:pt>
                <c:pt idx="6042">
                  <c:v>0.25130000000000002</c:v>
                </c:pt>
                <c:pt idx="6043">
                  <c:v>0.25129000000000001</c:v>
                </c:pt>
                <c:pt idx="6044">
                  <c:v>0.25129000000000001</c:v>
                </c:pt>
                <c:pt idx="6045">
                  <c:v>0.25128</c:v>
                </c:pt>
                <c:pt idx="6046">
                  <c:v>0.25126999999999999</c:v>
                </c:pt>
                <c:pt idx="6047">
                  <c:v>0.25125999999999998</c:v>
                </c:pt>
                <c:pt idx="6048">
                  <c:v>0.25124999999999997</c:v>
                </c:pt>
                <c:pt idx="6049">
                  <c:v>0.25124000000000002</c:v>
                </c:pt>
                <c:pt idx="6050">
                  <c:v>0.25123000000000001</c:v>
                </c:pt>
                <c:pt idx="6051">
                  <c:v>0.25122</c:v>
                </c:pt>
                <c:pt idx="6052">
                  <c:v>0.25120999999999999</c:v>
                </c:pt>
                <c:pt idx="6053">
                  <c:v>0.25119999999999998</c:v>
                </c:pt>
                <c:pt idx="6054">
                  <c:v>0.25118000000000001</c:v>
                </c:pt>
                <c:pt idx="6055">
                  <c:v>0.25117</c:v>
                </c:pt>
                <c:pt idx="6056">
                  <c:v>0.25115999999999999</c:v>
                </c:pt>
                <c:pt idx="6057">
                  <c:v>0.25113999999999997</c:v>
                </c:pt>
                <c:pt idx="6058">
                  <c:v>0.25113000000000002</c:v>
                </c:pt>
                <c:pt idx="6059">
                  <c:v>0.25111</c:v>
                </c:pt>
                <c:pt idx="6060">
                  <c:v>0.25109999999999999</c:v>
                </c:pt>
                <c:pt idx="6061">
                  <c:v>0.25108000000000003</c:v>
                </c:pt>
                <c:pt idx="6062">
                  <c:v>0.25106000000000001</c:v>
                </c:pt>
                <c:pt idx="6063">
                  <c:v>0.25105</c:v>
                </c:pt>
                <c:pt idx="6064">
                  <c:v>0.25102999999999998</c:v>
                </c:pt>
                <c:pt idx="6065">
                  <c:v>0.25101000000000001</c:v>
                </c:pt>
                <c:pt idx="6066">
                  <c:v>0.25098999999999999</c:v>
                </c:pt>
                <c:pt idx="6067">
                  <c:v>0.25097000000000003</c:v>
                </c:pt>
                <c:pt idx="6068">
                  <c:v>0.25095000000000001</c:v>
                </c:pt>
                <c:pt idx="6069">
                  <c:v>0.25092999999999999</c:v>
                </c:pt>
                <c:pt idx="6070">
                  <c:v>0.25091000000000002</c:v>
                </c:pt>
                <c:pt idx="6071">
                  <c:v>0.25089</c:v>
                </c:pt>
                <c:pt idx="6072">
                  <c:v>0.25086999999999998</c:v>
                </c:pt>
                <c:pt idx="6073">
                  <c:v>0.25085000000000002</c:v>
                </c:pt>
                <c:pt idx="6074">
                  <c:v>0.25083</c:v>
                </c:pt>
                <c:pt idx="6075">
                  <c:v>0.25080000000000002</c:v>
                </c:pt>
                <c:pt idx="6076">
                  <c:v>0.25078</c:v>
                </c:pt>
                <c:pt idx="6077">
                  <c:v>0.25075999999999998</c:v>
                </c:pt>
                <c:pt idx="6078">
                  <c:v>0.25073000000000001</c:v>
                </c:pt>
                <c:pt idx="6079">
                  <c:v>0.25070999999999999</c:v>
                </c:pt>
                <c:pt idx="6080">
                  <c:v>0.25068000000000001</c:v>
                </c:pt>
                <c:pt idx="6081">
                  <c:v>0.25065999999999999</c:v>
                </c:pt>
                <c:pt idx="6082">
                  <c:v>0.25063000000000002</c:v>
                </c:pt>
                <c:pt idx="6083">
                  <c:v>0.25059999999999999</c:v>
                </c:pt>
                <c:pt idx="6084">
                  <c:v>0.25057000000000001</c:v>
                </c:pt>
                <c:pt idx="6085">
                  <c:v>0.25054999999999999</c:v>
                </c:pt>
                <c:pt idx="6086">
                  <c:v>0.25052000000000002</c:v>
                </c:pt>
                <c:pt idx="6087">
                  <c:v>0.25048999999999999</c:v>
                </c:pt>
                <c:pt idx="6088">
                  <c:v>0.25046000000000002</c:v>
                </c:pt>
                <c:pt idx="6089">
                  <c:v>0.25042999999999999</c:v>
                </c:pt>
                <c:pt idx="6090">
                  <c:v>0.25040000000000001</c:v>
                </c:pt>
                <c:pt idx="6091">
                  <c:v>0.25036999999999998</c:v>
                </c:pt>
                <c:pt idx="6092">
                  <c:v>0.25034000000000001</c:v>
                </c:pt>
                <c:pt idx="6093">
                  <c:v>0.25030999999999998</c:v>
                </c:pt>
                <c:pt idx="6094">
                  <c:v>0.25026999999999999</c:v>
                </c:pt>
                <c:pt idx="6095">
                  <c:v>0.25024000000000002</c:v>
                </c:pt>
                <c:pt idx="6096">
                  <c:v>0.25020999999999999</c:v>
                </c:pt>
                <c:pt idx="6097">
                  <c:v>0.25018000000000001</c:v>
                </c:pt>
                <c:pt idx="6098">
                  <c:v>0.25013999999999997</c:v>
                </c:pt>
                <c:pt idx="6099">
                  <c:v>0.25011</c:v>
                </c:pt>
                <c:pt idx="6100">
                  <c:v>0.25007000000000001</c:v>
                </c:pt>
                <c:pt idx="6101">
                  <c:v>0.25003999999999998</c:v>
                </c:pt>
                <c:pt idx="6102">
                  <c:v>0.25</c:v>
                </c:pt>
                <c:pt idx="6103">
                  <c:v>0.24997</c:v>
                </c:pt>
                <c:pt idx="6104">
                  <c:v>0.24993000000000001</c:v>
                </c:pt>
                <c:pt idx="6105">
                  <c:v>0.24989</c:v>
                </c:pt>
                <c:pt idx="6106">
                  <c:v>0.24984999999999999</c:v>
                </c:pt>
                <c:pt idx="6107">
                  <c:v>0.24981999999999999</c:v>
                </c:pt>
                <c:pt idx="6108">
                  <c:v>0.24978</c:v>
                </c:pt>
                <c:pt idx="6109">
                  <c:v>0.24973999999999999</c:v>
                </c:pt>
                <c:pt idx="6110">
                  <c:v>0.24970000000000001</c:v>
                </c:pt>
                <c:pt idx="6111">
                  <c:v>0.24965999999999999</c:v>
                </c:pt>
                <c:pt idx="6112">
                  <c:v>0.24962000000000001</c:v>
                </c:pt>
                <c:pt idx="6113">
                  <c:v>0.24958</c:v>
                </c:pt>
                <c:pt idx="6114">
                  <c:v>0.24954000000000001</c:v>
                </c:pt>
                <c:pt idx="6115">
                  <c:v>0.2495</c:v>
                </c:pt>
                <c:pt idx="6116">
                  <c:v>0.24945999999999999</c:v>
                </c:pt>
                <c:pt idx="6117">
                  <c:v>0.24940999999999999</c:v>
                </c:pt>
                <c:pt idx="6118">
                  <c:v>0.24937000000000001</c:v>
                </c:pt>
                <c:pt idx="6119">
                  <c:v>0.24933</c:v>
                </c:pt>
                <c:pt idx="6120">
                  <c:v>0.24928</c:v>
                </c:pt>
                <c:pt idx="6121">
                  <c:v>0.24923999999999999</c:v>
                </c:pt>
                <c:pt idx="6122">
                  <c:v>0.24918999999999999</c:v>
                </c:pt>
                <c:pt idx="6123">
                  <c:v>0.24915000000000001</c:v>
                </c:pt>
                <c:pt idx="6124">
                  <c:v>0.24909999999999999</c:v>
                </c:pt>
                <c:pt idx="6125">
                  <c:v>0.24906</c:v>
                </c:pt>
                <c:pt idx="6126">
                  <c:v>0.24901000000000001</c:v>
                </c:pt>
                <c:pt idx="6127">
                  <c:v>0.24897</c:v>
                </c:pt>
                <c:pt idx="6128">
                  <c:v>0.24892</c:v>
                </c:pt>
                <c:pt idx="6129">
                  <c:v>0.24887000000000001</c:v>
                </c:pt>
                <c:pt idx="6130">
                  <c:v>0.24882000000000001</c:v>
                </c:pt>
                <c:pt idx="6131">
                  <c:v>0.24878</c:v>
                </c:pt>
                <c:pt idx="6132">
                  <c:v>0.24873000000000001</c:v>
                </c:pt>
                <c:pt idx="6133">
                  <c:v>0.24868000000000001</c:v>
                </c:pt>
                <c:pt idx="6134">
                  <c:v>0.24862999999999999</c:v>
                </c:pt>
                <c:pt idx="6135">
                  <c:v>0.24858</c:v>
                </c:pt>
                <c:pt idx="6136">
                  <c:v>0.24853</c:v>
                </c:pt>
                <c:pt idx="6137">
                  <c:v>0.24848000000000001</c:v>
                </c:pt>
                <c:pt idx="6138">
                  <c:v>0.24843000000000001</c:v>
                </c:pt>
                <c:pt idx="6139">
                  <c:v>0.24837000000000001</c:v>
                </c:pt>
                <c:pt idx="6140">
                  <c:v>0.24832000000000001</c:v>
                </c:pt>
                <c:pt idx="6141">
                  <c:v>0.24826999999999999</c:v>
                </c:pt>
                <c:pt idx="6142">
                  <c:v>0.24822</c:v>
                </c:pt>
                <c:pt idx="6143">
                  <c:v>0.24815999999999999</c:v>
                </c:pt>
                <c:pt idx="6144">
                  <c:v>0.24811</c:v>
                </c:pt>
                <c:pt idx="6145">
                  <c:v>0.24806</c:v>
                </c:pt>
                <c:pt idx="6146">
                  <c:v>0.248</c:v>
                </c:pt>
                <c:pt idx="6147">
                  <c:v>0.24795</c:v>
                </c:pt>
                <c:pt idx="6148">
                  <c:v>0.24789</c:v>
                </c:pt>
                <c:pt idx="6149">
                  <c:v>0.24784</c:v>
                </c:pt>
                <c:pt idx="6150">
                  <c:v>0.24778</c:v>
                </c:pt>
                <c:pt idx="6151">
                  <c:v>0.24772</c:v>
                </c:pt>
                <c:pt idx="6152">
                  <c:v>0.24767</c:v>
                </c:pt>
                <c:pt idx="6153">
                  <c:v>0.24761</c:v>
                </c:pt>
                <c:pt idx="6154">
                  <c:v>0.24754999999999999</c:v>
                </c:pt>
                <c:pt idx="6155">
                  <c:v>0.24748999999999999</c:v>
                </c:pt>
                <c:pt idx="6156">
                  <c:v>0.24743999999999999</c:v>
                </c:pt>
                <c:pt idx="6157">
                  <c:v>0.24737999999999999</c:v>
                </c:pt>
                <c:pt idx="6158">
                  <c:v>0.24732000000000001</c:v>
                </c:pt>
                <c:pt idx="6159">
                  <c:v>0.24726000000000001</c:v>
                </c:pt>
                <c:pt idx="6160">
                  <c:v>0.2472</c:v>
                </c:pt>
                <c:pt idx="6161">
                  <c:v>0.24714</c:v>
                </c:pt>
                <c:pt idx="6162">
                  <c:v>0.24707999999999999</c:v>
                </c:pt>
                <c:pt idx="6163">
                  <c:v>0.24701999999999999</c:v>
                </c:pt>
                <c:pt idx="6164">
                  <c:v>0.24696000000000001</c:v>
                </c:pt>
                <c:pt idx="6165">
                  <c:v>0.24689</c:v>
                </c:pt>
                <c:pt idx="6166">
                  <c:v>0.24682999999999999</c:v>
                </c:pt>
                <c:pt idx="6167">
                  <c:v>0.24676999999999999</c:v>
                </c:pt>
                <c:pt idx="6168">
                  <c:v>0.24671000000000001</c:v>
                </c:pt>
                <c:pt idx="6169">
                  <c:v>0.24664</c:v>
                </c:pt>
                <c:pt idx="6170">
                  <c:v>0.24657999999999999</c:v>
                </c:pt>
                <c:pt idx="6171">
                  <c:v>0.24651999999999999</c:v>
                </c:pt>
                <c:pt idx="6172">
                  <c:v>0.24645</c:v>
                </c:pt>
                <c:pt idx="6173">
                  <c:v>0.24639</c:v>
                </c:pt>
                <c:pt idx="6174">
                  <c:v>0.24632000000000001</c:v>
                </c:pt>
                <c:pt idx="6175">
                  <c:v>0.24626000000000001</c:v>
                </c:pt>
                <c:pt idx="6176">
                  <c:v>0.24618999999999999</c:v>
                </c:pt>
                <c:pt idx="6177">
                  <c:v>0.24612000000000001</c:v>
                </c:pt>
                <c:pt idx="6178">
                  <c:v>0.24606</c:v>
                </c:pt>
                <c:pt idx="6179">
                  <c:v>0.24598999999999999</c:v>
                </c:pt>
                <c:pt idx="6180">
                  <c:v>0.24592</c:v>
                </c:pt>
                <c:pt idx="6181">
                  <c:v>0.24586</c:v>
                </c:pt>
                <c:pt idx="6182">
                  <c:v>0.24579000000000001</c:v>
                </c:pt>
                <c:pt idx="6183">
                  <c:v>0.24571999999999999</c:v>
                </c:pt>
                <c:pt idx="6184">
                  <c:v>0.24565000000000001</c:v>
                </c:pt>
                <c:pt idx="6185">
                  <c:v>0.24557999999999999</c:v>
                </c:pt>
                <c:pt idx="6186">
                  <c:v>0.24551000000000001</c:v>
                </c:pt>
                <c:pt idx="6187">
                  <c:v>0.24543999999999999</c:v>
                </c:pt>
                <c:pt idx="6188">
                  <c:v>0.24537</c:v>
                </c:pt>
                <c:pt idx="6189">
                  <c:v>0.24529999999999999</c:v>
                </c:pt>
                <c:pt idx="6190">
                  <c:v>0.24523</c:v>
                </c:pt>
                <c:pt idx="6191">
                  <c:v>0.24515999999999999</c:v>
                </c:pt>
                <c:pt idx="6192">
                  <c:v>0.24509</c:v>
                </c:pt>
                <c:pt idx="6193">
                  <c:v>0.24501999999999999</c:v>
                </c:pt>
                <c:pt idx="6194">
                  <c:v>0.24493999999999999</c:v>
                </c:pt>
                <c:pt idx="6195">
                  <c:v>0.24487</c:v>
                </c:pt>
                <c:pt idx="6196">
                  <c:v>0.24479999999999999</c:v>
                </c:pt>
                <c:pt idx="6197">
                  <c:v>0.24471999999999999</c:v>
                </c:pt>
                <c:pt idx="6198">
                  <c:v>0.24465000000000001</c:v>
                </c:pt>
                <c:pt idx="6199">
                  <c:v>0.24457999999999999</c:v>
                </c:pt>
                <c:pt idx="6200">
                  <c:v>0.2445</c:v>
                </c:pt>
                <c:pt idx="6201">
                  <c:v>0.24443000000000001</c:v>
                </c:pt>
                <c:pt idx="6202">
                  <c:v>0.24435000000000001</c:v>
                </c:pt>
                <c:pt idx="6203">
                  <c:v>0.24428</c:v>
                </c:pt>
                <c:pt idx="6204">
                  <c:v>0.2442</c:v>
                </c:pt>
                <c:pt idx="6205">
                  <c:v>0.24412</c:v>
                </c:pt>
                <c:pt idx="6206">
                  <c:v>0.24404999999999999</c:v>
                </c:pt>
                <c:pt idx="6207">
                  <c:v>0.24396999999999999</c:v>
                </c:pt>
                <c:pt idx="6208">
                  <c:v>0.24389</c:v>
                </c:pt>
                <c:pt idx="6209">
                  <c:v>0.24382000000000001</c:v>
                </c:pt>
                <c:pt idx="6210">
                  <c:v>0.24374000000000001</c:v>
                </c:pt>
                <c:pt idx="6211">
                  <c:v>0.24365999999999999</c:v>
                </c:pt>
                <c:pt idx="6212">
                  <c:v>0.24357999999999999</c:v>
                </c:pt>
                <c:pt idx="6213">
                  <c:v>0.24349999999999999</c:v>
                </c:pt>
                <c:pt idx="6214">
                  <c:v>0.24343000000000001</c:v>
                </c:pt>
                <c:pt idx="6215">
                  <c:v>0.24335000000000001</c:v>
                </c:pt>
                <c:pt idx="6216">
                  <c:v>0.24326999999999999</c:v>
                </c:pt>
                <c:pt idx="6217">
                  <c:v>0.24318999999999999</c:v>
                </c:pt>
                <c:pt idx="6218">
                  <c:v>0.24310999999999999</c:v>
                </c:pt>
                <c:pt idx="6219">
                  <c:v>0.24303</c:v>
                </c:pt>
                <c:pt idx="6220">
                  <c:v>0.24295</c:v>
                </c:pt>
                <c:pt idx="6221">
                  <c:v>0.24285999999999999</c:v>
                </c:pt>
                <c:pt idx="6222">
                  <c:v>0.24278</c:v>
                </c:pt>
                <c:pt idx="6223">
                  <c:v>0.2427</c:v>
                </c:pt>
                <c:pt idx="6224">
                  <c:v>0.24262</c:v>
                </c:pt>
                <c:pt idx="6225">
                  <c:v>0.24254000000000001</c:v>
                </c:pt>
                <c:pt idx="6226">
                  <c:v>0.24245</c:v>
                </c:pt>
                <c:pt idx="6227">
                  <c:v>0.24237</c:v>
                </c:pt>
                <c:pt idx="6228">
                  <c:v>0.24229000000000001</c:v>
                </c:pt>
                <c:pt idx="6229">
                  <c:v>0.2422</c:v>
                </c:pt>
                <c:pt idx="6230">
                  <c:v>0.24212</c:v>
                </c:pt>
                <c:pt idx="6231">
                  <c:v>0.24203</c:v>
                </c:pt>
                <c:pt idx="6232">
                  <c:v>0.24195</c:v>
                </c:pt>
                <c:pt idx="6233">
                  <c:v>0.24185999999999999</c:v>
                </c:pt>
                <c:pt idx="6234">
                  <c:v>0.24177999999999999</c:v>
                </c:pt>
                <c:pt idx="6235">
                  <c:v>0.24168999999999999</c:v>
                </c:pt>
                <c:pt idx="6236">
                  <c:v>0.24160999999999999</c:v>
                </c:pt>
                <c:pt idx="6237">
                  <c:v>0.24152000000000001</c:v>
                </c:pt>
                <c:pt idx="6238">
                  <c:v>0.24143000000000001</c:v>
                </c:pt>
                <c:pt idx="6239">
                  <c:v>0.24135000000000001</c:v>
                </c:pt>
                <c:pt idx="6240">
                  <c:v>0.24126</c:v>
                </c:pt>
                <c:pt idx="6241">
                  <c:v>0.24117</c:v>
                </c:pt>
                <c:pt idx="6242">
                  <c:v>0.24107999999999999</c:v>
                </c:pt>
                <c:pt idx="6243">
                  <c:v>0.24099999999999999</c:v>
                </c:pt>
                <c:pt idx="6244">
                  <c:v>0.24091000000000001</c:v>
                </c:pt>
                <c:pt idx="6245">
                  <c:v>0.24082000000000001</c:v>
                </c:pt>
                <c:pt idx="6246">
                  <c:v>0.24073</c:v>
                </c:pt>
                <c:pt idx="6247">
                  <c:v>0.24063999999999999</c:v>
                </c:pt>
                <c:pt idx="6248">
                  <c:v>0.24055000000000001</c:v>
                </c:pt>
                <c:pt idx="6249">
                  <c:v>0.24046000000000001</c:v>
                </c:pt>
                <c:pt idx="6250">
                  <c:v>0.24037</c:v>
                </c:pt>
                <c:pt idx="6251">
                  <c:v>0.24027999999999999</c:v>
                </c:pt>
                <c:pt idx="6252">
                  <c:v>0.24018999999999999</c:v>
                </c:pt>
                <c:pt idx="6253">
                  <c:v>0.24010000000000001</c:v>
                </c:pt>
                <c:pt idx="6254">
                  <c:v>0.24001</c:v>
                </c:pt>
                <c:pt idx="6255">
                  <c:v>0.23991999999999999</c:v>
                </c:pt>
                <c:pt idx="6256">
                  <c:v>0.23982000000000001</c:v>
                </c:pt>
                <c:pt idx="6257">
                  <c:v>0.23973</c:v>
                </c:pt>
                <c:pt idx="6258">
                  <c:v>0.23963999999999999</c:v>
                </c:pt>
                <c:pt idx="6259">
                  <c:v>0.23955000000000001</c:v>
                </c:pt>
                <c:pt idx="6260">
                  <c:v>0.23945</c:v>
                </c:pt>
                <c:pt idx="6261">
                  <c:v>0.23935999999999999</c:v>
                </c:pt>
                <c:pt idx="6262">
                  <c:v>0.23927000000000001</c:v>
                </c:pt>
                <c:pt idx="6263">
                  <c:v>0.23916999999999999</c:v>
                </c:pt>
                <c:pt idx="6264">
                  <c:v>0.23907999999999999</c:v>
                </c:pt>
                <c:pt idx="6265">
                  <c:v>0.23899000000000001</c:v>
                </c:pt>
                <c:pt idx="6266">
                  <c:v>0.23888999999999999</c:v>
                </c:pt>
                <c:pt idx="6267">
                  <c:v>0.23880000000000001</c:v>
                </c:pt>
                <c:pt idx="6268">
                  <c:v>0.2387</c:v>
                </c:pt>
                <c:pt idx="6269">
                  <c:v>0.23860999999999999</c:v>
                </c:pt>
                <c:pt idx="6270">
                  <c:v>0.23851</c:v>
                </c:pt>
                <c:pt idx="6271">
                  <c:v>0.23841000000000001</c:v>
                </c:pt>
                <c:pt idx="6272">
                  <c:v>0.23832</c:v>
                </c:pt>
                <c:pt idx="6273">
                  <c:v>0.23821999999999999</c:v>
                </c:pt>
                <c:pt idx="6274">
                  <c:v>0.23812</c:v>
                </c:pt>
                <c:pt idx="6275">
                  <c:v>0.23802999999999999</c:v>
                </c:pt>
                <c:pt idx="6276">
                  <c:v>0.23793</c:v>
                </c:pt>
                <c:pt idx="6277">
                  <c:v>0.23783000000000001</c:v>
                </c:pt>
                <c:pt idx="6278">
                  <c:v>0.23773</c:v>
                </c:pt>
                <c:pt idx="6279">
                  <c:v>0.23763999999999999</c:v>
                </c:pt>
                <c:pt idx="6280">
                  <c:v>0.23754</c:v>
                </c:pt>
                <c:pt idx="6281">
                  <c:v>0.23744000000000001</c:v>
                </c:pt>
                <c:pt idx="6282">
                  <c:v>0.23734</c:v>
                </c:pt>
                <c:pt idx="6283">
                  <c:v>0.23724000000000001</c:v>
                </c:pt>
                <c:pt idx="6284">
                  <c:v>0.23713999999999999</c:v>
                </c:pt>
                <c:pt idx="6285">
                  <c:v>0.23704</c:v>
                </c:pt>
                <c:pt idx="6286">
                  <c:v>0.23694000000000001</c:v>
                </c:pt>
                <c:pt idx="6287">
                  <c:v>0.23683999999999999</c:v>
                </c:pt>
                <c:pt idx="6288">
                  <c:v>0.23674000000000001</c:v>
                </c:pt>
                <c:pt idx="6289">
                  <c:v>0.23663999999999999</c:v>
                </c:pt>
                <c:pt idx="6290">
                  <c:v>0.23654</c:v>
                </c:pt>
                <c:pt idx="6291">
                  <c:v>0.23644000000000001</c:v>
                </c:pt>
                <c:pt idx="6292">
                  <c:v>0.23633000000000001</c:v>
                </c:pt>
                <c:pt idx="6293">
                  <c:v>0.23623</c:v>
                </c:pt>
                <c:pt idx="6294">
                  <c:v>0.23613000000000001</c:v>
                </c:pt>
                <c:pt idx="6295">
                  <c:v>0.23602999999999999</c:v>
                </c:pt>
                <c:pt idx="6296">
                  <c:v>0.23591999999999999</c:v>
                </c:pt>
                <c:pt idx="6297">
                  <c:v>0.23582</c:v>
                </c:pt>
                <c:pt idx="6298">
                  <c:v>0.23572000000000001</c:v>
                </c:pt>
                <c:pt idx="6299">
                  <c:v>0.23562</c:v>
                </c:pt>
                <c:pt idx="6300">
                  <c:v>0.23551</c:v>
                </c:pt>
                <c:pt idx="6301">
                  <c:v>0.23541000000000001</c:v>
                </c:pt>
                <c:pt idx="6302">
                  <c:v>0.23530000000000001</c:v>
                </c:pt>
                <c:pt idx="6303">
                  <c:v>0.23519999999999999</c:v>
                </c:pt>
                <c:pt idx="6304">
                  <c:v>0.2351</c:v>
                </c:pt>
                <c:pt idx="6305">
                  <c:v>0.23499</c:v>
                </c:pt>
                <c:pt idx="6306">
                  <c:v>0.23488999999999999</c:v>
                </c:pt>
                <c:pt idx="6307">
                  <c:v>0.23477999999999999</c:v>
                </c:pt>
                <c:pt idx="6308">
                  <c:v>0.23466999999999999</c:v>
                </c:pt>
                <c:pt idx="6309">
                  <c:v>0.23457</c:v>
                </c:pt>
                <c:pt idx="6310">
                  <c:v>0.23446</c:v>
                </c:pt>
                <c:pt idx="6311">
                  <c:v>0.23436000000000001</c:v>
                </c:pt>
                <c:pt idx="6312">
                  <c:v>0.23425000000000001</c:v>
                </c:pt>
                <c:pt idx="6313">
                  <c:v>0.23413999999999999</c:v>
                </c:pt>
                <c:pt idx="6314">
                  <c:v>0.23404</c:v>
                </c:pt>
                <c:pt idx="6315">
                  <c:v>0.23393</c:v>
                </c:pt>
                <c:pt idx="6316">
                  <c:v>0.23382</c:v>
                </c:pt>
                <c:pt idx="6317">
                  <c:v>0.23371</c:v>
                </c:pt>
                <c:pt idx="6318">
                  <c:v>0.23361000000000001</c:v>
                </c:pt>
                <c:pt idx="6319">
                  <c:v>0.23350000000000001</c:v>
                </c:pt>
                <c:pt idx="6320">
                  <c:v>0.23338999999999999</c:v>
                </c:pt>
                <c:pt idx="6321">
                  <c:v>0.23327999999999999</c:v>
                </c:pt>
                <c:pt idx="6322">
                  <c:v>0.23316999999999999</c:v>
                </c:pt>
                <c:pt idx="6323">
                  <c:v>0.23305999999999999</c:v>
                </c:pt>
                <c:pt idx="6324">
                  <c:v>0.23294999999999999</c:v>
                </c:pt>
                <c:pt idx="6325">
                  <c:v>0.23283999999999999</c:v>
                </c:pt>
                <c:pt idx="6326">
                  <c:v>0.23272999999999999</c:v>
                </c:pt>
                <c:pt idx="6327">
                  <c:v>0.23261999999999999</c:v>
                </c:pt>
                <c:pt idx="6328">
                  <c:v>0.23250999999999999</c:v>
                </c:pt>
                <c:pt idx="6329">
                  <c:v>0.2324</c:v>
                </c:pt>
                <c:pt idx="6330">
                  <c:v>0.23229</c:v>
                </c:pt>
                <c:pt idx="6331">
                  <c:v>0.23218</c:v>
                </c:pt>
                <c:pt idx="6332">
                  <c:v>0.23207</c:v>
                </c:pt>
                <c:pt idx="6333">
                  <c:v>0.23196</c:v>
                </c:pt>
                <c:pt idx="6334">
                  <c:v>0.23185</c:v>
                </c:pt>
                <c:pt idx="6335">
                  <c:v>0.23174</c:v>
                </c:pt>
                <c:pt idx="6336">
                  <c:v>0.23161999999999999</c:v>
                </c:pt>
                <c:pt idx="6337">
                  <c:v>0.23150999999999999</c:v>
                </c:pt>
                <c:pt idx="6338">
                  <c:v>0.23139999999999999</c:v>
                </c:pt>
                <c:pt idx="6339">
                  <c:v>0.23129</c:v>
                </c:pt>
                <c:pt idx="6340">
                  <c:v>0.23116999999999999</c:v>
                </c:pt>
                <c:pt idx="6341">
                  <c:v>0.23105999999999999</c:v>
                </c:pt>
                <c:pt idx="6342">
                  <c:v>0.23094999999999999</c:v>
                </c:pt>
                <c:pt idx="6343">
                  <c:v>0.23083000000000001</c:v>
                </c:pt>
                <c:pt idx="6344">
                  <c:v>0.23072000000000001</c:v>
                </c:pt>
                <c:pt idx="6345">
                  <c:v>0.23061000000000001</c:v>
                </c:pt>
                <c:pt idx="6346">
                  <c:v>0.23049</c:v>
                </c:pt>
                <c:pt idx="6347">
                  <c:v>0.23038</c:v>
                </c:pt>
                <c:pt idx="6348">
                  <c:v>0.23025999999999999</c:v>
                </c:pt>
                <c:pt idx="6349">
                  <c:v>0.23014999999999999</c:v>
                </c:pt>
                <c:pt idx="6350">
                  <c:v>0.23003000000000001</c:v>
                </c:pt>
                <c:pt idx="6351">
                  <c:v>0.22992000000000001</c:v>
                </c:pt>
                <c:pt idx="6352">
                  <c:v>0.2298</c:v>
                </c:pt>
                <c:pt idx="6353">
                  <c:v>0.22969000000000001</c:v>
                </c:pt>
                <c:pt idx="6354">
                  <c:v>0.22957</c:v>
                </c:pt>
                <c:pt idx="6355">
                  <c:v>0.22946</c:v>
                </c:pt>
                <c:pt idx="6356">
                  <c:v>0.22933999999999999</c:v>
                </c:pt>
                <c:pt idx="6357">
                  <c:v>0.22922000000000001</c:v>
                </c:pt>
                <c:pt idx="6358">
                  <c:v>0.22911000000000001</c:v>
                </c:pt>
                <c:pt idx="6359">
                  <c:v>0.22899</c:v>
                </c:pt>
                <c:pt idx="6360">
                  <c:v>0.22886999999999999</c:v>
                </c:pt>
                <c:pt idx="6361">
                  <c:v>0.22875999999999999</c:v>
                </c:pt>
                <c:pt idx="6362">
                  <c:v>0.22864000000000001</c:v>
                </c:pt>
                <c:pt idx="6363">
                  <c:v>0.22852</c:v>
                </c:pt>
                <c:pt idx="6364">
                  <c:v>0.22841</c:v>
                </c:pt>
                <c:pt idx="6365">
                  <c:v>0.22828999999999999</c:v>
                </c:pt>
                <c:pt idx="6366">
                  <c:v>0.22817999999999999</c:v>
                </c:pt>
                <c:pt idx="6367">
                  <c:v>0.22806000000000001</c:v>
                </c:pt>
                <c:pt idx="6368">
                  <c:v>0.22795000000000001</c:v>
                </c:pt>
                <c:pt idx="6369">
                  <c:v>0.22783999999999999</c:v>
                </c:pt>
                <c:pt idx="6370">
                  <c:v>0.22772000000000001</c:v>
                </c:pt>
                <c:pt idx="6371">
                  <c:v>0.22761000000000001</c:v>
                </c:pt>
                <c:pt idx="6372">
                  <c:v>0.22750000000000001</c:v>
                </c:pt>
                <c:pt idx="6373">
                  <c:v>0.22739000000000001</c:v>
                </c:pt>
                <c:pt idx="6374">
                  <c:v>0.22728000000000001</c:v>
                </c:pt>
                <c:pt idx="6375">
                  <c:v>0.22717000000000001</c:v>
                </c:pt>
                <c:pt idx="6376">
                  <c:v>0.22706999999999999</c:v>
                </c:pt>
                <c:pt idx="6377">
                  <c:v>0.22696</c:v>
                </c:pt>
                <c:pt idx="6378">
                  <c:v>0.22685</c:v>
                </c:pt>
                <c:pt idx="6379">
                  <c:v>0.22674</c:v>
                </c:pt>
                <c:pt idx="6380">
                  <c:v>0.22664000000000001</c:v>
                </c:pt>
                <c:pt idx="6381">
                  <c:v>0.22653000000000001</c:v>
                </c:pt>
                <c:pt idx="6382">
                  <c:v>0.22642000000000001</c:v>
                </c:pt>
                <c:pt idx="6383">
                  <c:v>0.22631000000000001</c:v>
                </c:pt>
                <c:pt idx="6384">
                  <c:v>0.22620000000000001</c:v>
                </c:pt>
                <c:pt idx="6385">
                  <c:v>0.2261</c:v>
                </c:pt>
                <c:pt idx="6386">
                  <c:v>0.22599</c:v>
                </c:pt>
                <c:pt idx="6387">
                  <c:v>0.22588</c:v>
                </c:pt>
                <c:pt idx="6388">
                  <c:v>0.22577</c:v>
                </c:pt>
                <c:pt idx="6389">
                  <c:v>0.22566</c:v>
                </c:pt>
                <c:pt idx="6390">
                  <c:v>0.22555</c:v>
                </c:pt>
                <c:pt idx="6391">
                  <c:v>0.22544</c:v>
                </c:pt>
                <c:pt idx="6392">
                  <c:v>0.22533</c:v>
                </c:pt>
                <c:pt idx="6393">
                  <c:v>0.22523000000000001</c:v>
                </c:pt>
                <c:pt idx="6394">
                  <c:v>0.22511999999999999</c:v>
                </c:pt>
                <c:pt idx="6395">
                  <c:v>0.22500999999999999</c:v>
                </c:pt>
                <c:pt idx="6396">
                  <c:v>0.22491</c:v>
                </c:pt>
                <c:pt idx="6397">
                  <c:v>0.2248</c:v>
                </c:pt>
                <c:pt idx="6398">
                  <c:v>0.22470000000000001</c:v>
                </c:pt>
                <c:pt idx="6399">
                  <c:v>0.22459000000000001</c:v>
                </c:pt>
                <c:pt idx="6400">
                  <c:v>0.22448000000000001</c:v>
                </c:pt>
                <c:pt idx="6401">
                  <c:v>0.22438</c:v>
                </c:pt>
                <c:pt idx="6402">
                  <c:v>0.22427</c:v>
                </c:pt>
                <c:pt idx="6403">
                  <c:v>0.22416</c:v>
                </c:pt>
                <c:pt idx="6404">
                  <c:v>0.22406000000000001</c:v>
                </c:pt>
                <c:pt idx="6405">
                  <c:v>0.22395000000000001</c:v>
                </c:pt>
                <c:pt idx="6406">
                  <c:v>0.22384000000000001</c:v>
                </c:pt>
                <c:pt idx="6407">
                  <c:v>0.22373000000000001</c:v>
                </c:pt>
                <c:pt idx="6408">
                  <c:v>0.22362000000000001</c:v>
                </c:pt>
                <c:pt idx="6409">
                  <c:v>0.22352</c:v>
                </c:pt>
                <c:pt idx="6410">
                  <c:v>0.22341</c:v>
                </c:pt>
                <c:pt idx="6411">
                  <c:v>0.2233</c:v>
                </c:pt>
                <c:pt idx="6412">
                  <c:v>0.22319</c:v>
                </c:pt>
                <c:pt idx="6413">
                  <c:v>0.22308</c:v>
                </c:pt>
                <c:pt idx="6414">
                  <c:v>0.22297</c:v>
                </c:pt>
                <c:pt idx="6415">
                  <c:v>0.22286</c:v>
                </c:pt>
                <c:pt idx="6416">
                  <c:v>0.22275</c:v>
                </c:pt>
                <c:pt idx="6417">
                  <c:v>0.22264</c:v>
                </c:pt>
                <c:pt idx="6418">
                  <c:v>0.22253000000000001</c:v>
                </c:pt>
                <c:pt idx="6419">
                  <c:v>0.22242000000000001</c:v>
                </c:pt>
                <c:pt idx="6420">
                  <c:v>0.22231000000000001</c:v>
                </c:pt>
                <c:pt idx="6421">
                  <c:v>0.22220000000000001</c:v>
                </c:pt>
                <c:pt idx="6422">
                  <c:v>0.22209000000000001</c:v>
                </c:pt>
                <c:pt idx="6423">
                  <c:v>0.22198000000000001</c:v>
                </c:pt>
                <c:pt idx="6424">
                  <c:v>0.22187000000000001</c:v>
                </c:pt>
                <c:pt idx="6425">
                  <c:v>0.22175</c:v>
                </c:pt>
                <c:pt idx="6426">
                  <c:v>0.22164</c:v>
                </c:pt>
                <c:pt idx="6427">
                  <c:v>0.22153</c:v>
                </c:pt>
                <c:pt idx="6428">
                  <c:v>0.22142000000000001</c:v>
                </c:pt>
                <c:pt idx="6429">
                  <c:v>0.2213</c:v>
                </c:pt>
                <c:pt idx="6430">
                  <c:v>0.22119</c:v>
                </c:pt>
                <c:pt idx="6431">
                  <c:v>0.22108</c:v>
                </c:pt>
                <c:pt idx="6432">
                  <c:v>0.22097</c:v>
                </c:pt>
                <c:pt idx="6433">
                  <c:v>0.22084999999999999</c:v>
                </c:pt>
                <c:pt idx="6434">
                  <c:v>0.22073999999999999</c:v>
                </c:pt>
                <c:pt idx="6435">
                  <c:v>0.22062000000000001</c:v>
                </c:pt>
                <c:pt idx="6436">
                  <c:v>0.22051000000000001</c:v>
                </c:pt>
                <c:pt idx="6437">
                  <c:v>0.22040000000000001</c:v>
                </c:pt>
                <c:pt idx="6438">
                  <c:v>0.22028</c:v>
                </c:pt>
                <c:pt idx="6439">
                  <c:v>0.22017</c:v>
                </c:pt>
                <c:pt idx="6440">
                  <c:v>0.22005</c:v>
                </c:pt>
                <c:pt idx="6441">
                  <c:v>0.21994</c:v>
                </c:pt>
                <c:pt idx="6442">
                  <c:v>0.21981999999999999</c:v>
                </c:pt>
                <c:pt idx="6443">
                  <c:v>0.21970999999999999</c:v>
                </c:pt>
                <c:pt idx="6444">
                  <c:v>0.21959000000000001</c:v>
                </c:pt>
                <c:pt idx="6445">
                  <c:v>0.21948000000000001</c:v>
                </c:pt>
                <c:pt idx="6446">
                  <c:v>0.21936</c:v>
                </c:pt>
                <c:pt idx="6447">
                  <c:v>0.21925</c:v>
                </c:pt>
                <c:pt idx="6448">
                  <c:v>0.21912999999999999</c:v>
                </c:pt>
                <c:pt idx="6449">
                  <c:v>0.21901999999999999</c:v>
                </c:pt>
                <c:pt idx="6450">
                  <c:v>0.21890000000000001</c:v>
                </c:pt>
                <c:pt idx="6451">
                  <c:v>0.21879000000000001</c:v>
                </c:pt>
                <c:pt idx="6452">
                  <c:v>0.21868000000000001</c:v>
                </c:pt>
                <c:pt idx="6453">
                  <c:v>0.21856999999999999</c:v>
                </c:pt>
                <c:pt idx="6454">
                  <c:v>0.21845999999999999</c:v>
                </c:pt>
                <c:pt idx="6455">
                  <c:v>0.21834999999999999</c:v>
                </c:pt>
                <c:pt idx="6456">
                  <c:v>0.21823999999999999</c:v>
                </c:pt>
                <c:pt idx="6457">
                  <c:v>0.21812999999999999</c:v>
                </c:pt>
                <c:pt idx="6458">
                  <c:v>0.21801999999999999</c:v>
                </c:pt>
                <c:pt idx="6459">
                  <c:v>0.21790999999999999</c:v>
                </c:pt>
                <c:pt idx="6460">
                  <c:v>0.21781</c:v>
                </c:pt>
                <c:pt idx="6461">
                  <c:v>0.2177</c:v>
                </c:pt>
                <c:pt idx="6462">
                  <c:v>0.21759000000000001</c:v>
                </c:pt>
                <c:pt idx="6463">
                  <c:v>0.21748999999999999</c:v>
                </c:pt>
                <c:pt idx="6464">
                  <c:v>0.21737999999999999</c:v>
                </c:pt>
                <c:pt idx="6465">
                  <c:v>0.21728</c:v>
                </c:pt>
                <c:pt idx="6466">
                  <c:v>0.21718000000000001</c:v>
                </c:pt>
                <c:pt idx="6467">
                  <c:v>0.21708</c:v>
                </c:pt>
                <c:pt idx="6468">
                  <c:v>0.21697</c:v>
                </c:pt>
                <c:pt idx="6469">
                  <c:v>0.21687000000000001</c:v>
                </c:pt>
                <c:pt idx="6470">
                  <c:v>0.21676999999999999</c:v>
                </c:pt>
                <c:pt idx="6471">
                  <c:v>0.21667</c:v>
                </c:pt>
                <c:pt idx="6472">
                  <c:v>0.21657000000000001</c:v>
                </c:pt>
                <c:pt idx="6473">
                  <c:v>0.21647</c:v>
                </c:pt>
                <c:pt idx="6474">
                  <c:v>0.21637999999999999</c:v>
                </c:pt>
                <c:pt idx="6475">
                  <c:v>0.21628</c:v>
                </c:pt>
                <c:pt idx="6476">
                  <c:v>0.21618000000000001</c:v>
                </c:pt>
                <c:pt idx="6477">
                  <c:v>0.21609</c:v>
                </c:pt>
                <c:pt idx="6478">
                  <c:v>0.21598999999999999</c:v>
                </c:pt>
                <c:pt idx="6479">
                  <c:v>0.21590000000000001</c:v>
                </c:pt>
                <c:pt idx="6480">
                  <c:v>0.21579999999999999</c:v>
                </c:pt>
                <c:pt idx="6481">
                  <c:v>0.21571000000000001</c:v>
                </c:pt>
                <c:pt idx="6482">
                  <c:v>0.21562000000000001</c:v>
                </c:pt>
                <c:pt idx="6483">
                  <c:v>0.21551999999999999</c:v>
                </c:pt>
                <c:pt idx="6484">
                  <c:v>0.21543000000000001</c:v>
                </c:pt>
                <c:pt idx="6485">
                  <c:v>0.21534</c:v>
                </c:pt>
                <c:pt idx="6486">
                  <c:v>0.21525</c:v>
                </c:pt>
                <c:pt idx="6487">
                  <c:v>0.21515999999999999</c:v>
                </c:pt>
                <c:pt idx="6488">
                  <c:v>0.21507000000000001</c:v>
                </c:pt>
                <c:pt idx="6489">
                  <c:v>0.21498</c:v>
                </c:pt>
                <c:pt idx="6490">
                  <c:v>0.21489</c:v>
                </c:pt>
                <c:pt idx="6491">
                  <c:v>0.21481</c:v>
                </c:pt>
                <c:pt idx="6492">
                  <c:v>0.21471999999999999</c:v>
                </c:pt>
                <c:pt idx="6493">
                  <c:v>0.21462999999999999</c:v>
                </c:pt>
                <c:pt idx="6494">
                  <c:v>0.21454999999999999</c:v>
                </c:pt>
                <c:pt idx="6495">
                  <c:v>0.21446000000000001</c:v>
                </c:pt>
                <c:pt idx="6496">
                  <c:v>0.21437999999999999</c:v>
                </c:pt>
                <c:pt idx="6497">
                  <c:v>0.21429000000000001</c:v>
                </c:pt>
                <c:pt idx="6498">
                  <c:v>0.21421000000000001</c:v>
                </c:pt>
                <c:pt idx="6499">
                  <c:v>0.21412999999999999</c:v>
                </c:pt>
                <c:pt idx="6500">
                  <c:v>0.21404999999999999</c:v>
                </c:pt>
                <c:pt idx="6501">
                  <c:v>0.21396000000000001</c:v>
                </c:pt>
                <c:pt idx="6502">
                  <c:v>0.21387999999999999</c:v>
                </c:pt>
                <c:pt idx="6503">
                  <c:v>0.21379999999999999</c:v>
                </c:pt>
                <c:pt idx="6504">
                  <c:v>0.21371999999999999</c:v>
                </c:pt>
                <c:pt idx="6505">
                  <c:v>0.21364</c:v>
                </c:pt>
                <c:pt idx="6506">
                  <c:v>0.21357000000000001</c:v>
                </c:pt>
                <c:pt idx="6507">
                  <c:v>0.21349000000000001</c:v>
                </c:pt>
                <c:pt idx="6508">
                  <c:v>0.21340999999999999</c:v>
                </c:pt>
                <c:pt idx="6509">
                  <c:v>0.21332999999999999</c:v>
                </c:pt>
                <c:pt idx="6510">
                  <c:v>0.21326000000000001</c:v>
                </c:pt>
                <c:pt idx="6511">
                  <c:v>0.21318000000000001</c:v>
                </c:pt>
                <c:pt idx="6512">
                  <c:v>0.21310999999999999</c:v>
                </c:pt>
                <c:pt idx="6513">
                  <c:v>0.21303</c:v>
                </c:pt>
                <c:pt idx="6514">
                  <c:v>0.21296000000000001</c:v>
                </c:pt>
                <c:pt idx="6515">
                  <c:v>0.21289</c:v>
                </c:pt>
                <c:pt idx="6516">
                  <c:v>0.21281</c:v>
                </c:pt>
                <c:pt idx="6517">
                  <c:v>0.21274000000000001</c:v>
                </c:pt>
                <c:pt idx="6518">
                  <c:v>0.21267</c:v>
                </c:pt>
                <c:pt idx="6519">
                  <c:v>0.21260000000000001</c:v>
                </c:pt>
                <c:pt idx="6520">
                  <c:v>0.21253</c:v>
                </c:pt>
                <c:pt idx="6521">
                  <c:v>0.21246000000000001</c:v>
                </c:pt>
                <c:pt idx="6522">
                  <c:v>0.21239</c:v>
                </c:pt>
                <c:pt idx="6523">
                  <c:v>0.21232000000000001</c:v>
                </c:pt>
                <c:pt idx="6524">
                  <c:v>0.21226</c:v>
                </c:pt>
                <c:pt idx="6525">
                  <c:v>0.21218999999999999</c:v>
                </c:pt>
                <c:pt idx="6526">
                  <c:v>0.21212</c:v>
                </c:pt>
                <c:pt idx="6527">
                  <c:v>0.21206</c:v>
                </c:pt>
                <c:pt idx="6528">
                  <c:v>0.21199000000000001</c:v>
                </c:pt>
                <c:pt idx="6529">
                  <c:v>0.21192</c:v>
                </c:pt>
                <c:pt idx="6530">
                  <c:v>0.21185999999999999</c:v>
                </c:pt>
                <c:pt idx="6531">
                  <c:v>0.21179999999999999</c:v>
                </c:pt>
                <c:pt idx="6532">
                  <c:v>0.21173</c:v>
                </c:pt>
                <c:pt idx="6533">
                  <c:v>0.21167</c:v>
                </c:pt>
                <c:pt idx="6534">
                  <c:v>0.21160999999999999</c:v>
                </c:pt>
                <c:pt idx="6535">
                  <c:v>0.21154999999999999</c:v>
                </c:pt>
                <c:pt idx="6536">
                  <c:v>0.21149000000000001</c:v>
                </c:pt>
                <c:pt idx="6537">
                  <c:v>0.21143000000000001</c:v>
                </c:pt>
                <c:pt idx="6538">
                  <c:v>0.21137</c:v>
                </c:pt>
                <c:pt idx="6539">
                  <c:v>0.21131</c:v>
                </c:pt>
                <c:pt idx="6540">
                  <c:v>0.21124999999999999</c:v>
                </c:pt>
                <c:pt idx="6541">
                  <c:v>0.21118999999999999</c:v>
                </c:pt>
                <c:pt idx="6542">
                  <c:v>0.21113000000000001</c:v>
                </c:pt>
                <c:pt idx="6543">
                  <c:v>0.21107999999999999</c:v>
                </c:pt>
                <c:pt idx="6544">
                  <c:v>0.21102000000000001</c:v>
                </c:pt>
                <c:pt idx="6545">
                  <c:v>0.21096000000000001</c:v>
                </c:pt>
                <c:pt idx="6546">
                  <c:v>0.21090999999999999</c:v>
                </c:pt>
                <c:pt idx="6547">
                  <c:v>0.21085000000000001</c:v>
                </c:pt>
                <c:pt idx="6548">
                  <c:v>0.21079999999999999</c:v>
                </c:pt>
                <c:pt idx="6549">
                  <c:v>0.21074999999999999</c:v>
                </c:pt>
                <c:pt idx="6550">
                  <c:v>0.21068999999999999</c:v>
                </c:pt>
                <c:pt idx="6551">
                  <c:v>0.21063999999999999</c:v>
                </c:pt>
                <c:pt idx="6552">
                  <c:v>0.21059</c:v>
                </c:pt>
                <c:pt idx="6553">
                  <c:v>0.21054</c:v>
                </c:pt>
                <c:pt idx="6554">
                  <c:v>0.21049000000000001</c:v>
                </c:pt>
                <c:pt idx="6555">
                  <c:v>0.21043999999999999</c:v>
                </c:pt>
                <c:pt idx="6556">
                  <c:v>0.21038999999999999</c:v>
                </c:pt>
                <c:pt idx="6557">
                  <c:v>0.21034</c:v>
                </c:pt>
                <c:pt idx="6558">
                  <c:v>0.21029</c:v>
                </c:pt>
                <c:pt idx="6559">
                  <c:v>0.21024000000000001</c:v>
                </c:pt>
                <c:pt idx="6560">
                  <c:v>0.21018999999999999</c:v>
                </c:pt>
                <c:pt idx="6561">
                  <c:v>0.21015</c:v>
                </c:pt>
                <c:pt idx="6562">
                  <c:v>0.21010000000000001</c:v>
                </c:pt>
                <c:pt idx="6563">
                  <c:v>0.21006</c:v>
                </c:pt>
                <c:pt idx="6564">
                  <c:v>0.21001</c:v>
                </c:pt>
                <c:pt idx="6565">
                  <c:v>0.20996999999999999</c:v>
                </c:pt>
                <c:pt idx="6566">
                  <c:v>0.20992</c:v>
                </c:pt>
                <c:pt idx="6567">
                  <c:v>0.20988000000000001</c:v>
                </c:pt>
                <c:pt idx="6568">
                  <c:v>0.20984</c:v>
                </c:pt>
                <c:pt idx="6569">
                  <c:v>0.20979</c:v>
                </c:pt>
                <c:pt idx="6570">
                  <c:v>0.20974999999999999</c:v>
                </c:pt>
                <c:pt idx="6571">
                  <c:v>0.20971000000000001</c:v>
                </c:pt>
                <c:pt idx="6572">
                  <c:v>0.20967</c:v>
                </c:pt>
                <c:pt idx="6573">
                  <c:v>0.20963000000000001</c:v>
                </c:pt>
                <c:pt idx="6574">
                  <c:v>0.20959</c:v>
                </c:pt>
                <c:pt idx="6575">
                  <c:v>0.20954999999999999</c:v>
                </c:pt>
                <c:pt idx="6576">
                  <c:v>0.20951</c:v>
                </c:pt>
                <c:pt idx="6577">
                  <c:v>0.20946999999999999</c:v>
                </c:pt>
                <c:pt idx="6578">
                  <c:v>0.20943999999999999</c:v>
                </c:pt>
                <c:pt idx="6579">
                  <c:v>0.2094</c:v>
                </c:pt>
                <c:pt idx="6580">
                  <c:v>0.20935999999999999</c:v>
                </c:pt>
                <c:pt idx="6581">
                  <c:v>0.20932999999999999</c:v>
                </c:pt>
                <c:pt idx="6582">
                  <c:v>0.20929</c:v>
                </c:pt>
                <c:pt idx="6583">
                  <c:v>0.20926</c:v>
                </c:pt>
                <c:pt idx="6584">
                  <c:v>0.20921999999999999</c:v>
                </c:pt>
                <c:pt idx="6585">
                  <c:v>0.20918999999999999</c:v>
                </c:pt>
                <c:pt idx="6586">
                  <c:v>0.20916000000000001</c:v>
                </c:pt>
                <c:pt idx="6587">
                  <c:v>0.20912</c:v>
                </c:pt>
                <c:pt idx="6588">
                  <c:v>0.20909</c:v>
                </c:pt>
                <c:pt idx="6589">
                  <c:v>0.20906</c:v>
                </c:pt>
                <c:pt idx="6590">
                  <c:v>0.20902999999999999</c:v>
                </c:pt>
                <c:pt idx="6591">
                  <c:v>0.20899999999999999</c:v>
                </c:pt>
                <c:pt idx="6592">
                  <c:v>0.20896999999999999</c:v>
                </c:pt>
                <c:pt idx="6593">
                  <c:v>0.20893999999999999</c:v>
                </c:pt>
                <c:pt idx="6594">
                  <c:v>0.20891000000000001</c:v>
                </c:pt>
                <c:pt idx="6595">
                  <c:v>0.20888000000000001</c:v>
                </c:pt>
                <c:pt idx="6596">
                  <c:v>0.20885000000000001</c:v>
                </c:pt>
                <c:pt idx="6597">
                  <c:v>0.20882999999999999</c:v>
                </c:pt>
                <c:pt idx="6598">
                  <c:v>0.20880000000000001</c:v>
                </c:pt>
                <c:pt idx="6599">
                  <c:v>0.20877000000000001</c:v>
                </c:pt>
                <c:pt idx="6600">
                  <c:v>0.20874999999999999</c:v>
                </c:pt>
                <c:pt idx="6601">
                  <c:v>0.20871999999999999</c:v>
                </c:pt>
                <c:pt idx="6602">
                  <c:v>0.2087</c:v>
                </c:pt>
                <c:pt idx="6603">
                  <c:v>0.20866999999999999</c:v>
                </c:pt>
                <c:pt idx="6604">
                  <c:v>0.20865</c:v>
                </c:pt>
                <c:pt idx="6605">
                  <c:v>0.20862</c:v>
                </c:pt>
                <c:pt idx="6606">
                  <c:v>0.20860000000000001</c:v>
                </c:pt>
                <c:pt idx="6607">
                  <c:v>0.20857999999999999</c:v>
                </c:pt>
                <c:pt idx="6608">
                  <c:v>0.20856</c:v>
                </c:pt>
                <c:pt idx="6609">
                  <c:v>0.20854</c:v>
                </c:pt>
                <c:pt idx="6610">
                  <c:v>0.20852000000000001</c:v>
                </c:pt>
                <c:pt idx="6611">
                  <c:v>0.20849999999999999</c:v>
                </c:pt>
                <c:pt idx="6612">
                  <c:v>0.20848</c:v>
                </c:pt>
                <c:pt idx="6613">
                  <c:v>0.20846000000000001</c:v>
                </c:pt>
                <c:pt idx="6614">
                  <c:v>0.20843999999999999</c:v>
                </c:pt>
                <c:pt idx="6615">
                  <c:v>0.20841999999999999</c:v>
                </c:pt>
                <c:pt idx="6616">
                  <c:v>0.2084</c:v>
                </c:pt>
                <c:pt idx="6617">
                  <c:v>0.20838999999999999</c:v>
                </c:pt>
                <c:pt idx="6618">
                  <c:v>0.20837</c:v>
                </c:pt>
                <c:pt idx="6619">
                  <c:v>0.20835000000000001</c:v>
                </c:pt>
                <c:pt idx="6620">
                  <c:v>0.20834</c:v>
                </c:pt>
                <c:pt idx="6621">
                  <c:v>0.20832000000000001</c:v>
                </c:pt>
                <c:pt idx="6622">
                  <c:v>0.20831</c:v>
                </c:pt>
                <c:pt idx="6623">
                  <c:v>0.20830000000000001</c:v>
                </c:pt>
                <c:pt idx="6624">
                  <c:v>0.20827999999999999</c:v>
                </c:pt>
                <c:pt idx="6625">
                  <c:v>0.20827000000000001</c:v>
                </c:pt>
                <c:pt idx="6626">
                  <c:v>0.20826</c:v>
                </c:pt>
                <c:pt idx="6627">
                  <c:v>0.20824000000000001</c:v>
                </c:pt>
                <c:pt idx="6628">
                  <c:v>0.20823</c:v>
                </c:pt>
                <c:pt idx="6629">
                  <c:v>0.20821999999999999</c:v>
                </c:pt>
                <c:pt idx="6630">
                  <c:v>0.20821000000000001</c:v>
                </c:pt>
                <c:pt idx="6631">
                  <c:v>0.2082</c:v>
                </c:pt>
                <c:pt idx="6632">
                  <c:v>0.20818999999999999</c:v>
                </c:pt>
                <c:pt idx="6633">
                  <c:v>0.20818</c:v>
                </c:pt>
                <c:pt idx="6634">
                  <c:v>0.20818</c:v>
                </c:pt>
                <c:pt idx="6635">
                  <c:v>0.20816999999999999</c:v>
                </c:pt>
                <c:pt idx="6636">
                  <c:v>0.20816000000000001</c:v>
                </c:pt>
                <c:pt idx="6637">
                  <c:v>0.20815</c:v>
                </c:pt>
                <c:pt idx="6638">
                  <c:v>0.20815</c:v>
                </c:pt>
                <c:pt idx="6639">
                  <c:v>0.20813999999999999</c:v>
                </c:pt>
                <c:pt idx="6640">
                  <c:v>0.20813999999999999</c:v>
                </c:pt>
                <c:pt idx="6641">
                  <c:v>0.20813000000000001</c:v>
                </c:pt>
                <c:pt idx="6642">
                  <c:v>0.20813000000000001</c:v>
                </c:pt>
                <c:pt idx="6643">
                  <c:v>0.20812</c:v>
                </c:pt>
                <c:pt idx="6644">
                  <c:v>0.20812</c:v>
                </c:pt>
                <c:pt idx="6645">
                  <c:v>0.20812</c:v>
                </c:pt>
                <c:pt idx="6646">
                  <c:v>0.20810999999999999</c:v>
                </c:pt>
                <c:pt idx="6647">
                  <c:v>0.20810999999999999</c:v>
                </c:pt>
                <c:pt idx="6648">
                  <c:v>0.20810999999999999</c:v>
                </c:pt>
                <c:pt idx="6649">
                  <c:v>0.20810999999999999</c:v>
                </c:pt>
                <c:pt idx="6650">
                  <c:v>0.20810999999999999</c:v>
                </c:pt>
                <c:pt idx="6651">
                  <c:v>0.20810999999999999</c:v>
                </c:pt>
                <c:pt idx="6652">
                  <c:v>0.20810999999999999</c:v>
                </c:pt>
                <c:pt idx="6653">
                  <c:v>0.20810999999999999</c:v>
                </c:pt>
                <c:pt idx="6654">
                  <c:v>0.20810999999999999</c:v>
                </c:pt>
                <c:pt idx="6655">
                  <c:v>0.20810999999999999</c:v>
                </c:pt>
                <c:pt idx="6656">
                  <c:v>0.20812</c:v>
                </c:pt>
                <c:pt idx="6657">
                  <c:v>0.20812</c:v>
                </c:pt>
                <c:pt idx="6658">
                  <c:v>0.20812</c:v>
                </c:pt>
                <c:pt idx="6659">
                  <c:v>0.20813000000000001</c:v>
                </c:pt>
                <c:pt idx="6660">
                  <c:v>0.20813000000000001</c:v>
                </c:pt>
                <c:pt idx="6661">
                  <c:v>0.20813999999999999</c:v>
                </c:pt>
                <c:pt idx="6662">
                  <c:v>0.20813999999999999</c:v>
                </c:pt>
                <c:pt idx="6663">
                  <c:v>0.20815</c:v>
                </c:pt>
                <c:pt idx="6664">
                  <c:v>0.20815</c:v>
                </c:pt>
                <c:pt idx="6665">
                  <c:v>0.20816000000000001</c:v>
                </c:pt>
                <c:pt idx="6666">
                  <c:v>0.20816999999999999</c:v>
                </c:pt>
                <c:pt idx="6667">
                  <c:v>0.20818</c:v>
                </c:pt>
                <c:pt idx="6668">
                  <c:v>0.20818</c:v>
                </c:pt>
                <c:pt idx="6669">
                  <c:v>0.20818999999999999</c:v>
                </c:pt>
                <c:pt idx="6670">
                  <c:v>0.2082</c:v>
                </c:pt>
                <c:pt idx="6671">
                  <c:v>0.20821000000000001</c:v>
                </c:pt>
                <c:pt idx="6672">
                  <c:v>0.20821999999999999</c:v>
                </c:pt>
                <c:pt idx="6673">
                  <c:v>0.20823</c:v>
                </c:pt>
                <c:pt idx="6674">
                  <c:v>0.20824000000000001</c:v>
                </c:pt>
                <c:pt idx="6675">
                  <c:v>0.20826</c:v>
                </c:pt>
                <c:pt idx="6676">
                  <c:v>0.20827000000000001</c:v>
                </c:pt>
                <c:pt idx="6677">
                  <c:v>0.20827999999999999</c:v>
                </c:pt>
                <c:pt idx="6678">
                  <c:v>0.20829</c:v>
                </c:pt>
                <c:pt idx="6679">
                  <c:v>0.20831</c:v>
                </c:pt>
                <c:pt idx="6680">
                  <c:v>0.20832000000000001</c:v>
                </c:pt>
                <c:pt idx="6681">
                  <c:v>0.20834</c:v>
                </c:pt>
                <c:pt idx="6682">
                  <c:v>0.20835000000000001</c:v>
                </c:pt>
                <c:pt idx="6683">
                  <c:v>0.20837</c:v>
                </c:pt>
                <c:pt idx="6684">
                  <c:v>0.20838000000000001</c:v>
                </c:pt>
                <c:pt idx="6685">
                  <c:v>0.2084</c:v>
                </c:pt>
                <c:pt idx="6686">
                  <c:v>0.20841999999999999</c:v>
                </c:pt>
                <c:pt idx="6687">
                  <c:v>0.20843</c:v>
                </c:pt>
                <c:pt idx="6688">
                  <c:v>0.20845</c:v>
                </c:pt>
                <c:pt idx="6689">
                  <c:v>0.20846999999999999</c:v>
                </c:pt>
                <c:pt idx="6690">
                  <c:v>0.20849000000000001</c:v>
                </c:pt>
                <c:pt idx="6691">
                  <c:v>0.20851</c:v>
                </c:pt>
                <c:pt idx="6692">
                  <c:v>0.20852999999999999</c:v>
                </c:pt>
                <c:pt idx="6693">
                  <c:v>0.20855000000000001</c:v>
                </c:pt>
                <c:pt idx="6694">
                  <c:v>0.20857000000000001</c:v>
                </c:pt>
                <c:pt idx="6695">
                  <c:v>0.20859</c:v>
                </c:pt>
                <c:pt idx="6696">
                  <c:v>0.20860999999999999</c:v>
                </c:pt>
                <c:pt idx="6697">
                  <c:v>0.20863000000000001</c:v>
                </c:pt>
                <c:pt idx="6698">
                  <c:v>0.20865</c:v>
                </c:pt>
                <c:pt idx="6699">
                  <c:v>0.20868</c:v>
                </c:pt>
                <c:pt idx="6700">
                  <c:v>0.2087</c:v>
                </c:pt>
                <c:pt idx="6701">
                  <c:v>0.20871999999999999</c:v>
                </c:pt>
                <c:pt idx="6702">
                  <c:v>0.20874999999999999</c:v>
                </c:pt>
                <c:pt idx="6703">
                  <c:v>0.20877000000000001</c:v>
                </c:pt>
                <c:pt idx="6704">
                  <c:v>0.20880000000000001</c:v>
                </c:pt>
                <c:pt idx="6705">
                  <c:v>0.20882000000000001</c:v>
                </c:pt>
                <c:pt idx="6706">
                  <c:v>0.20885000000000001</c:v>
                </c:pt>
                <c:pt idx="6707">
                  <c:v>0.20888000000000001</c:v>
                </c:pt>
                <c:pt idx="6708">
                  <c:v>0.2089</c:v>
                </c:pt>
                <c:pt idx="6709">
                  <c:v>0.20893</c:v>
                </c:pt>
                <c:pt idx="6710">
                  <c:v>0.20896000000000001</c:v>
                </c:pt>
                <c:pt idx="6711">
                  <c:v>0.20899000000000001</c:v>
                </c:pt>
                <c:pt idx="6712">
                  <c:v>0.20902000000000001</c:v>
                </c:pt>
                <c:pt idx="6713">
                  <c:v>0.20905000000000001</c:v>
                </c:pt>
                <c:pt idx="6714">
                  <c:v>0.20907999999999999</c:v>
                </c:pt>
                <c:pt idx="6715">
                  <c:v>0.20910999999999999</c:v>
                </c:pt>
                <c:pt idx="6716">
                  <c:v>0.20913999999999999</c:v>
                </c:pt>
                <c:pt idx="6717">
                  <c:v>0.20916999999999999</c:v>
                </c:pt>
                <c:pt idx="6718">
                  <c:v>0.2092</c:v>
                </c:pt>
                <c:pt idx="6719">
                  <c:v>0.20923</c:v>
                </c:pt>
                <c:pt idx="6720">
                  <c:v>0.20926</c:v>
                </c:pt>
                <c:pt idx="6721">
                  <c:v>0.20930000000000001</c:v>
                </c:pt>
                <c:pt idx="6722">
                  <c:v>0.20932999999999999</c:v>
                </c:pt>
                <c:pt idx="6723">
                  <c:v>0.20935999999999999</c:v>
                </c:pt>
                <c:pt idx="6724">
                  <c:v>0.2094</c:v>
                </c:pt>
                <c:pt idx="6725">
                  <c:v>0.20943000000000001</c:v>
                </c:pt>
                <c:pt idx="6726">
                  <c:v>0.20946999999999999</c:v>
                </c:pt>
                <c:pt idx="6727">
                  <c:v>0.20949999999999999</c:v>
                </c:pt>
                <c:pt idx="6728">
                  <c:v>0.20954</c:v>
                </c:pt>
                <c:pt idx="6729">
                  <c:v>0.20957999999999999</c:v>
                </c:pt>
                <c:pt idx="6730">
                  <c:v>0.20960999999999999</c:v>
                </c:pt>
                <c:pt idx="6731">
                  <c:v>0.20965</c:v>
                </c:pt>
                <c:pt idx="6732">
                  <c:v>0.20968999999999999</c:v>
                </c:pt>
                <c:pt idx="6733">
                  <c:v>0.20973</c:v>
                </c:pt>
                <c:pt idx="6734">
                  <c:v>0.20976</c:v>
                </c:pt>
                <c:pt idx="6735">
                  <c:v>0.20979999999999999</c:v>
                </c:pt>
                <c:pt idx="6736">
                  <c:v>0.20984</c:v>
                </c:pt>
                <c:pt idx="6737">
                  <c:v>0.20988000000000001</c:v>
                </c:pt>
                <c:pt idx="6738">
                  <c:v>0.20992</c:v>
                </c:pt>
                <c:pt idx="6739">
                  <c:v>0.20996000000000001</c:v>
                </c:pt>
                <c:pt idx="6740">
                  <c:v>0.21001</c:v>
                </c:pt>
                <c:pt idx="6741">
                  <c:v>0.21004999999999999</c:v>
                </c:pt>
                <c:pt idx="6742">
                  <c:v>0.21009</c:v>
                </c:pt>
                <c:pt idx="6743">
                  <c:v>0.21013000000000001</c:v>
                </c:pt>
                <c:pt idx="6744">
                  <c:v>0.21018000000000001</c:v>
                </c:pt>
                <c:pt idx="6745">
                  <c:v>0.21021999999999999</c:v>
                </c:pt>
                <c:pt idx="6746">
                  <c:v>0.21026</c:v>
                </c:pt>
                <c:pt idx="6747">
                  <c:v>0.21031</c:v>
                </c:pt>
                <c:pt idx="6748">
                  <c:v>0.21035000000000001</c:v>
                </c:pt>
                <c:pt idx="6749">
                  <c:v>0.2104</c:v>
                </c:pt>
                <c:pt idx="6750">
                  <c:v>0.21043999999999999</c:v>
                </c:pt>
                <c:pt idx="6751">
                  <c:v>0.21049000000000001</c:v>
                </c:pt>
                <c:pt idx="6752">
                  <c:v>0.21054</c:v>
                </c:pt>
                <c:pt idx="6753">
                  <c:v>0.21057999999999999</c:v>
                </c:pt>
                <c:pt idx="6754">
                  <c:v>0.21063000000000001</c:v>
                </c:pt>
                <c:pt idx="6755">
                  <c:v>0.21068000000000001</c:v>
                </c:pt>
                <c:pt idx="6756">
                  <c:v>0.21073</c:v>
                </c:pt>
                <c:pt idx="6757">
                  <c:v>0.21078</c:v>
                </c:pt>
                <c:pt idx="6758">
                  <c:v>0.21082000000000001</c:v>
                </c:pt>
                <c:pt idx="6759">
                  <c:v>0.21087</c:v>
                </c:pt>
                <c:pt idx="6760">
                  <c:v>0.21092</c:v>
                </c:pt>
                <c:pt idx="6761">
                  <c:v>0.21096999999999999</c:v>
                </c:pt>
                <c:pt idx="6762">
                  <c:v>0.21102000000000001</c:v>
                </c:pt>
                <c:pt idx="6763">
                  <c:v>0.21107999999999999</c:v>
                </c:pt>
                <c:pt idx="6764">
                  <c:v>0.21113000000000001</c:v>
                </c:pt>
                <c:pt idx="6765">
                  <c:v>0.21118000000000001</c:v>
                </c:pt>
                <c:pt idx="6766">
                  <c:v>0.21123</c:v>
                </c:pt>
                <c:pt idx="6767">
                  <c:v>0.21129000000000001</c:v>
                </c:pt>
                <c:pt idx="6768">
                  <c:v>0.21134</c:v>
                </c:pt>
                <c:pt idx="6769">
                  <c:v>0.21138999999999999</c:v>
                </c:pt>
                <c:pt idx="6770">
                  <c:v>0.21145</c:v>
                </c:pt>
                <c:pt idx="6771">
                  <c:v>0.21149999999999999</c:v>
                </c:pt>
                <c:pt idx="6772">
                  <c:v>0.21156</c:v>
                </c:pt>
                <c:pt idx="6773">
                  <c:v>0.21160999999999999</c:v>
                </c:pt>
                <c:pt idx="6774">
                  <c:v>0.21167</c:v>
                </c:pt>
                <c:pt idx="6775">
                  <c:v>0.21171999999999999</c:v>
                </c:pt>
                <c:pt idx="6776">
                  <c:v>0.21178</c:v>
                </c:pt>
                <c:pt idx="6777">
                  <c:v>0.21184</c:v>
                </c:pt>
                <c:pt idx="6778">
                  <c:v>0.21190000000000001</c:v>
                </c:pt>
                <c:pt idx="6779">
                  <c:v>0.21195</c:v>
                </c:pt>
                <c:pt idx="6780">
                  <c:v>0.21201</c:v>
                </c:pt>
                <c:pt idx="6781">
                  <c:v>0.21207000000000001</c:v>
                </c:pt>
                <c:pt idx="6782">
                  <c:v>0.21213000000000001</c:v>
                </c:pt>
                <c:pt idx="6783">
                  <c:v>0.21218999999999999</c:v>
                </c:pt>
                <c:pt idx="6784">
                  <c:v>0.21224999999999999</c:v>
                </c:pt>
                <c:pt idx="6785">
                  <c:v>0.21231</c:v>
                </c:pt>
                <c:pt idx="6786">
                  <c:v>0.21237</c:v>
                </c:pt>
                <c:pt idx="6787">
                  <c:v>0.21243000000000001</c:v>
                </c:pt>
                <c:pt idx="6788">
                  <c:v>0.21249000000000001</c:v>
                </c:pt>
                <c:pt idx="6789">
                  <c:v>0.21256</c:v>
                </c:pt>
                <c:pt idx="6790">
                  <c:v>0.21262</c:v>
                </c:pt>
                <c:pt idx="6791">
                  <c:v>0.21268000000000001</c:v>
                </c:pt>
                <c:pt idx="6792">
                  <c:v>0.21274999999999999</c:v>
                </c:pt>
                <c:pt idx="6793">
                  <c:v>0.21281</c:v>
                </c:pt>
                <c:pt idx="6794">
                  <c:v>0.21287</c:v>
                </c:pt>
                <c:pt idx="6795">
                  <c:v>0.21293999999999999</c:v>
                </c:pt>
                <c:pt idx="6796">
                  <c:v>0.21299999999999999</c:v>
                </c:pt>
                <c:pt idx="6797">
                  <c:v>0.21307000000000001</c:v>
                </c:pt>
                <c:pt idx="6798">
                  <c:v>0.21312999999999999</c:v>
                </c:pt>
                <c:pt idx="6799">
                  <c:v>0.2132</c:v>
                </c:pt>
                <c:pt idx="6800">
                  <c:v>0.21326999999999999</c:v>
                </c:pt>
                <c:pt idx="6801">
                  <c:v>0.21332999999999999</c:v>
                </c:pt>
                <c:pt idx="6802">
                  <c:v>0.21340000000000001</c:v>
                </c:pt>
                <c:pt idx="6803">
                  <c:v>0.21346999999999999</c:v>
                </c:pt>
                <c:pt idx="6804">
                  <c:v>0.21354000000000001</c:v>
                </c:pt>
                <c:pt idx="6805">
                  <c:v>0.21360999999999999</c:v>
                </c:pt>
                <c:pt idx="6806">
                  <c:v>0.21368000000000001</c:v>
                </c:pt>
                <c:pt idx="6807">
                  <c:v>0.21375</c:v>
                </c:pt>
                <c:pt idx="6808">
                  <c:v>0.21381</c:v>
                </c:pt>
                <c:pt idx="6809">
                  <c:v>0.21389</c:v>
                </c:pt>
                <c:pt idx="6810">
                  <c:v>0.21396000000000001</c:v>
                </c:pt>
                <c:pt idx="6811">
                  <c:v>0.21403</c:v>
                </c:pt>
                <c:pt idx="6812">
                  <c:v>0.21410000000000001</c:v>
                </c:pt>
                <c:pt idx="6813">
                  <c:v>0.21417</c:v>
                </c:pt>
                <c:pt idx="6814">
                  <c:v>0.21424000000000001</c:v>
                </c:pt>
                <c:pt idx="6815">
                  <c:v>0.21432000000000001</c:v>
                </c:pt>
                <c:pt idx="6816">
                  <c:v>0.21439</c:v>
                </c:pt>
                <c:pt idx="6817">
                  <c:v>0.21446000000000001</c:v>
                </c:pt>
                <c:pt idx="6818">
                  <c:v>0.21454000000000001</c:v>
                </c:pt>
                <c:pt idx="6819">
                  <c:v>0.21461</c:v>
                </c:pt>
                <c:pt idx="6820">
                  <c:v>0.21468000000000001</c:v>
                </c:pt>
                <c:pt idx="6821">
                  <c:v>0.21476000000000001</c:v>
                </c:pt>
                <c:pt idx="6822">
                  <c:v>0.21484</c:v>
                </c:pt>
                <c:pt idx="6823">
                  <c:v>0.21490999999999999</c:v>
                </c:pt>
                <c:pt idx="6824">
                  <c:v>0.21498999999999999</c:v>
                </c:pt>
                <c:pt idx="6825">
                  <c:v>0.21506</c:v>
                </c:pt>
                <c:pt idx="6826">
                  <c:v>0.21514</c:v>
                </c:pt>
                <c:pt idx="6827">
                  <c:v>0.21521999999999999</c:v>
                </c:pt>
                <c:pt idx="6828">
                  <c:v>0.21529999999999999</c:v>
                </c:pt>
                <c:pt idx="6829">
                  <c:v>0.21537000000000001</c:v>
                </c:pt>
                <c:pt idx="6830">
                  <c:v>0.21545</c:v>
                </c:pt>
                <c:pt idx="6831">
                  <c:v>0.21553</c:v>
                </c:pt>
                <c:pt idx="6832">
                  <c:v>0.21561</c:v>
                </c:pt>
                <c:pt idx="6833">
                  <c:v>0.21568999999999999</c:v>
                </c:pt>
                <c:pt idx="6834">
                  <c:v>0.21576999999999999</c:v>
                </c:pt>
                <c:pt idx="6835">
                  <c:v>0.21584999999999999</c:v>
                </c:pt>
                <c:pt idx="6836">
                  <c:v>0.21593000000000001</c:v>
                </c:pt>
                <c:pt idx="6837">
                  <c:v>0.21601000000000001</c:v>
                </c:pt>
                <c:pt idx="6838">
                  <c:v>0.21609999999999999</c:v>
                </c:pt>
                <c:pt idx="6839">
                  <c:v>0.21618000000000001</c:v>
                </c:pt>
                <c:pt idx="6840">
                  <c:v>0.21626000000000001</c:v>
                </c:pt>
                <c:pt idx="6841">
                  <c:v>0.21634</c:v>
                </c:pt>
                <c:pt idx="6842">
                  <c:v>0.21643000000000001</c:v>
                </c:pt>
                <c:pt idx="6843">
                  <c:v>0.21651000000000001</c:v>
                </c:pt>
                <c:pt idx="6844">
                  <c:v>0.21659999999999999</c:v>
                </c:pt>
                <c:pt idx="6845">
                  <c:v>0.21668000000000001</c:v>
                </c:pt>
                <c:pt idx="6846">
                  <c:v>0.21676000000000001</c:v>
                </c:pt>
                <c:pt idx="6847">
                  <c:v>0.21684999999999999</c:v>
                </c:pt>
                <c:pt idx="6848">
                  <c:v>0.21693000000000001</c:v>
                </c:pt>
                <c:pt idx="6849">
                  <c:v>0.21701000000000001</c:v>
                </c:pt>
                <c:pt idx="6850">
                  <c:v>0.21709000000000001</c:v>
                </c:pt>
                <c:pt idx="6851">
                  <c:v>0.21718000000000001</c:v>
                </c:pt>
                <c:pt idx="6852">
                  <c:v>0.21726000000000001</c:v>
                </c:pt>
                <c:pt idx="6853">
                  <c:v>0.21734000000000001</c:v>
                </c:pt>
                <c:pt idx="6854">
                  <c:v>0.21742</c:v>
                </c:pt>
                <c:pt idx="6855">
                  <c:v>0.2175</c:v>
                </c:pt>
                <c:pt idx="6856">
                  <c:v>0.21758</c:v>
                </c:pt>
                <c:pt idx="6857">
                  <c:v>0.21765999999999999</c:v>
                </c:pt>
                <c:pt idx="6858">
                  <c:v>0.21773000000000001</c:v>
                </c:pt>
                <c:pt idx="6859">
                  <c:v>0.21781</c:v>
                </c:pt>
                <c:pt idx="6860">
                  <c:v>0.21789</c:v>
                </c:pt>
                <c:pt idx="6861">
                  <c:v>0.21795999999999999</c:v>
                </c:pt>
                <c:pt idx="6862">
                  <c:v>0.21804000000000001</c:v>
                </c:pt>
                <c:pt idx="6863">
                  <c:v>0.21811</c:v>
                </c:pt>
                <c:pt idx="6864">
                  <c:v>0.21818000000000001</c:v>
                </c:pt>
                <c:pt idx="6865">
                  <c:v>0.21826000000000001</c:v>
                </c:pt>
                <c:pt idx="6866">
                  <c:v>0.21833</c:v>
                </c:pt>
                <c:pt idx="6867">
                  <c:v>0.21840000000000001</c:v>
                </c:pt>
                <c:pt idx="6868">
                  <c:v>0.21847</c:v>
                </c:pt>
                <c:pt idx="6869">
                  <c:v>0.21854000000000001</c:v>
                </c:pt>
                <c:pt idx="6870">
                  <c:v>0.21861</c:v>
                </c:pt>
                <c:pt idx="6871">
                  <c:v>0.21868000000000001</c:v>
                </c:pt>
                <c:pt idx="6872">
                  <c:v>0.21873999999999999</c:v>
                </c:pt>
                <c:pt idx="6873">
                  <c:v>0.21881</c:v>
                </c:pt>
                <c:pt idx="6874">
                  <c:v>0.21887999999999999</c:v>
                </c:pt>
                <c:pt idx="6875">
                  <c:v>0.21894</c:v>
                </c:pt>
                <c:pt idx="6876">
                  <c:v>0.21901000000000001</c:v>
                </c:pt>
                <c:pt idx="6877">
                  <c:v>0.21906999999999999</c:v>
                </c:pt>
                <c:pt idx="6878">
                  <c:v>0.21914</c:v>
                </c:pt>
                <c:pt idx="6879">
                  <c:v>0.21920000000000001</c:v>
                </c:pt>
                <c:pt idx="6880">
                  <c:v>0.21926000000000001</c:v>
                </c:pt>
                <c:pt idx="6881">
                  <c:v>0.21931999999999999</c:v>
                </c:pt>
                <c:pt idx="6882">
                  <c:v>0.21937999999999999</c:v>
                </c:pt>
                <c:pt idx="6883">
                  <c:v>0.21944</c:v>
                </c:pt>
                <c:pt idx="6884">
                  <c:v>0.2195</c:v>
                </c:pt>
                <c:pt idx="6885">
                  <c:v>0.21956000000000001</c:v>
                </c:pt>
                <c:pt idx="6886">
                  <c:v>0.21962000000000001</c:v>
                </c:pt>
                <c:pt idx="6887">
                  <c:v>0.21967999999999999</c:v>
                </c:pt>
                <c:pt idx="6888">
                  <c:v>0.21973000000000001</c:v>
                </c:pt>
                <c:pt idx="6889">
                  <c:v>0.21979000000000001</c:v>
                </c:pt>
                <c:pt idx="6890">
                  <c:v>0.21984999999999999</c:v>
                </c:pt>
                <c:pt idx="6891">
                  <c:v>0.21990000000000001</c:v>
                </c:pt>
                <c:pt idx="6892">
                  <c:v>0.21995999999999999</c:v>
                </c:pt>
                <c:pt idx="6893">
                  <c:v>0.22001000000000001</c:v>
                </c:pt>
                <c:pt idx="6894">
                  <c:v>0.22006000000000001</c:v>
                </c:pt>
                <c:pt idx="6895">
                  <c:v>0.22011</c:v>
                </c:pt>
                <c:pt idx="6896">
                  <c:v>0.22017</c:v>
                </c:pt>
                <c:pt idx="6897">
                  <c:v>0.22022</c:v>
                </c:pt>
                <c:pt idx="6898">
                  <c:v>0.22026999999999999</c:v>
                </c:pt>
                <c:pt idx="6899">
                  <c:v>0.22031999999999999</c:v>
                </c:pt>
                <c:pt idx="6900">
                  <c:v>0.22037000000000001</c:v>
                </c:pt>
                <c:pt idx="6901">
                  <c:v>0.22042</c:v>
                </c:pt>
                <c:pt idx="6902">
                  <c:v>0.22045999999999999</c:v>
                </c:pt>
                <c:pt idx="6903">
                  <c:v>0.22051000000000001</c:v>
                </c:pt>
                <c:pt idx="6904">
                  <c:v>0.22056000000000001</c:v>
                </c:pt>
                <c:pt idx="6905">
                  <c:v>0.22059999999999999</c:v>
                </c:pt>
                <c:pt idx="6906">
                  <c:v>0.22065000000000001</c:v>
                </c:pt>
                <c:pt idx="6907">
                  <c:v>0.22069</c:v>
                </c:pt>
                <c:pt idx="6908">
                  <c:v>0.22073999999999999</c:v>
                </c:pt>
                <c:pt idx="6909">
                  <c:v>0.22078</c:v>
                </c:pt>
                <c:pt idx="6910">
                  <c:v>0.22081999999999999</c:v>
                </c:pt>
                <c:pt idx="6911">
                  <c:v>0.22087000000000001</c:v>
                </c:pt>
                <c:pt idx="6912">
                  <c:v>0.22091</c:v>
                </c:pt>
                <c:pt idx="6913">
                  <c:v>0.22095000000000001</c:v>
                </c:pt>
                <c:pt idx="6914">
                  <c:v>0.22098999999999999</c:v>
                </c:pt>
                <c:pt idx="6915">
                  <c:v>0.22103</c:v>
                </c:pt>
                <c:pt idx="6916">
                  <c:v>0.22106999999999999</c:v>
                </c:pt>
                <c:pt idx="6917">
                  <c:v>0.22111</c:v>
                </c:pt>
                <c:pt idx="6918">
                  <c:v>0.22115000000000001</c:v>
                </c:pt>
                <c:pt idx="6919">
                  <c:v>0.22117999999999999</c:v>
                </c:pt>
                <c:pt idx="6920">
                  <c:v>0.22122</c:v>
                </c:pt>
                <c:pt idx="6921">
                  <c:v>0.22126000000000001</c:v>
                </c:pt>
                <c:pt idx="6922">
                  <c:v>0.22128999999999999</c:v>
                </c:pt>
                <c:pt idx="6923">
                  <c:v>0.22133</c:v>
                </c:pt>
                <c:pt idx="6924">
                  <c:v>0.22136</c:v>
                </c:pt>
                <c:pt idx="6925">
                  <c:v>0.22139</c:v>
                </c:pt>
                <c:pt idx="6926">
                  <c:v>0.22142999999999999</c:v>
                </c:pt>
                <c:pt idx="6927">
                  <c:v>0.22145999999999999</c:v>
                </c:pt>
                <c:pt idx="6928">
                  <c:v>0.22148999999999999</c:v>
                </c:pt>
                <c:pt idx="6929">
                  <c:v>0.22151999999999999</c:v>
                </c:pt>
                <c:pt idx="6930">
                  <c:v>0.22155</c:v>
                </c:pt>
                <c:pt idx="6931">
                  <c:v>0.22158</c:v>
                </c:pt>
                <c:pt idx="6932">
                  <c:v>0.22161</c:v>
                </c:pt>
                <c:pt idx="6933">
                  <c:v>0.22164</c:v>
                </c:pt>
                <c:pt idx="6934">
                  <c:v>0.22167000000000001</c:v>
                </c:pt>
                <c:pt idx="6935">
                  <c:v>0.22170000000000001</c:v>
                </c:pt>
                <c:pt idx="6936">
                  <c:v>0.22173000000000001</c:v>
                </c:pt>
                <c:pt idx="6937">
                  <c:v>0.22175</c:v>
                </c:pt>
                <c:pt idx="6938">
                  <c:v>0.22178</c:v>
                </c:pt>
                <c:pt idx="6939">
                  <c:v>0.2218</c:v>
                </c:pt>
                <c:pt idx="6940">
                  <c:v>0.22183</c:v>
                </c:pt>
                <c:pt idx="6941">
                  <c:v>0.22184999999999999</c:v>
                </c:pt>
                <c:pt idx="6942">
                  <c:v>0.22187999999999999</c:v>
                </c:pt>
                <c:pt idx="6943">
                  <c:v>0.22189999999999999</c:v>
                </c:pt>
                <c:pt idx="6944">
                  <c:v>0.22192000000000001</c:v>
                </c:pt>
                <c:pt idx="6945">
                  <c:v>0.22195000000000001</c:v>
                </c:pt>
                <c:pt idx="6946">
                  <c:v>0.22197</c:v>
                </c:pt>
                <c:pt idx="6947">
                  <c:v>0.22198999999999999</c:v>
                </c:pt>
                <c:pt idx="6948">
                  <c:v>0.22201000000000001</c:v>
                </c:pt>
                <c:pt idx="6949">
                  <c:v>0.22203000000000001</c:v>
                </c:pt>
                <c:pt idx="6950">
                  <c:v>0.22205</c:v>
                </c:pt>
                <c:pt idx="6951">
                  <c:v>0.22206999999999999</c:v>
                </c:pt>
                <c:pt idx="6952">
                  <c:v>0.22208</c:v>
                </c:pt>
                <c:pt idx="6953">
                  <c:v>0.22209999999999999</c:v>
                </c:pt>
                <c:pt idx="6954">
                  <c:v>0.22212000000000001</c:v>
                </c:pt>
                <c:pt idx="6955">
                  <c:v>0.22214</c:v>
                </c:pt>
                <c:pt idx="6956">
                  <c:v>0.22214999999999999</c:v>
                </c:pt>
                <c:pt idx="6957">
                  <c:v>0.22217000000000001</c:v>
                </c:pt>
                <c:pt idx="6958">
                  <c:v>0.22217999999999999</c:v>
                </c:pt>
                <c:pt idx="6959">
                  <c:v>0.22220000000000001</c:v>
                </c:pt>
                <c:pt idx="6960">
                  <c:v>0.22220999999999999</c:v>
                </c:pt>
                <c:pt idx="6961">
                  <c:v>0.22222</c:v>
                </c:pt>
                <c:pt idx="6962">
                  <c:v>0.22223999999999999</c:v>
                </c:pt>
                <c:pt idx="6963">
                  <c:v>0.22225</c:v>
                </c:pt>
                <c:pt idx="6964">
                  <c:v>0.22226000000000001</c:v>
                </c:pt>
                <c:pt idx="6965">
                  <c:v>0.22227</c:v>
                </c:pt>
                <c:pt idx="6966">
                  <c:v>0.22228000000000001</c:v>
                </c:pt>
                <c:pt idx="6967">
                  <c:v>0.22228999999999999</c:v>
                </c:pt>
                <c:pt idx="6968">
                  <c:v>0.2223</c:v>
                </c:pt>
                <c:pt idx="6969">
                  <c:v>0.22231000000000001</c:v>
                </c:pt>
                <c:pt idx="6970">
                  <c:v>0.22231999999999999</c:v>
                </c:pt>
                <c:pt idx="6971">
                  <c:v>0.22233</c:v>
                </c:pt>
                <c:pt idx="6972">
                  <c:v>0.22233</c:v>
                </c:pt>
                <c:pt idx="6973">
                  <c:v>0.22234000000000001</c:v>
                </c:pt>
                <c:pt idx="6974">
                  <c:v>0.22234999999999999</c:v>
                </c:pt>
                <c:pt idx="6975">
                  <c:v>0.22234999999999999</c:v>
                </c:pt>
                <c:pt idx="6976">
                  <c:v>0.22236</c:v>
                </c:pt>
                <c:pt idx="6977">
                  <c:v>0.22236</c:v>
                </c:pt>
                <c:pt idx="6978">
                  <c:v>0.22237000000000001</c:v>
                </c:pt>
                <c:pt idx="6979">
                  <c:v>0.22237000000000001</c:v>
                </c:pt>
                <c:pt idx="6980">
                  <c:v>0.22237000000000001</c:v>
                </c:pt>
                <c:pt idx="6981">
                  <c:v>0.22237999999999999</c:v>
                </c:pt>
                <c:pt idx="6982">
                  <c:v>0.22237999999999999</c:v>
                </c:pt>
                <c:pt idx="6983">
                  <c:v>0.22237999999999999</c:v>
                </c:pt>
                <c:pt idx="6984">
                  <c:v>0.22237999999999999</c:v>
                </c:pt>
                <c:pt idx="6985">
                  <c:v>0.22237999999999999</c:v>
                </c:pt>
                <c:pt idx="6986">
                  <c:v>0.22237999999999999</c:v>
                </c:pt>
                <c:pt idx="6987">
                  <c:v>0.22237999999999999</c:v>
                </c:pt>
                <c:pt idx="6988">
                  <c:v>0.22237999999999999</c:v>
                </c:pt>
                <c:pt idx="6989">
                  <c:v>0.22237999999999999</c:v>
                </c:pt>
                <c:pt idx="6990">
                  <c:v>0.22237000000000001</c:v>
                </c:pt>
                <c:pt idx="6991">
                  <c:v>0.22237000000000001</c:v>
                </c:pt>
                <c:pt idx="6992">
                  <c:v>0.22237000000000001</c:v>
                </c:pt>
                <c:pt idx="6993">
                  <c:v>0.22237000000000001</c:v>
                </c:pt>
                <c:pt idx="6994">
                  <c:v>0.22236</c:v>
                </c:pt>
                <c:pt idx="6995">
                  <c:v>0.22236</c:v>
                </c:pt>
                <c:pt idx="6996">
                  <c:v>0.22234999999999999</c:v>
                </c:pt>
                <c:pt idx="6997">
                  <c:v>0.22234999999999999</c:v>
                </c:pt>
                <c:pt idx="6998">
                  <c:v>0.22234000000000001</c:v>
                </c:pt>
                <c:pt idx="6999">
                  <c:v>0.22233</c:v>
                </c:pt>
                <c:pt idx="7000">
                  <c:v>0.22233</c:v>
                </c:pt>
                <c:pt idx="7001">
                  <c:v>0.22231999999999999</c:v>
                </c:pt>
                <c:pt idx="7002">
                  <c:v>0.22231000000000001</c:v>
                </c:pt>
                <c:pt idx="7003">
                  <c:v>0.22231000000000001</c:v>
                </c:pt>
                <c:pt idx="7004">
                  <c:v>0.2223</c:v>
                </c:pt>
                <c:pt idx="7005">
                  <c:v>0.22228999999999999</c:v>
                </c:pt>
                <c:pt idx="7006">
                  <c:v>0.22228999999999999</c:v>
                </c:pt>
                <c:pt idx="7007">
                  <c:v>0.22228999999999999</c:v>
                </c:pt>
                <c:pt idx="7008">
                  <c:v>0.22228000000000001</c:v>
                </c:pt>
                <c:pt idx="7009">
                  <c:v>0.22228000000000001</c:v>
                </c:pt>
                <c:pt idx="7010">
                  <c:v>0.22228000000000001</c:v>
                </c:pt>
                <c:pt idx="7011">
                  <c:v>0.22227</c:v>
                </c:pt>
                <c:pt idx="7012">
                  <c:v>0.22227</c:v>
                </c:pt>
                <c:pt idx="7013">
                  <c:v>0.22227</c:v>
                </c:pt>
                <c:pt idx="7014">
                  <c:v>0.22227</c:v>
                </c:pt>
                <c:pt idx="7015">
                  <c:v>0.22227</c:v>
                </c:pt>
                <c:pt idx="7016">
                  <c:v>0.22227</c:v>
                </c:pt>
                <c:pt idx="7017">
                  <c:v>0.22227</c:v>
                </c:pt>
                <c:pt idx="7018">
                  <c:v>0.22227</c:v>
                </c:pt>
                <c:pt idx="7019">
                  <c:v>0.22227</c:v>
                </c:pt>
                <c:pt idx="7020">
                  <c:v>0.22227</c:v>
                </c:pt>
                <c:pt idx="7021">
                  <c:v>0.22228000000000001</c:v>
                </c:pt>
                <c:pt idx="7022">
                  <c:v>0.22228000000000001</c:v>
                </c:pt>
                <c:pt idx="7023">
                  <c:v>0.22228000000000001</c:v>
                </c:pt>
                <c:pt idx="7024">
                  <c:v>0.22228999999999999</c:v>
                </c:pt>
                <c:pt idx="7025">
                  <c:v>0.22228999999999999</c:v>
                </c:pt>
                <c:pt idx="7026">
                  <c:v>0.22228999999999999</c:v>
                </c:pt>
                <c:pt idx="7027">
                  <c:v>0.22228999999999999</c:v>
                </c:pt>
                <c:pt idx="7028">
                  <c:v>0.22228999999999999</c:v>
                </c:pt>
                <c:pt idx="7029">
                  <c:v>0.22228999999999999</c:v>
                </c:pt>
                <c:pt idx="7030">
                  <c:v>0.22228999999999999</c:v>
                </c:pt>
                <c:pt idx="7031">
                  <c:v>0.22228999999999999</c:v>
                </c:pt>
                <c:pt idx="7032">
                  <c:v>0.22228999999999999</c:v>
                </c:pt>
                <c:pt idx="7033">
                  <c:v>0.22228999999999999</c:v>
                </c:pt>
                <c:pt idx="7034">
                  <c:v>0.22228999999999999</c:v>
                </c:pt>
                <c:pt idx="7035">
                  <c:v>0.22228999999999999</c:v>
                </c:pt>
                <c:pt idx="7036">
                  <c:v>0.22228999999999999</c:v>
                </c:pt>
                <c:pt idx="7037">
                  <c:v>0.22228999999999999</c:v>
                </c:pt>
                <c:pt idx="7038">
                  <c:v>0.22228999999999999</c:v>
                </c:pt>
                <c:pt idx="7039">
                  <c:v>0.22228999999999999</c:v>
                </c:pt>
                <c:pt idx="7040">
                  <c:v>0.2223</c:v>
                </c:pt>
                <c:pt idx="7041">
                  <c:v>0.2223</c:v>
                </c:pt>
                <c:pt idx="7042">
                  <c:v>0.22231000000000001</c:v>
                </c:pt>
                <c:pt idx="7043">
                  <c:v>0.22231000000000001</c:v>
                </c:pt>
                <c:pt idx="7044">
                  <c:v>0.22231999999999999</c:v>
                </c:pt>
                <c:pt idx="7045">
                  <c:v>0.22231999999999999</c:v>
                </c:pt>
                <c:pt idx="7046">
                  <c:v>0.22233</c:v>
                </c:pt>
                <c:pt idx="7047">
                  <c:v>0.22233</c:v>
                </c:pt>
                <c:pt idx="7048">
                  <c:v>0.22234000000000001</c:v>
                </c:pt>
                <c:pt idx="7049">
                  <c:v>0.22234999999999999</c:v>
                </c:pt>
                <c:pt idx="7050">
                  <c:v>0.22236</c:v>
                </c:pt>
                <c:pt idx="7051">
                  <c:v>0.22237000000000001</c:v>
                </c:pt>
                <c:pt idx="7052">
                  <c:v>0.22237999999999999</c:v>
                </c:pt>
                <c:pt idx="7053">
                  <c:v>0.22239</c:v>
                </c:pt>
                <c:pt idx="7054">
                  <c:v>0.22239999999999999</c:v>
                </c:pt>
                <c:pt idx="7055">
                  <c:v>0.22241</c:v>
                </c:pt>
                <c:pt idx="7056">
                  <c:v>0.22242000000000001</c:v>
                </c:pt>
                <c:pt idx="7057">
                  <c:v>0.22242999999999999</c:v>
                </c:pt>
                <c:pt idx="7058">
                  <c:v>0.22244</c:v>
                </c:pt>
                <c:pt idx="7059">
                  <c:v>0.22245000000000001</c:v>
                </c:pt>
                <c:pt idx="7060">
                  <c:v>0.22247</c:v>
                </c:pt>
                <c:pt idx="7061">
                  <c:v>0.22248000000000001</c:v>
                </c:pt>
                <c:pt idx="7062">
                  <c:v>0.2225</c:v>
                </c:pt>
                <c:pt idx="7063">
                  <c:v>0.22251000000000001</c:v>
                </c:pt>
                <c:pt idx="7064">
                  <c:v>0.22253000000000001</c:v>
                </c:pt>
                <c:pt idx="7065">
                  <c:v>0.22253999999999999</c:v>
                </c:pt>
                <c:pt idx="7066">
                  <c:v>0.22256000000000001</c:v>
                </c:pt>
                <c:pt idx="7067">
                  <c:v>0.22256999999999999</c:v>
                </c:pt>
                <c:pt idx="7068">
                  <c:v>0.22259000000000001</c:v>
                </c:pt>
                <c:pt idx="7069">
                  <c:v>0.22261</c:v>
                </c:pt>
                <c:pt idx="7070">
                  <c:v>0.22262000000000001</c:v>
                </c:pt>
                <c:pt idx="7071">
                  <c:v>0.22264</c:v>
                </c:pt>
                <c:pt idx="7072">
                  <c:v>0.22264999999999999</c:v>
                </c:pt>
                <c:pt idx="7073">
                  <c:v>0.22266</c:v>
                </c:pt>
                <c:pt idx="7074">
                  <c:v>0.22267999999999999</c:v>
                </c:pt>
                <c:pt idx="7075">
                  <c:v>0.22269</c:v>
                </c:pt>
                <c:pt idx="7076">
                  <c:v>0.22270000000000001</c:v>
                </c:pt>
                <c:pt idx="7077">
                  <c:v>0.22270999999999999</c:v>
                </c:pt>
                <c:pt idx="7078">
                  <c:v>0.22273000000000001</c:v>
                </c:pt>
                <c:pt idx="7079">
                  <c:v>0.22273999999999999</c:v>
                </c:pt>
                <c:pt idx="7080">
                  <c:v>0.22276000000000001</c:v>
                </c:pt>
                <c:pt idx="7081">
                  <c:v>0.22277</c:v>
                </c:pt>
                <c:pt idx="7082">
                  <c:v>0.22278999999999999</c:v>
                </c:pt>
                <c:pt idx="7083">
                  <c:v>0.2228</c:v>
                </c:pt>
                <c:pt idx="7084">
                  <c:v>0.22281999999999999</c:v>
                </c:pt>
                <c:pt idx="7085">
                  <c:v>0.22284000000000001</c:v>
                </c:pt>
                <c:pt idx="7086">
                  <c:v>0.22286</c:v>
                </c:pt>
                <c:pt idx="7087">
                  <c:v>0.22287000000000001</c:v>
                </c:pt>
                <c:pt idx="7088">
                  <c:v>0.22289</c:v>
                </c:pt>
                <c:pt idx="7089">
                  <c:v>0.22291</c:v>
                </c:pt>
                <c:pt idx="7090">
                  <c:v>0.22292999999999999</c:v>
                </c:pt>
                <c:pt idx="7091">
                  <c:v>0.22295000000000001</c:v>
                </c:pt>
                <c:pt idx="7092">
                  <c:v>0.22297</c:v>
                </c:pt>
                <c:pt idx="7093">
                  <c:v>0.22298999999999999</c:v>
                </c:pt>
                <c:pt idx="7094">
                  <c:v>0.22301000000000001</c:v>
                </c:pt>
                <c:pt idx="7095">
                  <c:v>0.22303999999999999</c:v>
                </c:pt>
                <c:pt idx="7096">
                  <c:v>0.22306000000000001</c:v>
                </c:pt>
                <c:pt idx="7097">
                  <c:v>0.22308</c:v>
                </c:pt>
                <c:pt idx="7098">
                  <c:v>0.22309999999999999</c:v>
                </c:pt>
                <c:pt idx="7099">
                  <c:v>0.22313</c:v>
                </c:pt>
                <c:pt idx="7100">
                  <c:v>0.22314999999999999</c:v>
                </c:pt>
                <c:pt idx="7101">
                  <c:v>0.22317000000000001</c:v>
                </c:pt>
                <c:pt idx="7102">
                  <c:v>0.22320000000000001</c:v>
                </c:pt>
                <c:pt idx="7103">
                  <c:v>0.22322</c:v>
                </c:pt>
                <c:pt idx="7104">
                  <c:v>0.22323999999999999</c:v>
                </c:pt>
                <c:pt idx="7105">
                  <c:v>0.22325999999999999</c:v>
                </c:pt>
                <c:pt idx="7106">
                  <c:v>0.22328000000000001</c:v>
                </c:pt>
                <c:pt idx="7107">
                  <c:v>0.2233</c:v>
                </c:pt>
                <c:pt idx="7108">
                  <c:v>0.22331999999999999</c:v>
                </c:pt>
                <c:pt idx="7109">
                  <c:v>0.22334000000000001</c:v>
                </c:pt>
                <c:pt idx="7110">
                  <c:v>0.22334999999999999</c:v>
                </c:pt>
                <c:pt idx="7111">
                  <c:v>0.22337000000000001</c:v>
                </c:pt>
                <c:pt idx="7112">
                  <c:v>0.22339000000000001</c:v>
                </c:pt>
                <c:pt idx="7113">
                  <c:v>0.22339999999999999</c:v>
                </c:pt>
                <c:pt idx="7114">
                  <c:v>0.22342000000000001</c:v>
                </c:pt>
                <c:pt idx="7115">
                  <c:v>0.22342999999999999</c:v>
                </c:pt>
                <c:pt idx="7116">
                  <c:v>0.22345000000000001</c:v>
                </c:pt>
                <c:pt idx="7117">
                  <c:v>0.22345999999999999</c:v>
                </c:pt>
                <c:pt idx="7118">
                  <c:v>0.22348000000000001</c:v>
                </c:pt>
                <c:pt idx="7119">
                  <c:v>0.22348999999999999</c:v>
                </c:pt>
                <c:pt idx="7120">
                  <c:v>0.2235</c:v>
                </c:pt>
                <c:pt idx="7121">
                  <c:v>0.22350999999999999</c:v>
                </c:pt>
                <c:pt idx="7122">
                  <c:v>0.22352</c:v>
                </c:pt>
                <c:pt idx="7123">
                  <c:v>0.22353000000000001</c:v>
                </c:pt>
                <c:pt idx="7124">
                  <c:v>0.22353999999999999</c:v>
                </c:pt>
                <c:pt idx="7125">
                  <c:v>0.22355</c:v>
                </c:pt>
                <c:pt idx="7126">
                  <c:v>0.22356000000000001</c:v>
                </c:pt>
                <c:pt idx="7127">
                  <c:v>0.22356999999999999</c:v>
                </c:pt>
                <c:pt idx="7128">
                  <c:v>0.22358</c:v>
                </c:pt>
                <c:pt idx="7129">
                  <c:v>0.22359000000000001</c:v>
                </c:pt>
                <c:pt idx="7130">
                  <c:v>0.22359000000000001</c:v>
                </c:pt>
                <c:pt idx="7131">
                  <c:v>0.22359999999999999</c:v>
                </c:pt>
                <c:pt idx="7132">
                  <c:v>0.22361</c:v>
                </c:pt>
                <c:pt idx="7133">
                  <c:v>0.22361</c:v>
                </c:pt>
                <c:pt idx="7134">
                  <c:v>0.22362000000000001</c:v>
                </c:pt>
                <c:pt idx="7135">
                  <c:v>0.22362000000000001</c:v>
                </c:pt>
                <c:pt idx="7136">
                  <c:v>0.22362000000000001</c:v>
                </c:pt>
                <c:pt idx="7137">
                  <c:v>0.22363</c:v>
                </c:pt>
                <c:pt idx="7138">
                  <c:v>0.22363</c:v>
                </c:pt>
                <c:pt idx="7139">
                  <c:v>0.22363</c:v>
                </c:pt>
                <c:pt idx="7140">
                  <c:v>0.22363</c:v>
                </c:pt>
                <c:pt idx="7141">
                  <c:v>0.22363</c:v>
                </c:pt>
                <c:pt idx="7142">
                  <c:v>0.22363</c:v>
                </c:pt>
                <c:pt idx="7143">
                  <c:v>0.22363</c:v>
                </c:pt>
                <c:pt idx="7144">
                  <c:v>0.22363</c:v>
                </c:pt>
                <c:pt idx="7145">
                  <c:v>0.22363</c:v>
                </c:pt>
                <c:pt idx="7146">
                  <c:v>0.22363</c:v>
                </c:pt>
                <c:pt idx="7147">
                  <c:v>0.22363</c:v>
                </c:pt>
                <c:pt idx="7148">
                  <c:v>0.22363</c:v>
                </c:pt>
                <c:pt idx="7149">
                  <c:v>0.22362000000000001</c:v>
                </c:pt>
                <c:pt idx="7150">
                  <c:v>0.22362000000000001</c:v>
                </c:pt>
                <c:pt idx="7151">
                  <c:v>0.22362000000000001</c:v>
                </c:pt>
                <c:pt idx="7152">
                  <c:v>0.22361</c:v>
                </c:pt>
                <c:pt idx="7153">
                  <c:v>0.22361</c:v>
                </c:pt>
                <c:pt idx="7154">
                  <c:v>0.22359999999999999</c:v>
                </c:pt>
                <c:pt idx="7155">
                  <c:v>0.22359999999999999</c:v>
                </c:pt>
                <c:pt idx="7156">
                  <c:v>0.22359000000000001</c:v>
                </c:pt>
                <c:pt idx="7157">
                  <c:v>0.22358</c:v>
                </c:pt>
                <c:pt idx="7158">
                  <c:v>0.22356999999999999</c:v>
                </c:pt>
                <c:pt idx="7159">
                  <c:v>0.22356999999999999</c:v>
                </c:pt>
                <c:pt idx="7160">
                  <c:v>0.22356000000000001</c:v>
                </c:pt>
                <c:pt idx="7161">
                  <c:v>0.22355</c:v>
                </c:pt>
                <c:pt idx="7162">
                  <c:v>0.22353999999999999</c:v>
                </c:pt>
                <c:pt idx="7163">
                  <c:v>0.22353000000000001</c:v>
                </c:pt>
                <c:pt idx="7164">
                  <c:v>0.22352</c:v>
                </c:pt>
                <c:pt idx="7165">
                  <c:v>0.22350999999999999</c:v>
                </c:pt>
                <c:pt idx="7166">
                  <c:v>0.2235</c:v>
                </c:pt>
                <c:pt idx="7167">
                  <c:v>0.22348999999999999</c:v>
                </c:pt>
                <c:pt idx="7168">
                  <c:v>0.22347</c:v>
                </c:pt>
                <c:pt idx="7169">
                  <c:v>0.22345999999999999</c:v>
                </c:pt>
                <c:pt idx="7170">
                  <c:v>0.22345000000000001</c:v>
                </c:pt>
                <c:pt idx="7171">
                  <c:v>0.22342999999999999</c:v>
                </c:pt>
                <c:pt idx="7172">
                  <c:v>0.22342000000000001</c:v>
                </c:pt>
                <c:pt idx="7173">
                  <c:v>0.22339999999999999</c:v>
                </c:pt>
                <c:pt idx="7174">
                  <c:v>0.22339000000000001</c:v>
                </c:pt>
                <c:pt idx="7175">
                  <c:v>0.22337000000000001</c:v>
                </c:pt>
                <c:pt idx="7176">
                  <c:v>0.22336</c:v>
                </c:pt>
                <c:pt idx="7177">
                  <c:v>0.22334000000000001</c:v>
                </c:pt>
                <c:pt idx="7178">
                  <c:v>0.22331999999999999</c:v>
                </c:pt>
                <c:pt idx="7179">
                  <c:v>0.22331000000000001</c:v>
                </c:pt>
                <c:pt idx="7180">
                  <c:v>0.22328999999999999</c:v>
                </c:pt>
                <c:pt idx="7181">
                  <c:v>0.22327</c:v>
                </c:pt>
                <c:pt idx="7182">
                  <c:v>0.22325</c:v>
                </c:pt>
                <c:pt idx="7183">
                  <c:v>0.22323000000000001</c:v>
                </c:pt>
                <c:pt idx="7184">
                  <c:v>0.22320999999999999</c:v>
                </c:pt>
                <c:pt idx="7185">
                  <c:v>0.22320000000000001</c:v>
                </c:pt>
                <c:pt idx="7186">
                  <c:v>0.22317999999999999</c:v>
                </c:pt>
                <c:pt idx="7187">
                  <c:v>0.22316</c:v>
                </c:pt>
                <c:pt idx="7188">
                  <c:v>0.22314000000000001</c:v>
                </c:pt>
                <c:pt idx="7189">
                  <c:v>0.22313</c:v>
                </c:pt>
                <c:pt idx="7190">
                  <c:v>0.22311</c:v>
                </c:pt>
                <c:pt idx="7191">
                  <c:v>0.22309999999999999</c:v>
                </c:pt>
                <c:pt idx="7192">
                  <c:v>0.22308</c:v>
                </c:pt>
                <c:pt idx="7193">
                  <c:v>0.22306999999999999</c:v>
                </c:pt>
                <c:pt idx="7194">
                  <c:v>0.22305</c:v>
                </c:pt>
                <c:pt idx="7195">
                  <c:v>0.22303999999999999</c:v>
                </c:pt>
                <c:pt idx="7196">
                  <c:v>0.22303000000000001</c:v>
                </c:pt>
                <c:pt idx="7197">
                  <c:v>0.22301000000000001</c:v>
                </c:pt>
                <c:pt idx="7198">
                  <c:v>0.223</c:v>
                </c:pt>
                <c:pt idx="7199">
                  <c:v>0.22298999999999999</c:v>
                </c:pt>
                <c:pt idx="7200">
                  <c:v>0.22297</c:v>
                </c:pt>
                <c:pt idx="7201">
                  <c:v>0.22295000000000001</c:v>
                </c:pt>
                <c:pt idx="7202">
                  <c:v>0.22294</c:v>
                </c:pt>
                <c:pt idx="7203">
                  <c:v>0.22292000000000001</c:v>
                </c:pt>
                <c:pt idx="7204">
                  <c:v>0.22289999999999999</c:v>
                </c:pt>
                <c:pt idx="7205">
                  <c:v>0.22289</c:v>
                </c:pt>
                <c:pt idx="7206">
                  <c:v>0.22287000000000001</c:v>
                </c:pt>
                <c:pt idx="7207">
                  <c:v>0.22284999999999999</c:v>
                </c:pt>
                <c:pt idx="7208">
                  <c:v>0.22283</c:v>
                </c:pt>
                <c:pt idx="7209">
                  <c:v>0.22281000000000001</c:v>
                </c:pt>
                <c:pt idx="7210">
                  <c:v>0.22278999999999999</c:v>
                </c:pt>
                <c:pt idx="7211">
                  <c:v>0.22277</c:v>
                </c:pt>
                <c:pt idx="7212">
                  <c:v>0.22275</c:v>
                </c:pt>
                <c:pt idx="7213">
                  <c:v>0.22273000000000001</c:v>
                </c:pt>
                <c:pt idx="7214">
                  <c:v>0.22270999999999999</c:v>
                </c:pt>
                <c:pt idx="7215">
                  <c:v>0.22267999999999999</c:v>
                </c:pt>
                <c:pt idx="7216">
                  <c:v>0.22266</c:v>
                </c:pt>
                <c:pt idx="7217">
                  <c:v>0.22264</c:v>
                </c:pt>
                <c:pt idx="7218">
                  <c:v>0.22262000000000001</c:v>
                </c:pt>
                <c:pt idx="7219">
                  <c:v>0.22259999999999999</c:v>
                </c:pt>
                <c:pt idx="7220">
                  <c:v>0.22258</c:v>
                </c:pt>
                <c:pt idx="7221">
                  <c:v>0.22256000000000001</c:v>
                </c:pt>
                <c:pt idx="7222">
                  <c:v>0.22253999999999999</c:v>
                </c:pt>
                <c:pt idx="7223">
                  <c:v>0.22253000000000001</c:v>
                </c:pt>
                <c:pt idx="7224">
                  <c:v>0.22251000000000001</c:v>
                </c:pt>
                <c:pt idx="7225">
                  <c:v>0.22248999999999999</c:v>
                </c:pt>
                <c:pt idx="7226">
                  <c:v>0.22248000000000001</c:v>
                </c:pt>
                <c:pt idx="7227">
                  <c:v>0.22245999999999999</c:v>
                </c:pt>
                <c:pt idx="7228">
                  <c:v>0.22244</c:v>
                </c:pt>
                <c:pt idx="7229">
                  <c:v>0.22242999999999999</c:v>
                </c:pt>
                <c:pt idx="7230">
                  <c:v>0.22242000000000001</c:v>
                </c:pt>
                <c:pt idx="7231">
                  <c:v>0.22239999999999999</c:v>
                </c:pt>
                <c:pt idx="7232">
                  <c:v>0.22239</c:v>
                </c:pt>
                <c:pt idx="7233">
                  <c:v>0.22237999999999999</c:v>
                </c:pt>
                <c:pt idx="7234">
                  <c:v>0.22236</c:v>
                </c:pt>
                <c:pt idx="7235">
                  <c:v>0.22234999999999999</c:v>
                </c:pt>
                <c:pt idx="7236">
                  <c:v>0.22234000000000001</c:v>
                </c:pt>
                <c:pt idx="7237">
                  <c:v>0.22233</c:v>
                </c:pt>
                <c:pt idx="7238">
                  <c:v>0.22231999999999999</c:v>
                </c:pt>
                <c:pt idx="7239">
                  <c:v>0.22231000000000001</c:v>
                </c:pt>
                <c:pt idx="7240">
                  <c:v>0.2223</c:v>
                </c:pt>
                <c:pt idx="7241">
                  <c:v>0.22228999999999999</c:v>
                </c:pt>
                <c:pt idx="7242">
                  <c:v>0.22228999999999999</c:v>
                </c:pt>
                <c:pt idx="7243">
                  <c:v>0.22228000000000001</c:v>
                </c:pt>
                <c:pt idx="7244">
                  <c:v>0.22227</c:v>
                </c:pt>
                <c:pt idx="7245">
                  <c:v>0.22226000000000001</c:v>
                </c:pt>
                <c:pt idx="7246">
                  <c:v>0.22226000000000001</c:v>
                </c:pt>
                <c:pt idx="7247">
                  <c:v>0.22225</c:v>
                </c:pt>
                <c:pt idx="7248">
                  <c:v>0.22223999999999999</c:v>
                </c:pt>
                <c:pt idx="7249">
                  <c:v>0.22223000000000001</c:v>
                </c:pt>
                <c:pt idx="7250">
                  <c:v>0.22222</c:v>
                </c:pt>
                <c:pt idx="7251">
                  <c:v>0.22220999999999999</c:v>
                </c:pt>
                <c:pt idx="7252">
                  <c:v>0.22220000000000001</c:v>
                </c:pt>
                <c:pt idx="7253">
                  <c:v>0.22219</c:v>
                </c:pt>
                <c:pt idx="7254">
                  <c:v>0.22217999999999999</c:v>
                </c:pt>
                <c:pt idx="7255">
                  <c:v>0.22216</c:v>
                </c:pt>
                <c:pt idx="7256">
                  <c:v>0.22214999999999999</c:v>
                </c:pt>
                <c:pt idx="7257">
                  <c:v>0.22214</c:v>
                </c:pt>
                <c:pt idx="7258">
                  <c:v>0.22212999999999999</c:v>
                </c:pt>
                <c:pt idx="7259">
                  <c:v>0.22211</c:v>
                </c:pt>
                <c:pt idx="7260">
                  <c:v>0.22209999999999999</c:v>
                </c:pt>
                <c:pt idx="7261">
                  <c:v>0.22208</c:v>
                </c:pt>
                <c:pt idx="7262">
                  <c:v>0.22206999999999999</c:v>
                </c:pt>
                <c:pt idx="7263">
                  <c:v>0.22205</c:v>
                </c:pt>
                <c:pt idx="7264">
                  <c:v>0.22203000000000001</c:v>
                </c:pt>
                <c:pt idx="7265">
                  <c:v>0.22202</c:v>
                </c:pt>
                <c:pt idx="7266">
                  <c:v>0.222</c:v>
                </c:pt>
                <c:pt idx="7267">
                  <c:v>0.22198000000000001</c:v>
                </c:pt>
                <c:pt idx="7268">
                  <c:v>0.22195999999999999</c:v>
                </c:pt>
                <c:pt idx="7269">
                  <c:v>0.22194</c:v>
                </c:pt>
                <c:pt idx="7270">
                  <c:v>0.22192999999999999</c:v>
                </c:pt>
                <c:pt idx="7271">
                  <c:v>0.22191</c:v>
                </c:pt>
                <c:pt idx="7272">
                  <c:v>0.22189</c:v>
                </c:pt>
                <c:pt idx="7273">
                  <c:v>0.22186</c:v>
                </c:pt>
                <c:pt idx="7274">
                  <c:v>0.22184000000000001</c:v>
                </c:pt>
                <c:pt idx="7275">
                  <c:v>0.22181999999999999</c:v>
                </c:pt>
                <c:pt idx="7276">
                  <c:v>0.2218</c:v>
                </c:pt>
                <c:pt idx="7277">
                  <c:v>0.22178</c:v>
                </c:pt>
                <c:pt idx="7278">
                  <c:v>0.22176000000000001</c:v>
                </c:pt>
                <c:pt idx="7279">
                  <c:v>0.22173000000000001</c:v>
                </c:pt>
                <c:pt idx="7280">
                  <c:v>0.22170999999999999</c:v>
                </c:pt>
                <c:pt idx="7281">
                  <c:v>0.22167999999999999</c:v>
                </c:pt>
                <c:pt idx="7282">
                  <c:v>0.22166</c:v>
                </c:pt>
                <c:pt idx="7283">
                  <c:v>0.22162999999999999</c:v>
                </c:pt>
                <c:pt idx="7284">
                  <c:v>0.22161</c:v>
                </c:pt>
                <c:pt idx="7285">
                  <c:v>0.22158</c:v>
                </c:pt>
                <c:pt idx="7286">
                  <c:v>0.22156000000000001</c:v>
                </c:pt>
                <c:pt idx="7287">
                  <c:v>0.22153</c:v>
                </c:pt>
                <c:pt idx="7288">
                  <c:v>0.2215</c:v>
                </c:pt>
                <c:pt idx="7289">
                  <c:v>0.22147</c:v>
                </c:pt>
                <c:pt idx="7290">
                  <c:v>0.22145000000000001</c:v>
                </c:pt>
                <c:pt idx="7291">
                  <c:v>0.22142000000000001</c:v>
                </c:pt>
                <c:pt idx="7292">
                  <c:v>0.22139</c:v>
                </c:pt>
                <c:pt idx="7293">
                  <c:v>0.22136</c:v>
                </c:pt>
                <c:pt idx="7294">
                  <c:v>0.22133</c:v>
                </c:pt>
                <c:pt idx="7295">
                  <c:v>0.2213</c:v>
                </c:pt>
                <c:pt idx="7296">
                  <c:v>0.22126999999999999</c:v>
                </c:pt>
                <c:pt idx="7297">
                  <c:v>0.22123999999999999</c:v>
                </c:pt>
                <c:pt idx="7298">
                  <c:v>0.22120999999999999</c:v>
                </c:pt>
                <c:pt idx="7299">
                  <c:v>0.22117000000000001</c:v>
                </c:pt>
                <c:pt idx="7300">
                  <c:v>0.22114</c:v>
                </c:pt>
                <c:pt idx="7301">
                  <c:v>0.22111</c:v>
                </c:pt>
                <c:pt idx="7302">
                  <c:v>0.22106999999999999</c:v>
                </c:pt>
                <c:pt idx="7303">
                  <c:v>0.22103999999999999</c:v>
                </c:pt>
                <c:pt idx="7304">
                  <c:v>0.22101000000000001</c:v>
                </c:pt>
                <c:pt idx="7305">
                  <c:v>0.22097</c:v>
                </c:pt>
                <c:pt idx="7306">
                  <c:v>0.22094</c:v>
                </c:pt>
                <c:pt idx="7307">
                  <c:v>0.22090000000000001</c:v>
                </c:pt>
                <c:pt idx="7308">
                  <c:v>0.22087000000000001</c:v>
                </c:pt>
                <c:pt idx="7309">
                  <c:v>0.22083</c:v>
                </c:pt>
                <c:pt idx="7310">
                  <c:v>0.22078999999999999</c:v>
                </c:pt>
                <c:pt idx="7311">
                  <c:v>0.22076000000000001</c:v>
                </c:pt>
                <c:pt idx="7312">
                  <c:v>0.22072</c:v>
                </c:pt>
                <c:pt idx="7313">
                  <c:v>0.22067999999999999</c:v>
                </c:pt>
                <c:pt idx="7314">
                  <c:v>0.22064</c:v>
                </c:pt>
                <c:pt idx="7315">
                  <c:v>0.22061</c:v>
                </c:pt>
                <c:pt idx="7316">
                  <c:v>0.22056999999999999</c:v>
                </c:pt>
                <c:pt idx="7317">
                  <c:v>0.22053</c:v>
                </c:pt>
                <c:pt idx="7318">
                  <c:v>0.22048999999999999</c:v>
                </c:pt>
                <c:pt idx="7319">
                  <c:v>0.22045000000000001</c:v>
                </c:pt>
                <c:pt idx="7320">
                  <c:v>0.22040999999999999</c:v>
                </c:pt>
                <c:pt idx="7321">
                  <c:v>0.22037000000000001</c:v>
                </c:pt>
                <c:pt idx="7322">
                  <c:v>0.22031999999999999</c:v>
                </c:pt>
                <c:pt idx="7323">
                  <c:v>0.22028</c:v>
                </c:pt>
                <c:pt idx="7324">
                  <c:v>0.22023999999999999</c:v>
                </c:pt>
                <c:pt idx="7325">
                  <c:v>0.22020000000000001</c:v>
                </c:pt>
                <c:pt idx="7326">
                  <c:v>0.22015000000000001</c:v>
                </c:pt>
                <c:pt idx="7327">
                  <c:v>0.22011</c:v>
                </c:pt>
                <c:pt idx="7328">
                  <c:v>0.22006999999999999</c:v>
                </c:pt>
                <c:pt idx="7329">
                  <c:v>0.22001999999999999</c:v>
                </c:pt>
                <c:pt idx="7330">
                  <c:v>0.21998000000000001</c:v>
                </c:pt>
                <c:pt idx="7331">
                  <c:v>0.21992999999999999</c:v>
                </c:pt>
                <c:pt idx="7332">
                  <c:v>0.21989</c:v>
                </c:pt>
                <c:pt idx="7333">
                  <c:v>0.21984000000000001</c:v>
                </c:pt>
                <c:pt idx="7334">
                  <c:v>0.2198</c:v>
                </c:pt>
                <c:pt idx="7335">
                  <c:v>0.21975</c:v>
                </c:pt>
                <c:pt idx="7336">
                  <c:v>0.21970000000000001</c:v>
                </c:pt>
                <c:pt idx="7337">
                  <c:v>0.21965999999999999</c:v>
                </c:pt>
                <c:pt idx="7338">
                  <c:v>0.21961</c:v>
                </c:pt>
                <c:pt idx="7339">
                  <c:v>0.21956000000000001</c:v>
                </c:pt>
                <c:pt idx="7340">
                  <c:v>0.21951000000000001</c:v>
                </c:pt>
                <c:pt idx="7341">
                  <c:v>0.21945999999999999</c:v>
                </c:pt>
                <c:pt idx="7342">
                  <c:v>0.21940999999999999</c:v>
                </c:pt>
                <c:pt idx="7343">
                  <c:v>0.21936</c:v>
                </c:pt>
                <c:pt idx="7344">
                  <c:v>0.21931</c:v>
                </c:pt>
                <c:pt idx="7345">
                  <c:v>0.21926000000000001</c:v>
                </c:pt>
                <c:pt idx="7346">
                  <c:v>0.21920999999999999</c:v>
                </c:pt>
                <c:pt idx="7347">
                  <c:v>0.21915999999999999</c:v>
                </c:pt>
                <c:pt idx="7348">
                  <c:v>0.21911</c:v>
                </c:pt>
                <c:pt idx="7349">
                  <c:v>0.21906</c:v>
                </c:pt>
                <c:pt idx="7350">
                  <c:v>0.21901000000000001</c:v>
                </c:pt>
                <c:pt idx="7351">
                  <c:v>0.21895999999999999</c:v>
                </c:pt>
                <c:pt idx="7352">
                  <c:v>0.21890000000000001</c:v>
                </c:pt>
                <c:pt idx="7353">
                  <c:v>0.21884999999999999</c:v>
                </c:pt>
                <c:pt idx="7354">
                  <c:v>0.21879999999999999</c:v>
                </c:pt>
                <c:pt idx="7355">
                  <c:v>0.21873999999999999</c:v>
                </c:pt>
                <c:pt idx="7356">
                  <c:v>0.21869</c:v>
                </c:pt>
                <c:pt idx="7357">
                  <c:v>0.21862999999999999</c:v>
                </c:pt>
                <c:pt idx="7358">
                  <c:v>0.21858</c:v>
                </c:pt>
                <c:pt idx="7359">
                  <c:v>0.21851999999999999</c:v>
                </c:pt>
                <c:pt idx="7360">
                  <c:v>0.21847</c:v>
                </c:pt>
                <c:pt idx="7361">
                  <c:v>0.21840999999999999</c:v>
                </c:pt>
                <c:pt idx="7362">
                  <c:v>0.21836</c:v>
                </c:pt>
                <c:pt idx="7363">
                  <c:v>0.21829999999999999</c:v>
                </c:pt>
                <c:pt idx="7364">
                  <c:v>0.21823999999999999</c:v>
                </c:pt>
                <c:pt idx="7365">
                  <c:v>0.21818000000000001</c:v>
                </c:pt>
                <c:pt idx="7366">
                  <c:v>0.21812999999999999</c:v>
                </c:pt>
                <c:pt idx="7367">
                  <c:v>0.21807000000000001</c:v>
                </c:pt>
                <c:pt idx="7368">
                  <c:v>0.21801000000000001</c:v>
                </c:pt>
                <c:pt idx="7369">
                  <c:v>0.21795</c:v>
                </c:pt>
                <c:pt idx="7370">
                  <c:v>0.21789</c:v>
                </c:pt>
                <c:pt idx="7371">
                  <c:v>0.21783</c:v>
                </c:pt>
                <c:pt idx="7372">
                  <c:v>0.21776999999999999</c:v>
                </c:pt>
                <c:pt idx="7373">
                  <c:v>0.21770999999999999</c:v>
                </c:pt>
                <c:pt idx="7374">
                  <c:v>0.21765000000000001</c:v>
                </c:pt>
                <c:pt idx="7375">
                  <c:v>0.21759000000000001</c:v>
                </c:pt>
                <c:pt idx="7376">
                  <c:v>0.21753</c:v>
                </c:pt>
                <c:pt idx="7377">
                  <c:v>0.21747</c:v>
                </c:pt>
                <c:pt idx="7378">
                  <c:v>0.21740999999999999</c:v>
                </c:pt>
                <c:pt idx="7379">
                  <c:v>0.21734999999999999</c:v>
                </c:pt>
                <c:pt idx="7380">
                  <c:v>0.21728</c:v>
                </c:pt>
                <c:pt idx="7381">
                  <c:v>0.21722</c:v>
                </c:pt>
                <c:pt idx="7382">
                  <c:v>0.21715999999999999</c:v>
                </c:pt>
                <c:pt idx="7383">
                  <c:v>0.21709000000000001</c:v>
                </c:pt>
                <c:pt idx="7384">
                  <c:v>0.21703</c:v>
                </c:pt>
                <c:pt idx="7385">
                  <c:v>0.21695999999999999</c:v>
                </c:pt>
                <c:pt idx="7386">
                  <c:v>0.21690000000000001</c:v>
                </c:pt>
                <c:pt idx="7387">
                  <c:v>0.21684</c:v>
                </c:pt>
                <c:pt idx="7388">
                  <c:v>0.21676999999999999</c:v>
                </c:pt>
                <c:pt idx="7389">
                  <c:v>0.2167</c:v>
                </c:pt>
                <c:pt idx="7390">
                  <c:v>0.21664</c:v>
                </c:pt>
                <c:pt idx="7391">
                  <c:v>0.21657000000000001</c:v>
                </c:pt>
                <c:pt idx="7392">
                  <c:v>0.21651000000000001</c:v>
                </c:pt>
                <c:pt idx="7393">
                  <c:v>0.21643999999999999</c:v>
                </c:pt>
                <c:pt idx="7394">
                  <c:v>0.21637000000000001</c:v>
                </c:pt>
                <c:pt idx="7395">
                  <c:v>0.21631</c:v>
                </c:pt>
                <c:pt idx="7396">
                  <c:v>0.21623999999999999</c:v>
                </c:pt>
                <c:pt idx="7397">
                  <c:v>0.21617</c:v>
                </c:pt>
                <c:pt idx="7398">
                  <c:v>0.21609999999999999</c:v>
                </c:pt>
                <c:pt idx="7399">
                  <c:v>0.21603</c:v>
                </c:pt>
                <c:pt idx="7400">
                  <c:v>0.21596000000000001</c:v>
                </c:pt>
                <c:pt idx="7401">
                  <c:v>0.21589</c:v>
                </c:pt>
                <c:pt idx="7402">
                  <c:v>0.21582999999999999</c:v>
                </c:pt>
                <c:pt idx="7403">
                  <c:v>0.21576000000000001</c:v>
                </c:pt>
                <c:pt idx="7404">
                  <c:v>0.21568999999999999</c:v>
                </c:pt>
                <c:pt idx="7405">
                  <c:v>0.21561</c:v>
                </c:pt>
                <c:pt idx="7406">
                  <c:v>0.21554000000000001</c:v>
                </c:pt>
                <c:pt idx="7407">
                  <c:v>0.21546999999999999</c:v>
                </c:pt>
                <c:pt idx="7408">
                  <c:v>0.21540000000000001</c:v>
                </c:pt>
                <c:pt idx="7409">
                  <c:v>0.21532999999999999</c:v>
                </c:pt>
                <c:pt idx="7410">
                  <c:v>0.21526000000000001</c:v>
                </c:pt>
                <c:pt idx="7411">
                  <c:v>0.21518999999999999</c:v>
                </c:pt>
                <c:pt idx="7412">
                  <c:v>0.21511</c:v>
                </c:pt>
                <c:pt idx="7413">
                  <c:v>0.21504000000000001</c:v>
                </c:pt>
                <c:pt idx="7414">
                  <c:v>0.21496999999999999</c:v>
                </c:pt>
                <c:pt idx="7415">
                  <c:v>0.21489</c:v>
                </c:pt>
                <c:pt idx="7416">
                  <c:v>0.21482000000000001</c:v>
                </c:pt>
                <c:pt idx="7417">
                  <c:v>0.21473999999999999</c:v>
                </c:pt>
                <c:pt idx="7418">
                  <c:v>0.21467</c:v>
                </c:pt>
                <c:pt idx="7419">
                  <c:v>0.21460000000000001</c:v>
                </c:pt>
                <c:pt idx="7420">
                  <c:v>0.21451999999999999</c:v>
                </c:pt>
                <c:pt idx="7421">
                  <c:v>0.21445</c:v>
                </c:pt>
                <c:pt idx="7422">
                  <c:v>0.21437</c:v>
                </c:pt>
                <c:pt idx="7423">
                  <c:v>0.21429000000000001</c:v>
                </c:pt>
                <c:pt idx="7424">
                  <c:v>0.21421999999999999</c:v>
                </c:pt>
                <c:pt idx="7425">
                  <c:v>0.21414</c:v>
                </c:pt>
                <c:pt idx="7426">
                  <c:v>0.21406</c:v>
                </c:pt>
                <c:pt idx="7427">
                  <c:v>0.21399000000000001</c:v>
                </c:pt>
                <c:pt idx="7428">
                  <c:v>0.21390999999999999</c:v>
                </c:pt>
                <c:pt idx="7429">
                  <c:v>0.21382999999999999</c:v>
                </c:pt>
                <c:pt idx="7430">
                  <c:v>0.21375</c:v>
                </c:pt>
                <c:pt idx="7431">
                  <c:v>0.21368000000000001</c:v>
                </c:pt>
                <c:pt idx="7432">
                  <c:v>0.21360000000000001</c:v>
                </c:pt>
                <c:pt idx="7433">
                  <c:v>0.21351999999999999</c:v>
                </c:pt>
                <c:pt idx="7434">
                  <c:v>0.21343999999999999</c:v>
                </c:pt>
                <c:pt idx="7435">
                  <c:v>0.21335999999999999</c:v>
                </c:pt>
                <c:pt idx="7436">
                  <c:v>0.21328</c:v>
                </c:pt>
                <c:pt idx="7437">
                  <c:v>0.2132</c:v>
                </c:pt>
                <c:pt idx="7438">
                  <c:v>0.21312</c:v>
                </c:pt>
                <c:pt idx="7439">
                  <c:v>0.21304000000000001</c:v>
                </c:pt>
                <c:pt idx="7440">
                  <c:v>0.21296000000000001</c:v>
                </c:pt>
                <c:pt idx="7441">
                  <c:v>0.21288000000000001</c:v>
                </c:pt>
                <c:pt idx="7442">
                  <c:v>0.21279999999999999</c:v>
                </c:pt>
                <c:pt idx="7443">
                  <c:v>0.21271000000000001</c:v>
                </c:pt>
                <c:pt idx="7444">
                  <c:v>0.21263000000000001</c:v>
                </c:pt>
                <c:pt idx="7445">
                  <c:v>0.21254999999999999</c:v>
                </c:pt>
                <c:pt idx="7446">
                  <c:v>0.21246999999999999</c:v>
                </c:pt>
                <c:pt idx="7447">
                  <c:v>0.21239</c:v>
                </c:pt>
                <c:pt idx="7448">
                  <c:v>0.21232000000000001</c:v>
                </c:pt>
                <c:pt idx="7449">
                  <c:v>0.21224000000000001</c:v>
                </c:pt>
                <c:pt idx="7450">
                  <c:v>0.21215999999999999</c:v>
                </c:pt>
                <c:pt idx="7451">
                  <c:v>0.21207999999999999</c:v>
                </c:pt>
                <c:pt idx="7452">
                  <c:v>0.21199999999999999</c:v>
                </c:pt>
                <c:pt idx="7453">
                  <c:v>0.21192</c:v>
                </c:pt>
                <c:pt idx="7454">
                  <c:v>0.21184</c:v>
                </c:pt>
                <c:pt idx="7455">
                  <c:v>0.21176</c:v>
                </c:pt>
                <c:pt idx="7456">
                  <c:v>0.21168000000000001</c:v>
                </c:pt>
                <c:pt idx="7457">
                  <c:v>0.21160000000000001</c:v>
                </c:pt>
                <c:pt idx="7458">
                  <c:v>0.21152000000000001</c:v>
                </c:pt>
                <c:pt idx="7459">
                  <c:v>0.21143000000000001</c:v>
                </c:pt>
                <c:pt idx="7460">
                  <c:v>0.21135000000000001</c:v>
                </c:pt>
                <c:pt idx="7461">
                  <c:v>0.21127000000000001</c:v>
                </c:pt>
                <c:pt idx="7462">
                  <c:v>0.21118999999999999</c:v>
                </c:pt>
                <c:pt idx="7463">
                  <c:v>0.21110999999999999</c:v>
                </c:pt>
                <c:pt idx="7464">
                  <c:v>0.21103</c:v>
                </c:pt>
                <c:pt idx="7465">
                  <c:v>0.21095</c:v>
                </c:pt>
                <c:pt idx="7466">
                  <c:v>0.21087</c:v>
                </c:pt>
                <c:pt idx="7467">
                  <c:v>0.21079000000000001</c:v>
                </c:pt>
                <c:pt idx="7468">
                  <c:v>0.21071000000000001</c:v>
                </c:pt>
                <c:pt idx="7469">
                  <c:v>0.21063000000000001</c:v>
                </c:pt>
                <c:pt idx="7470">
                  <c:v>0.21056</c:v>
                </c:pt>
                <c:pt idx="7471">
                  <c:v>0.21048</c:v>
                </c:pt>
                <c:pt idx="7472">
                  <c:v>0.21041000000000001</c:v>
                </c:pt>
                <c:pt idx="7473">
                  <c:v>0.21032999999999999</c:v>
                </c:pt>
                <c:pt idx="7474">
                  <c:v>0.21026</c:v>
                </c:pt>
                <c:pt idx="7475">
                  <c:v>0.21018000000000001</c:v>
                </c:pt>
                <c:pt idx="7476">
                  <c:v>0.21010999999999999</c:v>
                </c:pt>
                <c:pt idx="7477">
                  <c:v>0.21004</c:v>
                </c:pt>
                <c:pt idx="7478">
                  <c:v>0.20996000000000001</c:v>
                </c:pt>
                <c:pt idx="7479">
                  <c:v>0.20988999999999999</c:v>
                </c:pt>
                <c:pt idx="7480">
                  <c:v>0.20982000000000001</c:v>
                </c:pt>
                <c:pt idx="7481">
                  <c:v>0.20974999999999999</c:v>
                </c:pt>
                <c:pt idx="7482">
                  <c:v>0.20968000000000001</c:v>
                </c:pt>
                <c:pt idx="7483">
                  <c:v>0.20960999999999999</c:v>
                </c:pt>
                <c:pt idx="7484">
                  <c:v>0.20954</c:v>
                </c:pt>
                <c:pt idx="7485">
                  <c:v>0.20948</c:v>
                </c:pt>
                <c:pt idx="7486">
                  <c:v>0.20941000000000001</c:v>
                </c:pt>
                <c:pt idx="7487">
                  <c:v>0.20934</c:v>
                </c:pt>
                <c:pt idx="7488">
                  <c:v>0.20927000000000001</c:v>
                </c:pt>
                <c:pt idx="7489">
                  <c:v>0.20921000000000001</c:v>
                </c:pt>
                <c:pt idx="7490">
                  <c:v>0.20913999999999999</c:v>
                </c:pt>
                <c:pt idx="7491">
                  <c:v>0.20907999999999999</c:v>
                </c:pt>
                <c:pt idx="7492">
                  <c:v>0.20901</c:v>
                </c:pt>
                <c:pt idx="7493">
                  <c:v>0.20895</c:v>
                </c:pt>
                <c:pt idx="7494">
                  <c:v>0.20888999999999999</c:v>
                </c:pt>
                <c:pt idx="7495">
                  <c:v>0.20882999999999999</c:v>
                </c:pt>
                <c:pt idx="7496">
                  <c:v>0.20876</c:v>
                </c:pt>
                <c:pt idx="7497">
                  <c:v>0.2087</c:v>
                </c:pt>
                <c:pt idx="7498">
                  <c:v>0.20863999999999999</c:v>
                </c:pt>
                <c:pt idx="7499">
                  <c:v>0.20857999999999999</c:v>
                </c:pt>
                <c:pt idx="7500">
                  <c:v>0.20852000000000001</c:v>
                </c:pt>
                <c:pt idx="7501">
                  <c:v>0.20846000000000001</c:v>
                </c:pt>
                <c:pt idx="7502">
                  <c:v>0.20841000000000001</c:v>
                </c:pt>
                <c:pt idx="7503">
                  <c:v>0.20835000000000001</c:v>
                </c:pt>
                <c:pt idx="7504">
                  <c:v>0.20829</c:v>
                </c:pt>
                <c:pt idx="7505">
                  <c:v>0.20823</c:v>
                </c:pt>
                <c:pt idx="7506">
                  <c:v>0.20818</c:v>
                </c:pt>
                <c:pt idx="7507">
                  <c:v>0.20812</c:v>
                </c:pt>
                <c:pt idx="7508">
                  <c:v>0.20807</c:v>
                </c:pt>
                <c:pt idx="7509">
                  <c:v>0.20801</c:v>
                </c:pt>
                <c:pt idx="7510">
                  <c:v>0.20796000000000001</c:v>
                </c:pt>
                <c:pt idx="7511">
                  <c:v>0.20791000000000001</c:v>
                </c:pt>
                <c:pt idx="7512">
                  <c:v>0.20785000000000001</c:v>
                </c:pt>
                <c:pt idx="7513">
                  <c:v>0.20780000000000001</c:v>
                </c:pt>
                <c:pt idx="7514">
                  <c:v>0.20774999999999999</c:v>
                </c:pt>
                <c:pt idx="7515">
                  <c:v>0.2077</c:v>
                </c:pt>
                <c:pt idx="7516">
                  <c:v>0.20765</c:v>
                </c:pt>
                <c:pt idx="7517">
                  <c:v>0.20760000000000001</c:v>
                </c:pt>
                <c:pt idx="7518">
                  <c:v>0.20755000000000001</c:v>
                </c:pt>
                <c:pt idx="7519">
                  <c:v>0.20749999999999999</c:v>
                </c:pt>
                <c:pt idx="7520">
                  <c:v>0.20745</c:v>
                </c:pt>
                <c:pt idx="7521">
                  <c:v>0.2074</c:v>
                </c:pt>
                <c:pt idx="7522">
                  <c:v>0.20735999999999999</c:v>
                </c:pt>
                <c:pt idx="7523">
                  <c:v>0.20730999999999999</c:v>
                </c:pt>
                <c:pt idx="7524">
                  <c:v>0.20727000000000001</c:v>
                </c:pt>
                <c:pt idx="7525">
                  <c:v>0.20721999999999999</c:v>
                </c:pt>
                <c:pt idx="7526">
                  <c:v>0.20716999999999999</c:v>
                </c:pt>
                <c:pt idx="7527">
                  <c:v>0.20713000000000001</c:v>
                </c:pt>
                <c:pt idx="7528">
                  <c:v>0.20709</c:v>
                </c:pt>
                <c:pt idx="7529">
                  <c:v>0.20704</c:v>
                </c:pt>
                <c:pt idx="7530">
                  <c:v>0.20699999999999999</c:v>
                </c:pt>
                <c:pt idx="7531">
                  <c:v>0.20696000000000001</c:v>
                </c:pt>
                <c:pt idx="7532">
                  <c:v>0.20691999999999999</c:v>
                </c:pt>
                <c:pt idx="7533">
                  <c:v>0.20687</c:v>
                </c:pt>
                <c:pt idx="7534">
                  <c:v>0.20683000000000001</c:v>
                </c:pt>
                <c:pt idx="7535">
                  <c:v>0.20679</c:v>
                </c:pt>
                <c:pt idx="7536">
                  <c:v>0.20674999999999999</c:v>
                </c:pt>
                <c:pt idx="7537">
                  <c:v>0.20671</c:v>
                </c:pt>
                <c:pt idx="7538">
                  <c:v>0.20668</c:v>
                </c:pt>
                <c:pt idx="7539">
                  <c:v>0.20663999999999999</c:v>
                </c:pt>
                <c:pt idx="7540">
                  <c:v>0.20660000000000001</c:v>
                </c:pt>
                <c:pt idx="7541">
                  <c:v>0.20655999999999999</c:v>
                </c:pt>
                <c:pt idx="7542">
                  <c:v>0.20652999999999999</c:v>
                </c:pt>
                <c:pt idx="7543">
                  <c:v>0.20649000000000001</c:v>
                </c:pt>
                <c:pt idx="7544">
                  <c:v>0.20646</c:v>
                </c:pt>
                <c:pt idx="7545">
                  <c:v>0.20641999999999999</c:v>
                </c:pt>
                <c:pt idx="7546">
                  <c:v>0.20638999999999999</c:v>
                </c:pt>
                <c:pt idx="7547">
                  <c:v>0.20635000000000001</c:v>
                </c:pt>
                <c:pt idx="7548">
                  <c:v>0.20632</c:v>
                </c:pt>
                <c:pt idx="7549">
                  <c:v>0.20629</c:v>
                </c:pt>
                <c:pt idx="7550">
                  <c:v>0.20626</c:v>
                </c:pt>
                <c:pt idx="7551">
                  <c:v>0.20621999999999999</c:v>
                </c:pt>
                <c:pt idx="7552">
                  <c:v>0.20619000000000001</c:v>
                </c:pt>
                <c:pt idx="7553">
                  <c:v>0.20616000000000001</c:v>
                </c:pt>
                <c:pt idx="7554">
                  <c:v>0.20613000000000001</c:v>
                </c:pt>
                <c:pt idx="7555">
                  <c:v>0.20610000000000001</c:v>
                </c:pt>
                <c:pt idx="7556">
                  <c:v>0.20608000000000001</c:v>
                </c:pt>
                <c:pt idx="7557">
                  <c:v>0.20605000000000001</c:v>
                </c:pt>
                <c:pt idx="7558">
                  <c:v>0.20602000000000001</c:v>
                </c:pt>
                <c:pt idx="7559">
                  <c:v>0.20599000000000001</c:v>
                </c:pt>
                <c:pt idx="7560">
                  <c:v>0.20596</c:v>
                </c:pt>
                <c:pt idx="7561">
                  <c:v>0.20594000000000001</c:v>
                </c:pt>
                <c:pt idx="7562">
                  <c:v>0.20591000000000001</c:v>
                </c:pt>
                <c:pt idx="7563">
                  <c:v>0.20588999999999999</c:v>
                </c:pt>
                <c:pt idx="7564">
                  <c:v>0.20585999999999999</c:v>
                </c:pt>
                <c:pt idx="7565">
                  <c:v>0.20584</c:v>
                </c:pt>
                <c:pt idx="7566">
                  <c:v>0.20580999999999999</c:v>
                </c:pt>
                <c:pt idx="7567">
                  <c:v>0.20579</c:v>
                </c:pt>
                <c:pt idx="7568">
                  <c:v>0.20577000000000001</c:v>
                </c:pt>
                <c:pt idx="7569">
                  <c:v>0.20574999999999999</c:v>
                </c:pt>
                <c:pt idx="7570">
                  <c:v>0.20573</c:v>
                </c:pt>
                <c:pt idx="7571">
                  <c:v>0.20569999999999999</c:v>
                </c:pt>
                <c:pt idx="7572">
                  <c:v>0.20568</c:v>
                </c:pt>
                <c:pt idx="7573">
                  <c:v>0.20566000000000001</c:v>
                </c:pt>
                <c:pt idx="7574">
                  <c:v>0.20563999999999999</c:v>
                </c:pt>
                <c:pt idx="7575">
                  <c:v>0.20562</c:v>
                </c:pt>
                <c:pt idx="7576">
                  <c:v>0.20560999999999999</c:v>
                </c:pt>
                <c:pt idx="7577">
                  <c:v>0.20558999999999999</c:v>
                </c:pt>
                <c:pt idx="7578">
                  <c:v>0.20557</c:v>
                </c:pt>
                <c:pt idx="7579">
                  <c:v>0.20555000000000001</c:v>
                </c:pt>
                <c:pt idx="7580">
                  <c:v>0.20554</c:v>
                </c:pt>
                <c:pt idx="7581">
                  <c:v>0.20552000000000001</c:v>
                </c:pt>
                <c:pt idx="7582">
                  <c:v>0.20549999999999999</c:v>
                </c:pt>
                <c:pt idx="7583">
                  <c:v>0.20549000000000001</c:v>
                </c:pt>
                <c:pt idx="7584">
                  <c:v>0.20548</c:v>
                </c:pt>
                <c:pt idx="7585">
                  <c:v>0.20546</c:v>
                </c:pt>
                <c:pt idx="7586">
                  <c:v>0.20544999999999999</c:v>
                </c:pt>
                <c:pt idx="7587">
                  <c:v>0.20543</c:v>
                </c:pt>
                <c:pt idx="7588">
                  <c:v>0.20541999999999999</c:v>
                </c:pt>
                <c:pt idx="7589">
                  <c:v>0.20541000000000001</c:v>
                </c:pt>
                <c:pt idx="7590">
                  <c:v>0.2054</c:v>
                </c:pt>
                <c:pt idx="7591">
                  <c:v>0.20538999999999999</c:v>
                </c:pt>
                <c:pt idx="7592">
                  <c:v>0.20538000000000001</c:v>
                </c:pt>
                <c:pt idx="7593">
                  <c:v>0.20537</c:v>
                </c:pt>
                <c:pt idx="7594">
                  <c:v>0.20535999999999999</c:v>
                </c:pt>
                <c:pt idx="7595">
                  <c:v>0.20535</c:v>
                </c:pt>
                <c:pt idx="7596">
                  <c:v>0.20533999999999999</c:v>
                </c:pt>
                <c:pt idx="7597">
                  <c:v>0.20533000000000001</c:v>
                </c:pt>
                <c:pt idx="7598">
                  <c:v>0.20532</c:v>
                </c:pt>
                <c:pt idx="7599">
                  <c:v>0.20532</c:v>
                </c:pt>
                <c:pt idx="7600">
                  <c:v>0.20530999999999999</c:v>
                </c:pt>
                <c:pt idx="7601">
                  <c:v>0.20530999999999999</c:v>
                </c:pt>
                <c:pt idx="7602">
                  <c:v>0.20530000000000001</c:v>
                </c:pt>
                <c:pt idx="7603">
                  <c:v>0.20529</c:v>
                </c:pt>
                <c:pt idx="7604">
                  <c:v>0.20529</c:v>
                </c:pt>
                <c:pt idx="7605">
                  <c:v>0.20529</c:v>
                </c:pt>
                <c:pt idx="7606">
                  <c:v>0.20527999999999999</c:v>
                </c:pt>
                <c:pt idx="7607">
                  <c:v>0.20527999999999999</c:v>
                </c:pt>
                <c:pt idx="7608">
                  <c:v>0.20527999999999999</c:v>
                </c:pt>
                <c:pt idx="7609">
                  <c:v>0.20527999999999999</c:v>
                </c:pt>
                <c:pt idx="7610">
                  <c:v>0.20527000000000001</c:v>
                </c:pt>
                <c:pt idx="7611">
                  <c:v>0.20527000000000001</c:v>
                </c:pt>
                <c:pt idx="7612">
                  <c:v>0.20527000000000001</c:v>
                </c:pt>
                <c:pt idx="7613">
                  <c:v>0.20527000000000001</c:v>
                </c:pt>
                <c:pt idx="7614">
                  <c:v>0.20527000000000001</c:v>
                </c:pt>
                <c:pt idx="7615">
                  <c:v>0.20527000000000001</c:v>
                </c:pt>
                <c:pt idx="7616">
                  <c:v>0.20527000000000001</c:v>
                </c:pt>
                <c:pt idx="7617">
                  <c:v>0.20527999999999999</c:v>
                </c:pt>
                <c:pt idx="7618">
                  <c:v>0.20527999999999999</c:v>
                </c:pt>
                <c:pt idx="7619">
                  <c:v>0.20527999999999999</c:v>
                </c:pt>
                <c:pt idx="7620">
                  <c:v>0.20527999999999999</c:v>
                </c:pt>
                <c:pt idx="7621">
                  <c:v>0.20529</c:v>
                </c:pt>
                <c:pt idx="7622">
                  <c:v>0.20529</c:v>
                </c:pt>
                <c:pt idx="7623">
                  <c:v>0.20530000000000001</c:v>
                </c:pt>
                <c:pt idx="7624">
                  <c:v>0.20530000000000001</c:v>
                </c:pt>
                <c:pt idx="7625">
                  <c:v>0.20530999999999999</c:v>
                </c:pt>
                <c:pt idx="7626">
                  <c:v>0.20530999999999999</c:v>
                </c:pt>
                <c:pt idx="7627">
                  <c:v>0.20532</c:v>
                </c:pt>
                <c:pt idx="7628">
                  <c:v>0.20533000000000001</c:v>
                </c:pt>
                <c:pt idx="7629">
                  <c:v>0.20533999999999999</c:v>
                </c:pt>
                <c:pt idx="7630">
                  <c:v>0.20533999999999999</c:v>
                </c:pt>
                <c:pt idx="7631">
                  <c:v>0.20535</c:v>
                </c:pt>
                <c:pt idx="7632">
                  <c:v>0.20535999999999999</c:v>
                </c:pt>
                <c:pt idx="7633">
                  <c:v>0.20537</c:v>
                </c:pt>
                <c:pt idx="7634">
                  <c:v>0.20538000000000001</c:v>
                </c:pt>
                <c:pt idx="7635">
                  <c:v>0.20538999999999999</c:v>
                </c:pt>
                <c:pt idx="7636">
                  <c:v>0.2054</c:v>
                </c:pt>
                <c:pt idx="7637">
                  <c:v>0.20541000000000001</c:v>
                </c:pt>
                <c:pt idx="7638">
                  <c:v>0.20541999999999999</c:v>
                </c:pt>
                <c:pt idx="7639">
                  <c:v>0.20544000000000001</c:v>
                </c:pt>
                <c:pt idx="7640">
                  <c:v>0.20544999999999999</c:v>
                </c:pt>
                <c:pt idx="7641">
                  <c:v>0.20546</c:v>
                </c:pt>
                <c:pt idx="7642">
                  <c:v>0.20548</c:v>
                </c:pt>
                <c:pt idx="7643">
                  <c:v>0.20549000000000001</c:v>
                </c:pt>
                <c:pt idx="7644">
                  <c:v>0.20551</c:v>
                </c:pt>
                <c:pt idx="7645">
                  <c:v>0.20552000000000001</c:v>
                </c:pt>
                <c:pt idx="7646">
                  <c:v>0.20554</c:v>
                </c:pt>
                <c:pt idx="7647">
                  <c:v>0.20555000000000001</c:v>
                </c:pt>
                <c:pt idx="7648">
                  <c:v>0.20557</c:v>
                </c:pt>
                <c:pt idx="7649">
                  <c:v>0.20558999999999999</c:v>
                </c:pt>
                <c:pt idx="7650">
                  <c:v>0.2056</c:v>
                </c:pt>
                <c:pt idx="7651">
                  <c:v>0.20562</c:v>
                </c:pt>
                <c:pt idx="7652">
                  <c:v>0.20563999999999999</c:v>
                </c:pt>
                <c:pt idx="7653">
                  <c:v>0.20566000000000001</c:v>
                </c:pt>
                <c:pt idx="7654">
                  <c:v>0.20568</c:v>
                </c:pt>
                <c:pt idx="7655">
                  <c:v>0.20569999999999999</c:v>
                </c:pt>
                <c:pt idx="7656">
                  <c:v>0.20571999999999999</c:v>
                </c:pt>
                <c:pt idx="7657">
                  <c:v>0.20574000000000001</c:v>
                </c:pt>
                <c:pt idx="7658">
                  <c:v>0.20576</c:v>
                </c:pt>
                <c:pt idx="7659">
                  <c:v>0.20577999999999999</c:v>
                </c:pt>
                <c:pt idx="7660">
                  <c:v>0.20580000000000001</c:v>
                </c:pt>
                <c:pt idx="7661">
                  <c:v>0.20583000000000001</c:v>
                </c:pt>
                <c:pt idx="7662">
                  <c:v>0.20585000000000001</c:v>
                </c:pt>
                <c:pt idx="7663">
                  <c:v>0.20587</c:v>
                </c:pt>
                <c:pt idx="7664">
                  <c:v>0.2059</c:v>
                </c:pt>
                <c:pt idx="7665">
                  <c:v>0.20591999999999999</c:v>
                </c:pt>
                <c:pt idx="7666">
                  <c:v>0.20594999999999999</c:v>
                </c:pt>
                <c:pt idx="7667">
                  <c:v>0.20596999999999999</c:v>
                </c:pt>
                <c:pt idx="7668">
                  <c:v>0.20599999999999999</c:v>
                </c:pt>
                <c:pt idx="7669">
                  <c:v>0.20602000000000001</c:v>
                </c:pt>
                <c:pt idx="7670">
                  <c:v>0.20605000000000001</c:v>
                </c:pt>
                <c:pt idx="7671">
                  <c:v>0.20608000000000001</c:v>
                </c:pt>
                <c:pt idx="7672">
                  <c:v>0.20610000000000001</c:v>
                </c:pt>
                <c:pt idx="7673">
                  <c:v>0.20613000000000001</c:v>
                </c:pt>
                <c:pt idx="7674">
                  <c:v>0.20616000000000001</c:v>
                </c:pt>
                <c:pt idx="7675">
                  <c:v>0.20619000000000001</c:v>
                </c:pt>
                <c:pt idx="7676">
                  <c:v>0.20621999999999999</c:v>
                </c:pt>
                <c:pt idx="7677">
                  <c:v>0.20624999999999999</c:v>
                </c:pt>
                <c:pt idx="7678">
                  <c:v>0.20627999999999999</c:v>
                </c:pt>
                <c:pt idx="7679">
                  <c:v>0.20630999999999999</c:v>
                </c:pt>
                <c:pt idx="7680">
                  <c:v>0.20634</c:v>
                </c:pt>
                <c:pt idx="7681">
                  <c:v>0.20637</c:v>
                </c:pt>
                <c:pt idx="7682">
                  <c:v>0.2064</c:v>
                </c:pt>
                <c:pt idx="7683">
                  <c:v>0.20644000000000001</c:v>
                </c:pt>
                <c:pt idx="7684">
                  <c:v>0.20646999999999999</c:v>
                </c:pt>
                <c:pt idx="7685">
                  <c:v>0.20649999999999999</c:v>
                </c:pt>
                <c:pt idx="7686">
                  <c:v>0.20654</c:v>
                </c:pt>
                <c:pt idx="7687">
                  <c:v>0.20657</c:v>
                </c:pt>
                <c:pt idx="7688">
                  <c:v>0.20660999999999999</c:v>
                </c:pt>
                <c:pt idx="7689">
                  <c:v>0.20663999999999999</c:v>
                </c:pt>
                <c:pt idx="7690">
                  <c:v>0.20668</c:v>
                </c:pt>
                <c:pt idx="7691">
                  <c:v>0.20671</c:v>
                </c:pt>
                <c:pt idx="7692">
                  <c:v>0.20674999999999999</c:v>
                </c:pt>
                <c:pt idx="7693">
                  <c:v>0.20679</c:v>
                </c:pt>
                <c:pt idx="7694">
                  <c:v>0.20682</c:v>
                </c:pt>
                <c:pt idx="7695">
                  <c:v>0.20685999999999999</c:v>
                </c:pt>
                <c:pt idx="7696">
                  <c:v>0.2069</c:v>
                </c:pt>
                <c:pt idx="7697">
                  <c:v>0.20694000000000001</c:v>
                </c:pt>
                <c:pt idx="7698">
                  <c:v>0.20698</c:v>
                </c:pt>
                <c:pt idx="7699">
                  <c:v>0.20702000000000001</c:v>
                </c:pt>
                <c:pt idx="7700">
                  <c:v>0.20705999999999999</c:v>
                </c:pt>
                <c:pt idx="7701">
                  <c:v>0.20710000000000001</c:v>
                </c:pt>
                <c:pt idx="7702">
                  <c:v>0.20713999999999999</c:v>
                </c:pt>
                <c:pt idx="7703">
                  <c:v>0.20718</c:v>
                </c:pt>
                <c:pt idx="7704">
                  <c:v>0.20721999999999999</c:v>
                </c:pt>
                <c:pt idx="7705">
                  <c:v>0.20726</c:v>
                </c:pt>
                <c:pt idx="7706">
                  <c:v>0.20730999999999999</c:v>
                </c:pt>
                <c:pt idx="7707">
                  <c:v>0.20735000000000001</c:v>
                </c:pt>
                <c:pt idx="7708">
                  <c:v>0.20738999999999999</c:v>
                </c:pt>
                <c:pt idx="7709">
                  <c:v>0.20744000000000001</c:v>
                </c:pt>
                <c:pt idx="7710">
                  <c:v>0.20748</c:v>
                </c:pt>
                <c:pt idx="7711">
                  <c:v>0.20752999999999999</c:v>
                </c:pt>
                <c:pt idx="7712">
                  <c:v>0.20757</c:v>
                </c:pt>
                <c:pt idx="7713">
                  <c:v>0.20762</c:v>
                </c:pt>
                <c:pt idx="7714">
                  <c:v>0.20766000000000001</c:v>
                </c:pt>
                <c:pt idx="7715">
                  <c:v>0.20771000000000001</c:v>
                </c:pt>
                <c:pt idx="7716">
                  <c:v>0.20776</c:v>
                </c:pt>
                <c:pt idx="7717">
                  <c:v>0.20780000000000001</c:v>
                </c:pt>
                <c:pt idx="7718">
                  <c:v>0.20785000000000001</c:v>
                </c:pt>
                <c:pt idx="7719">
                  <c:v>0.2079</c:v>
                </c:pt>
                <c:pt idx="7720">
                  <c:v>0.20795</c:v>
                </c:pt>
                <c:pt idx="7721">
                  <c:v>0.20799999999999999</c:v>
                </c:pt>
                <c:pt idx="7722">
                  <c:v>0.20805000000000001</c:v>
                </c:pt>
                <c:pt idx="7723">
                  <c:v>0.20810000000000001</c:v>
                </c:pt>
                <c:pt idx="7724">
                  <c:v>0.20815</c:v>
                </c:pt>
                <c:pt idx="7725">
                  <c:v>0.2082</c:v>
                </c:pt>
                <c:pt idx="7726">
                  <c:v>0.20824999999999999</c:v>
                </c:pt>
                <c:pt idx="7727">
                  <c:v>0.20830000000000001</c:v>
                </c:pt>
                <c:pt idx="7728">
                  <c:v>0.20835000000000001</c:v>
                </c:pt>
                <c:pt idx="7729">
                  <c:v>0.2084</c:v>
                </c:pt>
                <c:pt idx="7730">
                  <c:v>0.20846000000000001</c:v>
                </c:pt>
                <c:pt idx="7731">
                  <c:v>0.20851</c:v>
                </c:pt>
                <c:pt idx="7732">
                  <c:v>0.20856</c:v>
                </c:pt>
                <c:pt idx="7733">
                  <c:v>0.20862</c:v>
                </c:pt>
                <c:pt idx="7734">
                  <c:v>0.20866999999999999</c:v>
                </c:pt>
                <c:pt idx="7735">
                  <c:v>0.20873</c:v>
                </c:pt>
                <c:pt idx="7736">
                  <c:v>0.20877999999999999</c:v>
                </c:pt>
                <c:pt idx="7737">
                  <c:v>0.20884</c:v>
                </c:pt>
                <c:pt idx="7738">
                  <c:v>0.20888999999999999</c:v>
                </c:pt>
                <c:pt idx="7739">
                  <c:v>0.20895</c:v>
                </c:pt>
                <c:pt idx="7740">
                  <c:v>0.20901</c:v>
                </c:pt>
                <c:pt idx="7741">
                  <c:v>0.20906</c:v>
                </c:pt>
                <c:pt idx="7742">
                  <c:v>0.20912</c:v>
                </c:pt>
                <c:pt idx="7743">
                  <c:v>0.20918</c:v>
                </c:pt>
                <c:pt idx="7744">
                  <c:v>0.20924000000000001</c:v>
                </c:pt>
                <c:pt idx="7745">
                  <c:v>0.20930000000000001</c:v>
                </c:pt>
                <c:pt idx="7746">
                  <c:v>0.20935000000000001</c:v>
                </c:pt>
                <c:pt idx="7747">
                  <c:v>0.20941000000000001</c:v>
                </c:pt>
                <c:pt idx="7748">
                  <c:v>0.20946999999999999</c:v>
                </c:pt>
                <c:pt idx="7749">
                  <c:v>0.20952000000000001</c:v>
                </c:pt>
                <c:pt idx="7750">
                  <c:v>0.20957999999999999</c:v>
                </c:pt>
                <c:pt idx="7751">
                  <c:v>0.20963000000000001</c:v>
                </c:pt>
                <c:pt idx="7752">
                  <c:v>0.20968000000000001</c:v>
                </c:pt>
                <c:pt idx="7753">
                  <c:v>0.20974000000000001</c:v>
                </c:pt>
                <c:pt idx="7754">
                  <c:v>0.20979</c:v>
                </c:pt>
                <c:pt idx="7755">
                  <c:v>0.20984</c:v>
                </c:pt>
                <c:pt idx="7756">
                  <c:v>0.20988999999999999</c:v>
                </c:pt>
                <c:pt idx="7757">
                  <c:v>0.20993999999999999</c:v>
                </c:pt>
                <c:pt idx="7758">
                  <c:v>0.20999000000000001</c:v>
                </c:pt>
                <c:pt idx="7759">
                  <c:v>0.21004</c:v>
                </c:pt>
                <c:pt idx="7760">
                  <c:v>0.21009</c:v>
                </c:pt>
                <c:pt idx="7761">
                  <c:v>0.21013999999999999</c:v>
                </c:pt>
                <c:pt idx="7762">
                  <c:v>0.21018000000000001</c:v>
                </c:pt>
                <c:pt idx="7763">
                  <c:v>0.21023</c:v>
                </c:pt>
                <c:pt idx="7764">
                  <c:v>0.21027999999999999</c:v>
                </c:pt>
                <c:pt idx="7765">
                  <c:v>0.21032000000000001</c:v>
                </c:pt>
                <c:pt idx="7766">
                  <c:v>0.21037</c:v>
                </c:pt>
                <c:pt idx="7767">
                  <c:v>0.21041000000000001</c:v>
                </c:pt>
                <c:pt idx="7768">
                  <c:v>0.21046000000000001</c:v>
                </c:pt>
                <c:pt idx="7769">
                  <c:v>0.21049999999999999</c:v>
                </c:pt>
                <c:pt idx="7770">
                  <c:v>0.21054</c:v>
                </c:pt>
                <c:pt idx="7771">
                  <c:v>0.21057999999999999</c:v>
                </c:pt>
                <c:pt idx="7772">
                  <c:v>0.21062</c:v>
                </c:pt>
                <c:pt idx="7773">
                  <c:v>0.21065999999999999</c:v>
                </c:pt>
                <c:pt idx="7774">
                  <c:v>0.2107</c:v>
                </c:pt>
                <c:pt idx="7775">
                  <c:v>0.21074000000000001</c:v>
                </c:pt>
                <c:pt idx="7776">
                  <c:v>0.21078</c:v>
                </c:pt>
                <c:pt idx="7777">
                  <c:v>0.21082000000000001</c:v>
                </c:pt>
                <c:pt idx="7778">
                  <c:v>0.21085999999999999</c:v>
                </c:pt>
                <c:pt idx="7779">
                  <c:v>0.21088999999999999</c:v>
                </c:pt>
                <c:pt idx="7780">
                  <c:v>0.21093000000000001</c:v>
                </c:pt>
                <c:pt idx="7781">
                  <c:v>0.21096999999999999</c:v>
                </c:pt>
                <c:pt idx="7782">
                  <c:v>0.21099999999999999</c:v>
                </c:pt>
                <c:pt idx="7783">
                  <c:v>0.21104000000000001</c:v>
                </c:pt>
                <c:pt idx="7784">
                  <c:v>0.21107000000000001</c:v>
                </c:pt>
                <c:pt idx="7785">
                  <c:v>0.21110000000000001</c:v>
                </c:pt>
                <c:pt idx="7786">
                  <c:v>0.21113999999999999</c:v>
                </c:pt>
                <c:pt idx="7787">
                  <c:v>0.21117</c:v>
                </c:pt>
                <c:pt idx="7788">
                  <c:v>0.2112</c:v>
                </c:pt>
                <c:pt idx="7789">
                  <c:v>0.21123</c:v>
                </c:pt>
                <c:pt idx="7790">
                  <c:v>0.21126</c:v>
                </c:pt>
                <c:pt idx="7791">
                  <c:v>0.21129000000000001</c:v>
                </c:pt>
                <c:pt idx="7792">
                  <c:v>0.21132000000000001</c:v>
                </c:pt>
                <c:pt idx="7793">
                  <c:v>0.21135000000000001</c:v>
                </c:pt>
                <c:pt idx="7794">
                  <c:v>0.21138000000000001</c:v>
                </c:pt>
                <c:pt idx="7795">
                  <c:v>0.21140999999999999</c:v>
                </c:pt>
                <c:pt idx="7796">
                  <c:v>0.21143000000000001</c:v>
                </c:pt>
                <c:pt idx="7797">
                  <c:v>0.21146000000000001</c:v>
                </c:pt>
                <c:pt idx="7798">
                  <c:v>0.21149000000000001</c:v>
                </c:pt>
                <c:pt idx="7799">
                  <c:v>0.21151</c:v>
                </c:pt>
                <c:pt idx="7800">
                  <c:v>0.21154000000000001</c:v>
                </c:pt>
                <c:pt idx="7801">
                  <c:v>0.21156</c:v>
                </c:pt>
                <c:pt idx="7802">
                  <c:v>0.21157999999999999</c:v>
                </c:pt>
                <c:pt idx="7803">
                  <c:v>0.21160999999999999</c:v>
                </c:pt>
                <c:pt idx="7804">
                  <c:v>0.21163000000000001</c:v>
                </c:pt>
                <c:pt idx="7805">
                  <c:v>0.21165</c:v>
                </c:pt>
                <c:pt idx="7806">
                  <c:v>0.21167</c:v>
                </c:pt>
                <c:pt idx="7807">
                  <c:v>0.21168999999999999</c:v>
                </c:pt>
                <c:pt idx="7808">
                  <c:v>0.21171000000000001</c:v>
                </c:pt>
                <c:pt idx="7809">
                  <c:v>0.21173</c:v>
                </c:pt>
                <c:pt idx="7810">
                  <c:v>0.21174999999999999</c:v>
                </c:pt>
                <c:pt idx="7811">
                  <c:v>0.21177000000000001</c:v>
                </c:pt>
                <c:pt idx="7812">
                  <c:v>0.21179000000000001</c:v>
                </c:pt>
                <c:pt idx="7813">
                  <c:v>0.21181</c:v>
                </c:pt>
                <c:pt idx="7814">
                  <c:v>0.21182999999999999</c:v>
                </c:pt>
                <c:pt idx="7815">
                  <c:v>0.21184</c:v>
                </c:pt>
                <c:pt idx="7816">
                  <c:v>0.21185999999999999</c:v>
                </c:pt>
                <c:pt idx="7817">
                  <c:v>0.21187</c:v>
                </c:pt>
                <c:pt idx="7818">
                  <c:v>0.21189</c:v>
                </c:pt>
                <c:pt idx="7819">
                  <c:v>0.21190000000000001</c:v>
                </c:pt>
                <c:pt idx="7820">
                  <c:v>0.21192</c:v>
                </c:pt>
                <c:pt idx="7821">
                  <c:v>0.21193000000000001</c:v>
                </c:pt>
                <c:pt idx="7822">
                  <c:v>0.21193999999999999</c:v>
                </c:pt>
                <c:pt idx="7823">
                  <c:v>0.21195</c:v>
                </c:pt>
                <c:pt idx="7824">
                  <c:v>0.21196999999999999</c:v>
                </c:pt>
                <c:pt idx="7825">
                  <c:v>0.21198</c:v>
                </c:pt>
                <c:pt idx="7826">
                  <c:v>0.21199000000000001</c:v>
                </c:pt>
                <c:pt idx="7827">
                  <c:v>0.21199999999999999</c:v>
                </c:pt>
                <c:pt idx="7828">
                  <c:v>0.21201</c:v>
                </c:pt>
                <c:pt idx="7829">
                  <c:v>0.21201999999999999</c:v>
                </c:pt>
                <c:pt idx="7830">
                  <c:v>0.21203</c:v>
                </c:pt>
                <c:pt idx="7831">
                  <c:v>0.21203</c:v>
                </c:pt>
                <c:pt idx="7832">
                  <c:v>0.21204000000000001</c:v>
                </c:pt>
                <c:pt idx="7833">
                  <c:v>0.21204999999999999</c:v>
                </c:pt>
                <c:pt idx="7834">
                  <c:v>0.21206</c:v>
                </c:pt>
                <c:pt idx="7835">
                  <c:v>0.21206</c:v>
                </c:pt>
                <c:pt idx="7836">
                  <c:v>0.21207000000000001</c:v>
                </c:pt>
                <c:pt idx="7837">
                  <c:v>0.21207000000000001</c:v>
                </c:pt>
                <c:pt idx="7838">
                  <c:v>0.21207999999999999</c:v>
                </c:pt>
                <c:pt idx="7839">
                  <c:v>0.21207999999999999</c:v>
                </c:pt>
                <c:pt idx="7840">
                  <c:v>0.21207999999999999</c:v>
                </c:pt>
                <c:pt idx="7841">
                  <c:v>0.21209</c:v>
                </c:pt>
                <c:pt idx="7842">
                  <c:v>0.21209</c:v>
                </c:pt>
                <c:pt idx="7843">
                  <c:v>0.21209</c:v>
                </c:pt>
                <c:pt idx="7844">
                  <c:v>0.21209</c:v>
                </c:pt>
                <c:pt idx="7845">
                  <c:v>0.21209</c:v>
                </c:pt>
                <c:pt idx="7846">
                  <c:v>0.21209</c:v>
                </c:pt>
                <c:pt idx="7847">
                  <c:v>0.21209</c:v>
                </c:pt>
                <c:pt idx="7848">
                  <c:v>0.21209</c:v>
                </c:pt>
                <c:pt idx="7849">
                  <c:v>0.21209</c:v>
                </c:pt>
                <c:pt idx="7850">
                  <c:v>0.21209</c:v>
                </c:pt>
                <c:pt idx="7851">
                  <c:v>0.21209</c:v>
                </c:pt>
                <c:pt idx="7852">
                  <c:v>0.21209</c:v>
                </c:pt>
                <c:pt idx="7853">
                  <c:v>0.21207999999999999</c:v>
                </c:pt>
                <c:pt idx="7854">
                  <c:v>0.21207999999999999</c:v>
                </c:pt>
                <c:pt idx="7855">
                  <c:v>0.21207999999999999</c:v>
                </c:pt>
                <c:pt idx="7856">
                  <c:v>0.21207000000000001</c:v>
                </c:pt>
                <c:pt idx="7857">
                  <c:v>0.21207000000000001</c:v>
                </c:pt>
                <c:pt idx="7858">
                  <c:v>0.21206</c:v>
                </c:pt>
                <c:pt idx="7859">
                  <c:v>0.21206</c:v>
                </c:pt>
                <c:pt idx="7860">
                  <c:v>0.21204999999999999</c:v>
                </c:pt>
                <c:pt idx="7861">
                  <c:v>0.21204000000000001</c:v>
                </c:pt>
                <c:pt idx="7862">
                  <c:v>0.21203</c:v>
                </c:pt>
                <c:pt idx="7863">
                  <c:v>0.21203</c:v>
                </c:pt>
                <c:pt idx="7864">
                  <c:v>0.21201999999999999</c:v>
                </c:pt>
                <c:pt idx="7865">
                  <c:v>0.21201</c:v>
                </c:pt>
                <c:pt idx="7866">
                  <c:v>0.21199999999999999</c:v>
                </c:pt>
                <c:pt idx="7867">
                  <c:v>0.21199000000000001</c:v>
                </c:pt>
                <c:pt idx="7868">
                  <c:v>0.21198</c:v>
                </c:pt>
                <c:pt idx="7869">
                  <c:v>0.21196999999999999</c:v>
                </c:pt>
                <c:pt idx="7870">
                  <c:v>0.21196000000000001</c:v>
                </c:pt>
                <c:pt idx="7871">
                  <c:v>0.21195</c:v>
                </c:pt>
                <c:pt idx="7872">
                  <c:v>0.21193999999999999</c:v>
                </c:pt>
                <c:pt idx="7873">
                  <c:v>0.21192</c:v>
                </c:pt>
                <c:pt idx="7874">
                  <c:v>0.21190999999999999</c:v>
                </c:pt>
                <c:pt idx="7875">
                  <c:v>0.21190000000000001</c:v>
                </c:pt>
                <c:pt idx="7876">
                  <c:v>0.21188000000000001</c:v>
                </c:pt>
                <c:pt idx="7877">
                  <c:v>0.21187</c:v>
                </c:pt>
                <c:pt idx="7878">
                  <c:v>0.21185000000000001</c:v>
                </c:pt>
                <c:pt idx="7879">
                  <c:v>0.21184</c:v>
                </c:pt>
                <c:pt idx="7880">
                  <c:v>0.21182000000000001</c:v>
                </c:pt>
                <c:pt idx="7881">
                  <c:v>0.21181</c:v>
                </c:pt>
                <c:pt idx="7882">
                  <c:v>0.21179000000000001</c:v>
                </c:pt>
                <c:pt idx="7883">
                  <c:v>0.21177000000000001</c:v>
                </c:pt>
                <c:pt idx="7884">
                  <c:v>0.21176</c:v>
                </c:pt>
                <c:pt idx="7885">
                  <c:v>0.21174000000000001</c:v>
                </c:pt>
                <c:pt idx="7886">
                  <c:v>0.21171999999999999</c:v>
                </c:pt>
                <c:pt idx="7887">
                  <c:v>0.2117</c:v>
                </c:pt>
                <c:pt idx="7888">
                  <c:v>0.21168000000000001</c:v>
                </c:pt>
                <c:pt idx="7889">
                  <c:v>0.21165999999999999</c:v>
                </c:pt>
                <c:pt idx="7890">
                  <c:v>0.21163999999999999</c:v>
                </c:pt>
                <c:pt idx="7891">
                  <c:v>0.21162</c:v>
                </c:pt>
                <c:pt idx="7892">
                  <c:v>0.21160000000000001</c:v>
                </c:pt>
                <c:pt idx="7893">
                  <c:v>0.21157999999999999</c:v>
                </c:pt>
                <c:pt idx="7894">
                  <c:v>0.21156</c:v>
                </c:pt>
                <c:pt idx="7895">
                  <c:v>0.21153</c:v>
                </c:pt>
                <c:pt idx="7896">
                  <c:v>0.21151</c:v>
                </c:pt>
                <c:pt idx="7897">
                  <c:v>0.21149000000000001</c:v>
                </c:pt>
                <c:pt idx="7898">
                  <c:v>0.21146999999999999</c:v>
                </c:pt>
                <c:pt idx="7899">
                  <c:v>0.21143999999999999</c:v>
                </c:pt>
                <c:pt idx="7900">
                  <c:v>0.21142</c:v>
                </c:pt>
                <c:pt idx="7901">
                  <c:v>0.21138999999999999</c:v>
                </c:pt>
                <c:pt idx="7902">
                  <c:v>0.21137</c:v>
                </c:pt>
                <c:pt idx="7903">
                  <c:v>0.21134</c:v>
                </c:pt>
                <c:pt idx="7904">
                  <c:v>0.21131</c:v>
                </c:pt>
                <c:pt idx="7905">
                  <c:v>0.21129000000000001</c:v>
                </c:pt>
                <c:pt idx="7906">
                  <c:v>0.21126</c:v>
                </c:pt>
                <c:pt idx="7907">
                  <c:v>0.21123</c:v>
                </c:pt>
                <c:pt idx="7908">
                  <c:v>0.2112</c:v>
                </c:pt>
                <c:pt idx="7909">
                  <c:v>0.21118000000000001</c:v>
                </c:pt>
                <c:pt idx="7910">
                  <c:v>0.21115</c:v>
                </c:pt>
                <c:pt idx="7911">
                  <c:v>0.21112</c:v>
                </c:pt>
                <c:pt idx="7912">
                  <c:v>0.21109</c:v>
                </c:pt>
                <c:pt idx="7913">
                  <c:v>0.21106</c:v>
                </c:pt>
                <c:pt idx="7914">
                  <c:v>0.21103</c:v>
                </c:pt>
                <c:pt idx="7915">
                  <c:v>0.21099999999999999</c:v>
                </c:pt>
                <c:pt idx="7916">
                  <c:v>0.21096999999999999</c:v>
                </c:pt>
                <c:pt idx="7917">
                  <c:v>0.21093000000000001</c:v>
                </c:pt>
                <c:pt idx="7918">
                  <c:v>0.2109</c:v>
                </c:pt>
                <c:pt idx="7919">
                  <c:v>0.21087</c:v>
                </c:pt>
                <c:pt idx="7920">
                  <c:v>0.21084</c:v>
                </c:pt>
                <c:pt idx="7921">
                  <c:v>0.21079999999999999</c:v>
                </c:pt>
                <c:pt idx="7922">
                  <c:v>0.21077000000000001</c:v>
                </c:pt>
                <c:pt idx="7923">
                  <c:v>0.21074000000000001</c:v>
                </c:pt>
                <c:pt idx="7924">
                  <c:v>0.2107</c:v>
                </c:pt>
                <c:pt idx="7925">
                  <c:v>0.21067</c:v>
                </c:pt>
                <c:pt idx="7926">
                  <c:v>0.21063000000000001</c:v>
                </c:pt>
                <c:pt idx="7927">
                  <c:v>0.21060000000000001</c:v>
                </c:pt>
                <c:pt idx="7928">
                  <c:v>0.21056</c:v>
                </c:pt>
                <c:pt idx="7929">
                  <c:v>0.21052000000000001</c:v>
                </c:pt>
                <c:pt idx="7930">
                  <c:v>0.21049000000000001</c:v>
                </c:pt>
                <c:pt idx="7931">
                  <c:v>0.21045</c:v>
                </c:pt>
                <c:pt idx="7932">
                  <c:v>0.21041000000000001</c:v>
                </c:pt>
                <c:pt idx="7933">
                  <c:v>0.21037</c:v>
                </c:pt>
                <c:pt idx="7934">
                  <c:v>0.21034</c:v>
                </c:pt>
                <c:pt idx="7935">
                  <c:v>0.21029999999999999</c:v>
                </c:pt>
                <c:pt idx="7936">
                  <c:v>0.21026</c:v>
                </c:pt>
                <c:pt idx="7937">
                  <c:v>0.21021999999999999</c:v>
                </c:pt>
                <c:pt idx="7938">
                  <c:v>0.21018000000000001</c:v>
                </c:pt>
                <c:pt idx="7939">
                  <c:v>0.21013999999999999</c:v>
                </c:pt>
                <c:pt idx="7940">
                  <c:v>0.21010000000000001</c:v>
                </c:pt>
                <c:pt idx="7941">
                  <c:v>0.21006</c:v>
                </c:pt>
                <c:pt idx="7942">
                  <c:v>0.21002000000000001</c:v>
                </c:pt>
                <c:pt idx="7943">
                  <c:v>0.20996999999999999</c:v>
                </c:pt>
                <c:pt idx="7944">
                  <c:v>0.20993000000000001</c:v>
                </c:pt>
                <c:pt idx="7945">
                  <c:v>0.20988999999999999</c:v>
                </c:pt>
                <c:pt idx="7946">
                  <c:v>0.20985000000000001</c:v>
                </c:pt>
                <c:pt idx="7947">
                  <c:v>0.20979999999999999</c:v>
                </c:pt>
                <c:pt idx="7948">
                  <c:v>0.20976</c:v>
                </c:pt>
                <c:pt idx="7949">
                  <c:v>0.20971000000000001</c:v>
                </c:pt>
                <c:pt idx="7950">
                  <c:v>0.20967</c:v>
                </c:pt>
                <c:pt idx="7951">
                  <c:v>0.20963000000000001</c:v>
                </c:pt>
                <c:pt idx="7952">
                  <c:v>0.20957999999999999</c:v>
                </c:pt>
                <c:pt idx="7953">
                  <c:v>0.20952999999999999</c:v>
                </c:pt>
                <c:pt idx="7954">
                  <c:v>0.20949000000000001</c:v>
                </c:pt>
                <c:pt idx="7955">
                  <c:v>0.20943999999999999</c:v>
                </c:pt>
                <c:pt idx="7956">
                  <c:v>0.2094</c:v>
                </c:pt>
                <c:pt idx="7957">
                  <c:v>0.20935000000000001</c:v>
                </c:pt>
                <c:pt idx="7958">
                  <c:v>0.20930000000000001</c:v>
                </c:pt>
                <c:pt idx="7959">
                  <c:v>0.20924999999999999</c:v>
                </c:pt>
                <c:pt idx="7960">
                  <c:v>0.2092</c:v>
                </c:pt>
                <c:pt idx="7961">
                  <c:v>0.20916000000000001</c:v>
                </c:pt>
                <c:pt idx="7962">
                  <c:v>0.20910999999999999</c:v>
                </c:pt>
                <c:pt idx="7963">
                  <c:v>0.20906</c:v>
                </c:pt>
                <c:pt idx="7964">
                  <c:v>0.20901</c:v>
                </c:pt>
                <c:pt idx="7965">
                  <c:v>0.20896000000000001</c:v>
                </c:pt>
                <c:pt idx="7966">
                  <c:v>0.20891000000000001</c:v>
                </c:pt>
                <c:pt idx="7967">
                  <c:v>0.20885999999999999</c:v>
                </c:pt>
                <c:pt idx="7968">
                  <c:v>0.20881</c:v>
                </c:pt>
                <c:pt idx="7969">
                  <c:v>0.20874999999999999</c:v>
                </c:pt>
                <c:pt idx="7970">
                  <c:v>0.2087</c:v>
                </c:pt>
                <c:pt idx="7971">
                  <c:v>0.20865</c:v>
                </c:pt>
                <c:pt idx="7972">
                  <c:v>0.20860000000000001</c:v>
                </c:pt>
                <c:pt idx="7973">
                  <c:v>0.20855000000000001</c:v>
                </c:pt>
                <c:pt idx="7974">
                  <c:v>0.20849000000000001</c:v>
                </c:pt>
                <c:pt idx="7975">
                  <c:v>0.20843999999999999</c:v>
                </c:pt>
                <c:pt idx="7976">
                  <c:v>0.20838999999999999</c:v>
                </c:pt>
                <c:pt idx="7977">
                  <c:v>0.20832999999999999</c:v>
                </c:pt>
                <c:pt idx="7978">
                  <c:v>0.20827999999999999</c:v>
                </c:pt>
                <c:pt idx="7979">
                  <c:v>0.20821999999999999</c:v>
                </c:pt>
                <c:pt idx="7980">
                  <c:v>0.20816999999999999</c:v>
                </c:pt>
                <c:pt idx="7981">
                  <c:v>0.20810999999999999</c:v>
                </c:pt>
                <c:pt idx="7982">
                  <c:v>0.20805999999999999</c:v>
                </c:pt>
                <c:pt idx="7983">
                  <c:v>0.20799999999999999</c:v>
                </c:pt>
                <c:pt idx="7984">
                  <c:v>0.20794000000000001</c:v>
                </c:pt>
                <c:pt idx="7985">
                  <c:v>0.20788999999999999</c:v>
                </c:pt>
                <c:pt idx="7986">
                  <c:v>0.20782999999999999</c:v>
                </c:pt>
                <c:pt idx="7987">
                  <c:v>0.20777000000000001</c:v>
                </c:pt>
                <c:pt idx="7988">
                  <c:v>0.20771999999999999</c:v>
                </c:pt>
                <c:pt idx="7989">
                  <c:v>0.20766000000000001</c:v>
                </c:pt>
                <c:pt idx="7990">
                  <c:v>0.20760000000000001</c:v>
                </c:pt>
                <c:pt idx="7991">
                  <c:v>0.20755000000000001</c:v>
                </c:pt>
                <c:pt idx="7992">
                  <c:v>0.20749000000000001</c:v>
                </c:pt>
                <c:pt idx="7993">
                  <c:v>0.20743</c:v>
                </c:pt>
                <c:pt idx="7994">
                  <c:v>0.20737</c:v>
                </c:pt>
                <c:pt idx="7995">
                  <c:v>0.20732</c:v>
                </c:pt>
                <c:pt idx="7996">
                  <c:v>0.20726</c:v>
                </c:pt>
                <c:pt idx="7997">
                  <c:v>0.2072</c:v>
                </c:pt>
                <c:pt idx="7998">
                  <c:v>0.20713999999999999</c:v>
                </c:pt>
                <c:pt idx="7999">
                  <c:v>0.20707999999999999</c:v>
                </c:pt>
                <c:pt idx="8000">
                  <c:v>0.20702000000000001</c:v>
                </c:pt>
                <c:pt idx="8001">
                  <c:v>0.20696000000000001</c:v>
                </c:pt>
                <c:pt idx="8002">
                  <c:v>0.2069</c:v>
                </c:pt>
                <c:pt idx="8003">
                  <c:v>0.20684</c:v>
                </c:pt>
                <c:pt idx="8004">
                  <c:v>0.20677999999999999</c:v>
                </c:pt>
                <c:pt idx="8005">
                  <c:v>0.20671</c:v>
                </c:pt>
                <c:pt idx="8006">
                  <c:v>0.20665</c:v>
                </c:pt>
                <c:pt idx="8007">
                  <c:v>0.20659</c:v>
                </c:pt>
                <c:pt idx="8008">
                  <c:v>0.20652999999999999</c:v>
                </c:pt>
                <c:pt idx="8009">
                  <c:v>0.20646999999999999</c:v>
                </c:pt>
                <c:pt idx="8010">
                  <c:v>0.20641000000000001</c:v>
                </c:pt>
                <c:pt idx="8011">
                  <c:v>0.20635000000000001</c:v>
                </c:pt>
                <c:pt idx="8012">
                  <c:v>0.20629</c:v>
                </c:pt>
                <c:pt idx="8013">
                  <c:v>0.20623</c:v>
                </c:pt>
                <c:pt idx="8014">
                  <c:v>0.20616999999999999</c:v>
                </c:pt>
                <c:pt idx="8015">
                  <c:v>0.20610999999999999</c:v>
                </c:pt>
                <c:pt idx="8016">
                  <c:v>0.20605000000000001</c:v>
                </c:pt>
                <c:pt idx="8017">
                  <c:v>0.20599999999999999</c:v>
                </c:pt>
                <c:pt idx="8018">
                  <c:v>0.20594000000000001</c:v>
                </c:pt>
                <c:pt idx="8019">
                  <c:v>0.20588999999999999</c:v>
                </c:pt>
                <c:pt idx="8020">
                  <c:v>0.20583000000000001</c:v>
                </c:pt>
                <c:pt idx="8021">
                  <c:v>0.20577999999999999</c:v>
                </c:pt>
                <c:pt idx="8022">
                  <c:v>0.20571999999999999</c:v>
                </c:pt>
                <c:pt idx="8023">
                  <c:v>0.20566999999999999</c:v>
                </c:pt>
                <c:pt idx="8024">
                  <c:v>0.20562</c:v>
                </c:pt>
                <c:pt idx="8025">
                  <c:v>0.20557</c:v>
                </c:pt>
                <c:pt idx="8026">
                  <c:v>0.20551</c:v>
                </c:pt>
                <c:pt idx="8027">
                  <c:v>0.20546</c:v>
                </c:pt>
                <c:pt idx="8028">
                  <c:v>0.20541000000000001</c:v>
                </c:pt>
                <c:pt idx="8029">
                  <c:v>0.20535999999999999</c:v>
                </c:pt>
                <c:pt idx="8030">
                  <c:v>0.20530999999999999</c:v>
                </c:pt>
                <c:pt idx="8031">
                  <c:v>0.20526</c:v>
                </c:pt>
                <c:pt idx="8032">
                  <c:v>0.20522000000000001</c:v>
                </c:pt>
                <c:pt idx="8033">
                  <c:v>0.20516999999999999</c:v>
                </c:pt>
                <c:pt idx="8034">
                  <c:v>0.20512</c:v>
                </c:pt>
                <c:pt idx="8035">
                  <c:v>0.20507</c:v>
                </c:pt>
                <c:pt idx="8036">
                  <c:v>0.20502999999999999</c:v>
                </c:pt>
                <c:pt idx="8037">
                  <c:v>0.20498</c:v>
                </c:pt>
                <c:pt idx="8038">
                  <c:v>0.20494000000000001</c:v>
                </c:pt>
                <c:pt idx="8039">
                  <c:v>0.20488999999999999</c:v>
                </c:pt>
                <c:pt idx="8040">
                  <c:v>0.20485</c:v>
                </c:pt>
                <c:pt idx="8041">
                  <c:v>0.20480999999999999</c:v>
                </c:pt>
                <c:pt idx="8042">
                  <c:v>0.20476</c:v>
                </c:pt>
                <c:pt idx="8043">
                  <c:v>0.20472000000000001</c:v>
                </c:pt>
                <c:pt idx="8044">
                  <c:v>0.20468</c:v>
                </c:pt>
                <c:pt idx="8045">
                  <c:v>0.20463999999999999</c:v>
                </c:pt>
                <c:pt idx="8046">
                  <c:v>0.2046</c:v>
                </c:pt>
                <c:pt idx="8047">
                  <c:v>0.20455999999999999</c:v>
                </c:pt>
                <c:pt idx="8048">
                  <c:v>0.20452000000000001</c:v>
                </c:pt>
                <c:pt idx="8049">
                  <c:v>0.20448</c:v>
                </c:pt>
                <c:pt idx="8050">
                  <c:v>0.20444000000000001</c:v>
                </c:pt>
                <c:pt idx="8051">
                  <c:v>0.2044</c:v>
                </c:pt>
                <c:pt idx="8052">
                  <c:v>0.20436000000000001</c:v>
                </c:pt>
                <c:pt idx="8053">
                  <c:v>0.20433000000000001</c:v>
                </c:pt>
                <c:pt idx="8054">
                  <c:v>0.20429</c:v>
                </c:pt>
                <c:pt idx="8055">
                  <c:v>0.20424999999999999</c:v>
                </c:pt>
                <c:pt idx="8056">
                  <c:v>0.20422000000000001</c:v>
                </c:pt>
                <c:pt idx="8057">
                  <c:v>0.20418</c:v>
                </c:pt>
                <c:pt idx="8058">
                  <c:v>0.20415</c:v>
                </c:pt>
                <c:pt idx="8059">
                  <c:v>0.20411000000000001</c:v>
                </c:pt>
                <c:pt idx="8060">
                  <c:v>0.20408000000000001</c:v>
                </c:pt>
                <c:pt idx="8061">
                  <c:v>0.20405000000000001</c:v>
                </c:pt>
                <c:pt idx="8062">
                  <c:v>0.20402000000000001</c:v>
                </c:pt>
                <c:pt idx="8063">
                  <c:v>0.20397999999999999</c:v>
                </c:pt>
                <c:pt idx="8064">
                  <c:v>0.20394999999999999</c:v>
                </c:pt>
                <c:pt idx="8065">
                  <c:v>0.20391999999999999</c:v>
                </c:pt>
                <c:pt idx="8066">
                  <c:v>0.20388999999999999</c:v>
                </c:pt>
                <c:pt idx="8067">
                  <c:v>0.20386000000000001</c:v>
                </c:pt>
                <c:pt idx="8068">
                  <c:v>0.20383000000000001</c:v>
                </c:pt>
                <c:pt idx="8069">
                  <c:v>0.20380999999999999</c:v>
                </c:pt>
                <c:pt idx="8070">
                  <c:v>0.20377999999999999</c:v>
                </c:pt>
                <c:pt idx="8071">
                  <c:v>0.20374999999999999</c:v>
                </c:pt>
                <c:pt idx="8072">
                  <c:v>0.20372000000000001</c:v>
                </c:pt>
                <c:pt idx="8073">
                  <c:v>0.20369999999999999</c:v>
                </c:pt>
                <c:pt idx="8074">
                  <c:v>0.20366999999999999</c:v>
                </c:pt>
                <c:pt idx="8075">
                  <c:v>0.20365</c:v>
                </c:pt>
                <c:pt idx="8076">
                  <c:v>0.20362</c:v>
                </c:pt>
                <c:pt idx="8077">
                  <c:v>0.2036</c:v>
                </c:pt>
                <c:pt idx="8078">
                  <c:v>0.20357</c:v>
                </c:pt>
                <c:pt idx="8079">
                  <c:v>0.20355000000000001</c:v>
                </c:pt>
                <c:pt idx="8080">
                  <c:v>0.20352999999999999</c:v>
                </c:pt>
                <c:pt idx="8081">
                  <c:v>0.20349999999999999</c:v>
                </c:pt>
                <c:pt idx="8082">
                  <c:v>0.20347999999999999</c:v>
                </c:pt>
                <c:pt idx="8083">
                  <c:v>0.20346</c:v>
                </c:pt>
                <c:pt idx="8084">
                  <c:v>0.20344000000000001</c:v>
                </c:pt>
                <c:pt idx="8085">
                  <c:v>0.20341999999999999</c:v>
                </c:pt>
                <c:pt idx="8086">
                  <c:v>0.2034</c:v>
                </c:pt>
                <c:pt idx="8087">
                  <c:v>0.20338000000000001</c:v>
                </c:pt>
                <c:pt idx="8088">
                  <c:v>0.20336000000000001</c:v>
                </c:pt>
                <c:pt idx="8089">
                  <c:v>0.20333999999999999</c:v>
                </c:pt>
                <c:pt idx="8090">
                  <c:v>0.20333000000000001</c:v>
                </c:pt>
                <c:pt idx="8091">
                  <c:v>0.20330999999999999</c:v>
                </c:pt>
                <c:pt idx="8092">
                  <c:v>0.20329</c:v>
                </c:pt>
                <c:pt idx="8093">
                  <c:v>0.20327999999999999</c:v>
                </c:pt>
                <c:pt idx="8094">
                  <c:v>0.20326</c:v>
                </c:pt>
                <c:pt idx="8095">
                  <c:v>0.20324</c:v>
                </c:pt>
                <c:pt idx="8096">
                  <c:v>0.20322999999999999</c:v>
                </c:pt>
                <c:pt idx="8097">
                  <c:v>0.20322000000000001</c:v>
                </c:pt>
                <c:pt idx="8098">
                  <c:v>0.20319999999999999</c:v>
                </c:pt>
                <c:pt idx="8099">
                  <c:v>0.20319000000000001</c:v>
                </c:pt>
                <c:pt idx="8100">
                  <c:v>0.20318</c:v>
                </c:pt>
                <c:pt idx="8101">
                  <c:v>0.20316000000000001</c:v>
                </c:pt>
                <c:pt idx="8102">
                  <c:v>0.20315</c:v>
                </c:pt>
                <c:pt idx="8103">
                  <c:v>0.20313999999999999</c:v>
                </c:pt>
                <c:pt idx="8104">
                  <c:v>0.20313000000000001</c:v>
                </c:pt>
                <c:pt idx="8105">
                  <c:v>0.20311999999999999</c:v>
                </c:pt>
                <c:pt idx="8106">
                  <c:v>0.20311000000000001</c:v>
                </c:pt>
                <c:pt idx="8107">
                  <c:v>0.2031</c:v>
                </c:pt>
                <c:pt idx="8108">
                  <c:v>0.20308999999999999</c:v>
                </c:pt>
                <c:pt idx="8109">
                  <c:v>0.20308000000000001</c:v>
                </c:pt>
                <c:pt idx="8110">
                  <c:v>0.20307</c:v>
                </c:pt>
                <c:pt idx="8111">
                  <c:v>0.20307</c:v>
                </c:pt>
                <c:pt idx="8112">
                  <c:v>0.20305999999999999</c:v>
                </c:pt>
                <c:pt idx="8113">
                  <c:v>0.20305000000000001</c:v>
                </c:pt>
                <c:pt idx="8114">
                  <c:v>0.20305000000000001</c:v>
                </c:pt>
                <c:pt idx="8115">
                  <c:v>0.20304</c:v>
                </c:pt>
                <c:pt idx="8116">
                  <c:v>0.20304</c:v>
                </c:pt>
                <c:pt idx="8117">
                  <c:v>0.20302999999999999</c:v>
                </c:pt>
                <c:pt idx="8118">
                  <c:v>0.20302999999999999</c:v>
                </c:pt>
                <c:pt idx="8119">
                  <c:v>0.20302999999999999</c:v>
                </c:pt>
                <c:pt idx="8120">
                  <c:v>0.20302000000000001</c:v>
                </c:pt>
                <c:pt idx="8121">
                  <c:v>0.20302000000000001</c:v>
                </c:pt>
                <c:pt idx="8122">
                  <c:v>0.20302000000000001</c:v>
                </c:pt>
                <c:pt idx="8123">
                  <c:v>0.20302000000000001</c:v>
                </c:pt>
                <c:pt idx="8124">
                  <c:v>0.20302000000000001</c:v>
                </c:pt>
                <c:pt idx="8125">
                  <c:v>0.20302000000000001</c:v>
                </c:pt>
                <c:pt idx="8126">
                  <c:v>0.20302000000000001</c:v>
                </c:pt>
                <c:pt idx="8127">
                  <c:v>0.20302000000000001</c:v>
                </c:pt>
                <c:pt idx="8128">
                  <c:v>0.20302000000000001</c:v>
                </c:pt>
                <c:pt idx="8129">
                  <c:v>0.20302000000000001</c:v>
                </c:pt>
                <c:pt idx="8130">
                  <c:v>0.20302000000000001</c:v>
                </c:pt>
                <c:pt idx="8131">
                  <c:v>0.20302000000000001</c:v>
                </c:pt>
                <c:pt idx="8132">
                  <c:v>0.20302999999999999</c:v>
                </c:pt>
                <c:pt idx="8133">
                  <c:v>0.20302999999999999</c:v>
                </c:pt>
                <c:pt idx="8134">
                  <c:v>0.20302999999999999</c:v>
                </c:pt>
                <c:pt idx="8135">
                  <c:v>0.20304</c:v>
                </c:pt>
                <c:pt idx="8136">
                  <c:v>0.20304</c:v>
                </c:pt>
                <c:pt idx="8137">
                  <c:v>0.20305000000000001</c:v>
                </c:pt>
                <c:pt idx="8138">
                  <c:v>0.20305999999999999</c:v>
                </c:pt>
                <c:pt idx="8139">
                  <c:v>0.20305999999999999</c:v>
                </c:pt>
                <c:pt idx="8140">
                  <c:v>0.20307</c:v>
                </c:pt>
                <c:pt idx="8141">
                  <c:v>0.20308000000000001</c:v>
                </c:pt>
                <c:pt idx="8142">
                  <c:v>0.20308000000000001</c:v>
                </c:pt>
                <c:pt idx="8143">
                  <c:v>0.20308999999999999</c:v>
                </c:pt>
                <c:pt idx="8144">
                  <c:v>0.2031</c:v>
                </c:pt>
                <c:pt idx="8145">
                  <c:v>0.20311000000000001</c:v>
                </c:pt>
                <c:pt idx="8146">
                  <c:v>0.20311999999999999</c:v>
                </c:pt>
                <c:pt idx="8147">
                  <c:v>0.20313000000000001</c:v>
                </c:pt>
                <c:pt idx="8148">
                  <c:v>0.20313999999999999</c:v>
                </c:pt>
                <c:pt idx="8149">
                  <c:v>0.20315</c:v>
                </c:pt>
                <c:pt idx="8150">
                  <c:v>0.20316000000000001</c:v>
                </c:pt>
                <c:pt idx="8151">
                  <c:v>0.20316999999999999</c:v>
                </c:pt>
                <c:pt idx="8152">
                  <c:v>0.20319000000000001</c:v>
                </c:pt>
                <c:pt idx="8153">
                  <c:v>0.20319999999999999</c:v>
                </c:pt>
                <c:pt idx="8154">
                  <c:v>0.20321</c:v>
                </c:pt>
                <c:pt idx="8155">
                  <c:v>0.20322999999999999</c:v>
                </c:pt>
                <c:pt idx="8156">
                  <c:v>0.20324</c:v>
                </c:pt>
                <c:pt idx="8157">
                  <c:v>0.20324999999999999</c:v>
                </c:pt>
                <c:pt idx="8158">
                  <c:v>0.20327000000000001</c:v>
                </c:pt>
                <c:pt idx="8159">
                  <c:v>0.20327999999999999</c:v>
                </c:pt>
                <c:pt idx="8160">
                  <c:v>0.20330000000000001</c:v>
                </c:pt>
                <c:pt idx="8161">
                  <c:v>0.20332</c:v>
                </c:pt>
                <c:pt idx="8162">
                  <c:v>0.20333000000000001</c:v>
                </c:pt>
                <c:pt idx="8163">
                  <c:v>0.20335</c:v>
                </c:pt>
                <c:pt idx="8164">
                  <c:v>0.20337</c:v>
                </c:pt>
                <c:pt idx="8165">
                  <c:v>0.20338999999999999</c:v>
                </c:pt>
                <c:pt idx="8166">
                  <c:v>0.20341000000000001</c:v>
                </c:pt>
                <c:pt idx="8167">
                  <c:v>0.20343</c:v>
                </c:pt>
                <c:pt idx="8168">
                  <c:v>0.20344999999999999</c:v>
                </c:pt>
                <c:pt idx="8169">
                  <c:v>0.20347000000000001</c:v>
                </c:pt>
                <c:pt idx="8170">
                  <c:v>0.20349</c:v>
                </c:pt>
                <c:pt idx="8171">
                  <c:v>0.20351</c:v>
                </c:pt>
                <c:pt idx="8172">
                  <c:v>0.20352999999999999</c:v>
                </c:pt>
                <c:pt idx="8173">
                  <c:v>0.20355000000000001</c:v>
                </c:pt>
                <c:pt idx="8174">
                  <c:v>0.20357</c:v>
                </c:pt>
                <c:pt idx="8175">
                  <c:v>0.2036</c:v>
                </c:pt>
                <c:pt idx="8176">
                  <c:v>0.20362</c:v>
                </c:pt>
                <c:pt idx="8177">
                  <c:v>0.20365</c:v>
                </c:pt>
                <c:pt idx="8178">
                  <c:v>0.20366999999999999</c:v>
                </c:pt>
                <c:pt idx="8179">
                  <c:v>0.20369000000000001</c:v>
                </c:pt>
                <c:pt idx="8180">
                  <c:v>0.20372000000000001</c:v>
                </c:pt>
                <c:pt idx="8181">
                  <c:v>0.20374999999999999</c:v>
                </c:pt>
                <c:pt idx="8182">
                  <c:v>0.20377000000000001</c:v>
                </c:pt>
                <c:pt idx="8183">
                  <c:v>0.20380000000000001</c:v>
                </c:pt>
                <c:pt idx="8184">
                  <c:v>0.20383000000000001</c:v>
                </c:pt>
                <c:pt idx="8185">
                  <c:v>0.20385</c:v>
                </c:pt>
                <c:pt idx="8186">
                  <c:v>0.20388000000000001</c:v>
                </c:pt>
                <c:pt idx="8187">
                  <c:v>0.20391000000000001</c:v>
                </c:pt>
                <c:pt idx="8188">
                  <c:v>0.20394000000000001</c:v>
                </c:pt>
                <c:pt idx="8189">
                  <c:v>0.20397000000000001</c:v>
                </c:pt>
                <c:pt idx="8190">
                  <c:v>0.20399999999999999</c:v>
                </c:pt>
                <c:pt idx="8191">
                  <c:v>0.20402999999999999</c:v>
                </c:pt>
                <c:pt idx="8192">
                  <c:v>0.20405999999999999</c:v>
                </c:pt>
                <c:pt idx="8193">
                  <c:v>0.20408999999999999</c:v>
                </c:pt>
                <c:pt idx="8194">
                  <c:v>0.20412</c:v>
                </c:pt>
                <c:pt idx="8195">
                  <c:v>0.20415</c:v>
                </c:pt>
                <c:pt idx="8196">
                  <c:v>0.20419000000000001</c:v>
                </c:pt>
                <c:pt idx="8197">
                  <c:v>0.20422000000000001</c:v>
                </c:pt>
                <c:pt idx="8198">
                  <c:v>0.20424999999999999</c:v>
                </c:pt>
                <c:pt idx="8199">
                  <c:v>0.20427999999999999</c:v>
                </c:pt>
                <c:pt idx="8200">
                  <c:v>0.20432</c:v>
                </c:pt>
                <c:pt idx="8201">
                  <c:v>0.20435</c:v>
                </c:pt>
                <c:pt idx="8202">
                  <c:v>0.20438999999999999</c:v>
                </c:pt>
                <c:pt idx="8203">
                  <c:v>0.20441999999999999</c:v>
                </c:pt>
                <c:pt idx="8204">
                  <c:v>0.20446</c:v>
                </c:pt>
                <c:pt idx="8205">
                  <c:v>0.20449999999999999</c:v>
                </c:pt>
                <c:pt idx="8206">
                  <c:v>0.20452999999999999</c:v>
                </c:pt>
                <c:pt idx="8207">
                  <c:v>0.20457</c:v>
                </c:pt>
                <c:pt idx="8208">
                  <c:v>0.20460999999999999</c:v>
                </c:pt>
                <c:pt idx="8209">
                  <c:v>0.20465</c:v>
                </c:pt>
                <c:pt idx="8210">
                  <c:v>0.20468</c:v>
                </c:pt>
                <c:pt idx="8211">
                  <c:v>0.20472000000000001</c:v>
                </c:pt>
                <c:pt idx="8212">
                  <c:v>0.20476</c:v>
                </c:pt>
                <c:pt idx="8213">
                  <c:v>0.20480000000000001</c:v>
                </c:pt>
                <c:pt idx="8214">
                  <c:v>0.20483999999999999</c:v>
                </c:pt>
                <c:pt idx="8215">
                  <c:v>0.20488000000000001</c:v>
                </c:pt>
                <c:pt idx="8216">
                  <c:v>0.20491999999999999</c:v>
                </c:pt>
                <c:pt idx="8217">
                  <c:v>0.20497000000000001</c:v>
                </c:pt>
                <c:pt idx="8218">
                  <c:v>0.20501</c:v>
                </c:pt>
                <c:pt idx="8219">
                  <c:v>0.20505000000000001</c:v>
                </c:pt>
                <c:pt idx="8220">
                  <c:v>0.20508999999999999</c:v>
                </c:pt>
                <c:pt idx="8221">
                  <c:v>0.20513999999999999</c:v>
                </c:pt>
                <c:pt idx="8222">
                  <c:v>0.20518</c:v>
                </c:pt>
                <c:pt idx="8223">
                  <c:v>0.20523</c:v>
                </c:pt>
                <c:pt idx="8224">
                  <c:v>0.20527000000000001</c:v>
                </c:pt>
                <c:pt idx="8225">
                  <c:v>0.20530999999999999</c:v>
                </c:pt>
                <c:pt idx="8226">
                  <c:v>0.20535999999999999</c:v>
                </c:pt>
                <c:pt idx="8227">
                  <c:v>0.20541000000000001</c:v>
                </c:pt>
                <c:pt idx="8228">
                  <c:v>0.20544999999999999</c:v>
                </c:pt>
                <c:pt idx="8229">
                  <c:v>0.20549999999999999</c:v>
                </c:pt>
                <c:pt idx="8230">
                  <c:v>0.20555000000000001</c:v>
                </c:pt>
                <c:pt idx="8231">
                  <c:v>0.20558999999999999</c:v>
                </c:pt>
                <c:pt idx="8232">
                  <c:v>0.20563999999999999</c:v>
                </c:pt>
                <c:pt idx="8233">
                  <c:v>0.20569000000000001</c:v>
                </c:pt>
                <c:pt idx="8234">
                  <c:v>0.20574000000000001</c:v>
                </c:pt>
                <c:pt idx="8235">
                  <c:v>0.20579</c:v>
                </c:pt>
                <c:pt idx="8236">
                  <c:v>0.20584</c:v>
                </c:pt>
                <c:pt idx="8237">
                  <c:v>0.20588999999999999</c:v>
                </c:pt>
                <c:pt idx="8238">
                  <c:v>0.20594000000000001</c:v>
                </c:pt>
                <c:pt idx="8239">
                  <c:v>0.20599000000000001</c:v>
                </c:pt>
                <c:pt idx="8240">
                  <c:v>0.20604</c:v>
                </c:pt>
                <c:pt idx="8241">
                  <c:v>0.20609</c:v>
                </c:pt>
                <c:pt idx="8242">
                  <c:v>0.20615</c:v>
                </c:pt>
                <c:pt idx="8243">
                  <c:v>0.20619999999999999</c:v>
                </c:pt>
                <c:pt idx="8244">
                  <c:v>0.20624999999999999</c:v>
                </c:pt>
                <c:pt idx="8245">
                  <c:v>0.20630000000000001</c:v>
                </c:pt>
                <c:pt idx="8246">
                  <c:v>0.20635999999999999</c:v>
                </c:pt>
                <c:pt idx="8247">
                  <c:v>0.20641000000000001</c:v>
                </c:pt>
                <c:pt idx="8248">
                  <c:v>0.20646999999999999</c:v>
                </c:pt>
                <c:pt idx="8249">
                  <c:v>0.20652000000000001</c:v>
                </c:pt>
                <c:pt idx="8250">
                  <c:v>0.20658000000000001</c:v>
                </c:pt>
                <c:pt idx="8251">
                  <c:v>0.20663000000000001</c:v>
                </c:pt>
                <c:pt idx="8252">
                  <c:v>0.20669000000000001</c:v>
                </c:pt>
                <c:pt idx="8253">
                  <c:v>0.20674999999999999</c:v>
                </c:pt>
                <c:pt idx="8254">
                  <c:v>0.20680000000000001</c:v>
                </c:pt>
                <c:pt idx="8255">
                  <c:v>0.20685999999999999</c:v>
                </c:pt>
                <c:pt idx="8256">
                  <c:v>0.20691999999999999</c:v>
                </c:pt>
                <c:pt idx="8257">
                  <c:v>0.20698</c:v>
                </c:pt>
                <c:pt idx="8258">
                  <c:v>0.20704</c:v>
                </c:pt>
                <c:pt idx="8259">
                  <c:v>0.20710000000000001</c:v>
                </c:pt>
                <c:pt idx="8260">
                  <c:v>0.20715</c:v>
                </c:pt>
                <c:pt idx="8261">
                  <c:v>0.20721999999999999</c:v>
                </c:pt>
                <c:pt idx="8262">
                  <c:v>0.20727999999999999</c:v>
                </c:pt>
                <c:pt idx="8263">
                  <c:v>0.20734</c:v>
                </c:pt>
                <c:pt idx="8264">
                  <c:v>0.2074</c:v>
                </c:pt>
                <c:pt idx="8265">
                  <c:v>0.20746000000000001</c:v>
                </c:pt>
                <c:pt idx="8266">
                  <c:v>0.20752000000000001</c:v>
                </c:pt>
                <c:pt idx="8267">
                  <c:v>0.20757999999999999</c:v>
                </c:pt>
                <c:pt idx="8268">
                  <c:v>0.20765</c:v>
                </c:pt>
                <c:pt idx="8269">
                  <c:v>0.20771000000000001</c:v>
                </c:pt>
                <c:pt idx="8270">
                  <c:v>0.20777000000000001</c:v>
                </c:pt>
                <c:pt idx="8271">
                  <c:v>0.20784</c:v>
                </c:pt>
                <c:pt idx="8272">
                  <c:v>0.2079</c:v>
                </c:pt>
                <c:pt idx="8273">
                  <c:v>0.20796999999999999</c:v>
                </c:pt>
                <c:pt idx="8274">
                  <c:v>0.20802999999999999</c:v>
                </c:pt>
                <c:pt idx="8275">
                  <c:v>0.20810000000000001</c:v>
                </c:pt>
                <c:pt idx="8276">
                  <c:v>0.20816000000000001</c:v>
                </c:pt>
                <c:pt idx="8277">
                  <c:v>0.20823</c:v>
                </c:pt>
                <c:pt idx="8278">
                  <c:v>0.20830000000000001</c:v>
                </c:pt>
                <c:pt idx="8279">
                  <c:v>0.20837</c:v>
                </c:pt>
                <c:pt idx="8280">
                  <c:v>0.20843</c:v>
                </c:pt>
                <c:pt idx="8281">
                  <c:v>0.20849999999999999</c:v>
                </c:pt>
                <c:pt idx="8282">
                  <c:v>0.20857000000000001</c:v>
                </c:pt>
                <c:pt idx="8283">
                  <c:v>0.20863999999999999</c:v>
                </c:pt>
                <c:pt idx="8284">
                  <c:v>0.20871000000000001</c:v>
                </c:pt>
                <c:pt idx="8285">
                  <c:v>0.20877999999999999</c:v>
                </c:pt>
                <c:pt idx="8286">
                  <c:v>0.20885000000000001</c:v>
                </c:pt>
                <c:pt idx="8287">
                  <c:v>0.20891999999999999</c:v>
                </c:pt>
                <c:pt idx="8288">
                  <c:v>0.20899000000000001</c:v>
                </c:pt>
                <c:pt idx="8289">
                  <c:v>0.20906</c:v>
                </c:pt>
                <c:pt idx="8290">
                  <c:v>0.20913000000000001</c:v>
                </c:pt>
                <c:pt idx="8291">
                  <c:v>0.2092</c:v>
                </c:pt>
                <c:pt idx="8292">
                  <c:v>0.20927999999999999</c:v>
                </c:pt>
                <c:pt idx="8293">
                  <c:v>0.20935000000000001</c:v>
                </c:pt>
                <c:pt idx="8294">
                  <c:v>0.20942</c:v>
                </c:pt>
                <c:pt idx="8295">
                  <c:v>0.20949999999999999</c:v>
                </c:pt>
                <c:pt idx="8296">
                  <c:v>0.20957000000000001</c:v>
                </c:pt>
                <c:pt idx="8297">
                  <c:v>0.20965</c:v>
                </c:pt>
                <c:pt idx="8298">
                  <c:v>0.20971999999999999</c:v>
                </c:pt>
                <c:pt idx="8299">
                  <c:v>0.20979999999999999</c:v>
                </c:pt>
                <c:pt idx="8300">
                  <c:v>0.20987</c:v>
                </c:pt>
                <c:pt idx="8301">
                  <c:v>0.20995</c:v>
                </c:pt>
                <c:pt idx="8302">
                  <c:v>0.21002000000000001</c:v>
                </c:pt>
                <c:pt idx="8303">
                  <c:v>0.21010000000000001</c:v>
                </c:pt>
                <c:pt idx="8304">
                  <c:v>0.21018000000000001</c:v>
                </c:pt>
                <c:pt idx="8305">
                  <c:v>0.21024999999999999</c:v>
                </c:pt>
                <c:pt idx="8306">
                  <c:v>0.21032999999999999</c:v>
                </c:pt>
                <c:pt idx="8307">
                  <c:v>0.21041000000000001</c:v>
                </c:pt>
                <c:pt idx="8308">
                  <c:v>0.21049000000000001</c:v>
                </c:pt>
                <c:pt idx="8309">
                  <c:v>0.21057000000000001</c:v>
                </c:pt>
                <c:pt idx="8310">
                  <c:v>0.21065</c:v>
                </c:pt>
                <c:pt idx="8311">
                  <c:v>0.21073</c:v>
                </c:pt>
                <c:pt idx="8312">
                  <c:v>0.21081</c:v>
                </c:pt>
                <c:pt idx="8313">
                  <c:v>0.21088999999999999</c:v>
                </c:pt>
                <c:pt idx="8314">
                  <c:v>0.21096999999999999</c:v>
                </c:pt>
                <c:pt idx="8315">
                  <c:v>0.21104999999999999</c:v>
                </c:pt>
                <c:pt idx="8316">
                  <c:v>0.21113000000000001</c:v>
                </c:pt>
                <c:pt idx="8317">
                  <c:v>0.21121999999999999</c:v>
                </c:pt>
                <c:pt idx="8318">
                  <c:v>0.21129999999999999</c:v>
                </c:pt>
                <c:pt idx="8319">
                  <c:v>0.21138000000000001</c:v>
                </c:pt>
                <c:pt idx="8320">
                  <c:v>0.21146000000000001</c:v>
                </c:pt>
                <c:pt idx="8321">
                  <c:v>0.21154999999999999</c:v>
                </c:pt>
                <c:pt idx="8322">
                  <c:v>0.21163000000000001</c:v>
                </c:pt>
                <c:pt idx="8323">
                  <c:v>0.21171999999999999</c:v>
                </c:pt>
                <c:pt idx="8324">
                  <c:v>0.21179999999999999</c:v>
                </c:pt>
                <c:pt idx="8325">
                  <c:v>0.21189</c:v>
                </c:pt>
                <c:pt idx="8326">
                  <c:v>0.21196999999999999</c:v>
                </c:pt>
                <c:pt idx="8327">
                  <c:v>0.21206</c:v>
                </c:pt>
                <c:pt idx="8328">
                  <c:v>0.21214</c:v>
                </c:pt>
                <c:pt idx="8329">
                  <c:v>0.21223</c:v>
                </c:pt>
                <c:pt idx="8330">
                  <c:v>0.21232000000000001</c:v>
                </c:pt>
                <c:pt idx="8331">
                  <c:v>0.21240999999999999</c:v>
                </c:pt>
                <c:pt idx="8332">
                  <c:v>0.21249000000000001</c:v>
                </c:pt>
                <c:pt idx="8333">
                  <c:v>0.21257999999999999</c:v>
                </c:pt>
                <c:pt idx="8334">
                  <c:v>0.21267</c:v>
                </c:pt>
                <c:pt idx="8335">
                  <c:v>0.21276</c:v>
                </c:pt>
                <c:pt idx="8336">
                  <c:v>0.21285000000000001</c:v>
                </c:pt>
                <c:pt idx="8337">
                  <c:v>0.21293999999999999</c:v>
                </c:pt>
                <c:pt idx="8338">
                  <c:v>0.21303</c:v>
                </c:pt>
                <c:pt idx="8339">
                  <c:v>0.21312</c:v>
                </c:pt>
                <c:pt idx="8340">
                  <c:v>0.21321000000000001</c:v>
                </c:pt>
                <c:pt idx="8341">
                  <c:v>0.21329999999999999</c:v>
                </c:pt>
                <c:pt idx="8342">
                  <c:v>0.21339</c:v>
                </c:pt>
                <c:pt idx="8343">
                  <c:v>0.21349000000000001</c:v>
                </c:pt>
                <c:pt idx="8344">
                  <c:v>0.21357999999999999</c:v>
                </c:pt>
                <c:pt idx="8345">
                  <c:v>0.21367</c:v>
                </c:pt>
                <c:pt idx="8346">
                  <c:v>0.21376000000000001</c:v>
                </c:pt>
                <c:pt idx="8347">
                  <c:v>0.21385999999999999</c:v>
                </c:pt>
                <c:pt idx="8348">
                  <c:v>0.21395</c:v>
                </c:pt>
                <c:pt idx="8349">
                  <c:v>0.21404999999999999</c:v>
                </c:pt>
                <c:pt idx="8350">
                  <c:v>0.21414</c:v>
                </c:pt>
                <c:pt idx="8351">
                  <c:v>0.21423</c:v>
                </c:pt>
                <c:pt idx="8352">
                  <c:v>0.21432999999999999</c:v>
                </c:pt>
                <c:pt idx="8353">
                  <c:v>0.21443000000000001</c:v>
                </c:pt>
                <c:pt idx="8354">
                  <c:v>0.21451999999999999</c:v>
                </c:pt>
                <c:pt idx="8355">
                  <c:v>0.21462000000000001</c:v>
                </c:pt>
                <c:pt idx="8356">
                  <c:v>0.21471000000000001</c:v>
                </c:pt>
                <c:pt idx="8357">
                  <c:v>0.21481</c:v>
                </c:pt>
                <c:pt idx="8358">
                  <c:v>0.21490999999999999</c:v>
                </c:pt>
                <c:pt idx="8359">
                  <c:v>0.21501000000000001</c:v>
                </c:pt>
                <c:pt idx="8360">
                  <c:v>0.21510000000000001</c:v>
                </c:pt>
                <c:pt idx="8361">
                  <c:v>0.2152</c:v>
                </c:pt>
                <c:pt idx="8362">
                  <c:v>0.21529999999999999</c:v>
                </c:pt>
                <c:pt idx="8363">
                  <c:v>0.21540000000000001</c:v>
                </c:pt>
                <c:pt idx="8364">
                  <c:v>0.2155</c:v>
                </c:pt>
                <c:pt idx="8365">
                  <c:v>0.21560000000000001</c:v>
                </c:pt>
                <c:pt idx="8366">
                  <c:v>0.2157</c:v>
                </c:pt>
                <c:pt idx="8367">
                  <c:v>0.21579999999999999</c:v>
                </c:pt>
                <c:pt idx="8368">
                  <c:v>0.21590000000000001</c:v>
                </c:pt>
                <c:pt idx="8369">
                  <c:v>0.21601000000000001</c:v>
                </c:pt>
                <c:pt idx="8370">
                  <c:v>0.21611</c:v>
                </c:pt>
                <c:pt idx="8371">
                  <c:v>0.21621000000000001</c:v>
                </c:pt>
                <c:pt idx="8372">
                  <c:v>0.21631</c:v>
                </c:pt>
                <c:pt idx="8373">
                  <c:v>0.21640999999999999</c:v>
                </c:pt>
                <c:pt idx="8374">
                  <c:v>0.21651999999999999</c:v>
                </c:pt>
                <c:pt idx="8375">
                  <c:v>0.21662000000000001</c:v>
                </c:pt>
                <c:pt idx="8376">
                  <c:v>0.21673000000000001</c:v>
                </c:pt>
                <c:pt idx="8377">
                  <c:v>0.21682999999999999</c:v>
                </c:pt>
                <c:pt idx="8378">
                  <c:v>0.21693000000000001</c:v>
                </c:pt>
                <c:pt idx="8379">
                  <c:v>0.21704000000000001</c:v>
                </c:pt>
                <c:pt idx="8380">
                  <c:v>0.21715000000000001</c:v>
                </c:pt>
                <c:pt idx="8381">
                  <c:v>0.21725</c:v>
                </c:pt>
                <c:pt idx="8382">
                  <c:v>0.21736</c:v>
                </c:pt>
                <c:pt idx="8383">
                  <c:v>0.21745999999999999</c:v>
                </c:pt>
                <c:pt idx="8384">
                  <c:v>0.21757000000000001</c:v>
                </c:pt>
                <c:pt idx="8385">
                  <c:v>0.21768000000000001</c:v>
                </c:pt>
                <c:pt idx="8386">
                  <c:v>0.21779000000000001</c:v>
                </c:pt>
                <c:pt idx="8387">
                  <c:v>0.21789</c:v>
                </c:pt>
                <c:pt idx="8388">
                  <c:v>0.218</c:v>
                </c:pt>
                <c:pt idx="8389">
                  <c:v>0.21811</c:v>
                </c:pt>
                <c:pt idx="8390">
                  <c:v>0.21822</c:v>
                </c:pt>
                <c:pt idx="8391">
                  <c:v>0.21833</c:v>
                </c:pt>
                <c:pt idx="8392">
                  <c:v>0.21844</c:v>
                </c:pt>
                <c:pt idx="8393">
                  <c:v>0.21854999999999999</c:v>
                </c:pt>
                <c:pt idx="8394">
                  <c:v>0.21865999999999999</c:v>
                </c:pt>
                <c:pt idx="8395">
                  <c:v>0.21876999999999999</c:v>
                </c:pt>
                <c:pt idx="8396">
                  <c:v>0.21887999999999999</c:v>
                </c:pt>
                <c:pt idx="8397">
                  <c:v>0.21898999999999999</c:v>
                </c:pt>
                <c:pt idx="8398">
                  <c:v>0.21909999999999999</c:v>
                </c:pt>
                <c:pt idx="8399">
                  <c:v>0.21920999999999999</c:v>
                </c:pt>
                <c:pt idx="8400">
                  <c:v>0.21933</c:v>
                </c:pt>
                <c:pt idx="8401">
                  <c:v>0.21944</c:v>
                </c:pt>
                <c:pt idx="8402">
                  <c:v>0.21955</c:v>
                </c:pt>
                <c:pt idx="8403">
                  <c:v>0.21967</c:v>
                </c:pt>
                <c:pt idx="8404">
                  <c:v>0.21978</c:v>
                </c:pt>
                <c:pt idx="8405">
                  <c:v>0.21989</c:v>
                </c:pt>
                <c:pt idx="8406">
                  <c:v>0.22001000000000001</c:v>
                </c:pt>
                <c:pt idx="8407">
                  <c:v>0.22012000000000001</c:v>
                </c:pt>
                <c:pt idx="8408">
                  <c:v>0.22023999999999999</c:v>
                </c:pt>
                <c:pt idx="8409">
                  <c:v>0.22034999999999999</c:v>
                </c:pt>
                <c:pt idx="8410">
                  <c:v>0.22047</c:v>
                </c:pt>
                <c:pt idx="8411">
                  <c:v>0.22059000000000001</c:v>
                </c:pt>
                <c:pt idx="8412">
                  <c:v>0.22070000000000001</c:v>
                </c:pt>
                <c:pt idx="8413">
                  <c:v>0.22081999999999999</c:v>
                </c:pt>
                <c:pt idx="8414">
                  <c:v>0.22094</c:v>
                </c:pt>
                <c:pt idx="8415">
                  <c:v>0.22105</c:v>
                </c:pt>
                <c:pt idx="8416">
                  <c:v>0.22117000000000001</c:v>
                </c:pt>
                <c:pt idx="8417">
                  <c:v>0.22128999999999999</c:v>
                </c:pt>
                <c:pt idx="8418">
                  <c:v>0.22141</c:v>
                </c:pt>
                <c:pt idx="8419">
                  <c:v>0.22153</c:v>
                </c:pt>
                <c:pt idx="8420">
                  <c:v>0.22165000000000001</c:v>
                </c:pt>
                <c:pt idx="8421">
                  <c:v>0.22176999999999999</c:v>
                </c:pt>
                <c:pt idx="8422">
                  <c:v>0.22189</c:v>
                </c:pt>
                <c:pt idx="8423">
                  <c:v>0.22201000000000001</c:v>
                </c:pt>
                <c:pt idx="8424">
                  <c:v>0.22212999999999999</c:v>
                </c:pt>
                <c:pt idx="8425">
                  <c:v>0.22225</c:v>
                </c:pt>
                <c:pt idx="8426">
                  <c:v>0.22237000000000001</c:v>
                </c:pt>
                <c:pt idx="8427">
                  <c:v>0.22248999999999999</c:v>
                </c:pt>
                <c:pt idx="8428">
                  <c:v>0.22261</c:v>
                </c:pt>
                <c:pt idx="8429">
                  <c:v>0.22273999999999999</c:v>
                </c:pt>
                <c:pt idx="8430">
                  <c:v>0.22286</c:v>
                </c:pt>
                <c:pt idx="8431">
                  <c:v>0.22298000000000001</c:v>
                </c:pt>
                <c:pt idx="8432">
                  <c:v>0.22311</c:v>
                </c:pt>
                <c:pt idx="8433">
                  <c:v>0.22323000000000001</c:v>
                </c:pt>
                <c:pt idx="8434">
                  <c:v>0.22334999999999999</c:v>
                </c:pt>
                <c:pt idx="8435">
                  <c:v>0.22348000000000001</c:v>
                </c:pt>
                <c:pt idx="8436">
                  <c:v>0.22359999999999999</c:v>
                </c:pt>
                <c:pt idx="8437">
                  <c:v>0.22373000000000001</c:v>
                </c:pt>
                <c:pt idx="8438">
                  <c:v>0.22384999999999999</c:v>
                </c:pt>
                <c:pt idx="8439">
                  <c:v>0.22398000000000001</c:v>
                </c:pt>
                <c:pt idx="8440">
                  <c:v>0.22409999999999999</c:v>
                </c:pt>
                <c:pt idx="8441">
                  <c:v>0.22423000000000001</c:v>
                </c:pt>
                <c:pt idx="8442">
                  <c:v>0.22436</c:v>
                </c:pt>
                <c:pt idx="8443">
                  <c:v>0.22448000000000001</c:v>
                </c:pt>
                <c:pt idx="8444">
                  <c:v>0.22461</c:v>
                </c:pt>
                <c:pt idx="8445">
                  <c:v>0.22474</c:v>
                </c:pt>
                <c:pt idx="8446">
                  <c:v>0.22486999999999999</c:v>
                </c:pt>
                <c:pt idx="8447">
                  <c:v>0.22499</c:v>
                </c:pt>
                <c:pt idx="8448">
                  <c:v>0.22511999999999999</c:v>
                </c:pt>
                <c:pt idx="8449">
                  <c:v>0.22525000000000001</c:v>
                </c:pt>
                <c:pt idx="8450">
                  <c:v>0.22538</c:v>
                </c:pt>
                <c:pt idx="8451">
                  <c:v>0.22550999999999999</c:v>
                </c:pt>
                <c:pt idx="8452">
                  <c:v>0.22564000000000001</c:v>
                </c:pt>
                <c:pt idx="8453">
                  <c:v>0.22577</c:v>
                </c:pt>
                <c:pt idx="8454">
                  <c:v>0.22589999999999999</c:v>
                </c:pt>
                <c:pt idx="8455">
                  <c:v>0.22603000000000001</c:v>
                </c:pt>
                <c:pt idx="8456">
                  <c:v>0.22616</c:v>
                </c:pt>
                <c:pt idx="8457">
                  <c:v>0.22628999999999999</c:v>
                </c:pt>
                <c:pt idx="8458">
                  <c:v>0.22642999999999999</c:v>
                </c:pt>
                <c:pt idx="8459">
                  <c:v>0.22656000000000001</c:v>
                </c:pt>
                <c:pt idx="8460">
                  <c:v>0.22669</c:v>
                </c:pt>
                <c:pt idx="8461">
                  <c:v>0.22681999999999999</c:v>
                </c:pt>
                <c:pt idx="8462">
                  <c:v>0.22696</c:v>
                </c:pt>
                <c:pt idx="8463">
                  <c:v>0.22708999999999999</c:v>
                </c:pt>
                <c:pt idx="8464">
                  <c:v>0.22722000000000001</c:v>
                </c:pt>
                <c:pt idx="8465">
                  <c:v>0.22736000000000001</c:v>
                </c:pt>
                <c:pt idx="8466">
                  <c:v>0.22749</c:v>
                </c:pt>
                <c:pt idx="8467">
                  <c:v>0.22763</c:v>
                </c:pt>
                <c:pt idx="8468">
                  <c:v>0.22775999999999999</c:v>
                </c:pt>
                <c:pt idx="8469">
                  <c:v>0.22789999999999999</c:v>
                </c:pt>
                <c:pt idx="8470">
                  <c:v>0.22803000000000001</c:v>
                </c:pt>
                <c:pt idx="8471">
                  <c:v>0.22817000000000001</c:v>
                </c:pt>
                <c:pt idx="8472">
                  <c:v>0.22831000000000001</c:v>
                </c:pt>
                <c:pt idx="8473">
                  <c:v>0.22844</c:v>
                </c:pt>
                <c:pt idx="8474">
                  <c:v>0.22858000000000001</c:v>
                </c:pt>
                <c:pt idx="8475">
                  <c:v>0.22871</c:v>
                </c:pt>
                <c:pt idx="8476">
                  <c:v>0.22885</c:v>
                </c:pt>
                <c:pt idx="8477">
                  <c:v>0.22897999999999999</c:v>
                </c:pt>
                <c:pt idx="8478">
                  <c:v>0.22911000000000001</c:v>
                </c:pt>
                <c:pt idx="8479">
                  <c:v>0.22925000000000001</c:v>
                </c:pt>
                <c:pt idx="8480">
                  <c:v>0.22938</c:v>
                </c:pt>
                <c:pt idx="8481">
                  <c:v>0.22950999999999999</c:v>
                </c:pt>
                <c:pt idx="8482">
                  <c:v>0.22964000000000001</c:v>
                </c:pt>
                <c:pt idx="8483">
                  <c:v>0.22975999999999999</c:v>
                </c:pt>
                <c:pt idx="8484">
                  <c:v>0.22989000000000001</c:v>
                </c:pt>
                <c:pt idx="8485">
                  <c:v>0.23002</c:v>
                </c:pt>
                <c:pt idx="8486">
                  <c:v>0.23014000000000001</c:v>
                </c:pt>
                <c:pt idx="8487">
                  <c:v>0.23027</c:v>
                </c:pt>
                <c:pt idx="8488">
                  <c:v>0.23039000000000001</c:v>
                </c:pt>
                <c:pt idx="8489">
                  <c:v>0.23050999999999999</c:v>
                </c:pt>
                <c:pt idx="8490">
                  <c:v>0.23064000000000001</c:v>
                </c:pt>
                <c:pt idx="8491">
                  <c:v>0.23075999999999999</c:v>
                </c:pt>
                <c:pt idx="8492">
                  <c:v>0.23088</c:v>
                </c:pt>
                <c:pt idx="8493">
                  <c:v>0.23100000000000001</c:v>
                </c:pt>
                <c:pt idx="8494">
                  <c:v>0.23111999999999999</c:v>
                </c:pt>
                <c:pt idx="8495">
                  <c:v>0.23124</c:v>
                </c:pt>
                <c:pt idx="8496">
                  <c:v>0.23135</c:v>
                </c:pt>
                <c:pt idx="8497">
                  <c:v>0.23147000000000001</c:v>
                </c:pt>
                <c:pt idx="8498">
                  <c:v>0.23158000000000001</c:v>
                </c:pt>
                <c:pt idx="8499">
                  <c:v>0.23169999999999999</c:v>
                </c:pt>
                <c:pt idx="8500">
                  <c:v>0.23180999999999999</c:v>
                </c:pt>
                <c:pt idx="8501">
                  <c:v>0.23193</c:v>
                </c:pt>
                <c:pt idx="8502">
                  <c:v>0.23204</c:v>
                </c:pt>
                <c:pt idx="8503">
                  <c:v>0.23215</c:v>
                </c:pt>
                <c:pt idx="8504">
                  <c:v>0.23225999999999999</c:v>
                </c:pt>
                <c:pt idx="8505">
                  <c:v>0.23236999999999999</c:v>
                </c:pt>
                <c:pt idx="8506">
                  <c:v>0.23247999999999999</c:v>
                </c:pt>
                <c:pt idx="8507">
                  <c:v>0.23258999999999999</c:v>
                </c:pt>
                <c:pt idx="8508">
                  <c:v>0.23269999999999999</c:v>
                </c:pt>
                <c:pt idx="8509">
                  <c:v>0.23280000000000001</c:v>
                </c:pt>
                <c:pt idx="8510">
                  <c:v>0.23291000000000001</c:v>
                </c:pt>
                <c:pt idx="8511">
                  <c:v>0.23300999999999999</c:v>
                </c:pt>
                <c:pt idx="8512">
                  <c:v>0.23311999999999999</c:v>
                </c:pt>
                <c:pt idx="8513">
                  <c:v>0.23322000000000001</c:v>
                </c:pt>
                <c:pt idx="8514">
                  <c:v>0.23333000000000001</c:v>
                </c:pt>
                <c:pt idx="8515">
                  <c:v>0.23343</c:v>
                </c:pt>
                <c:pt idx="8516">
                  <c:v>0.23352999999999999</c:v>
                </c:pt>
                <c:pt idx="8517">
                  <c:v>0.23363</c:v>
                </c:pt>
                <c:pt idx="8518">
                  <c:v>0.23372999999999999</c:v>
                </c:pt>
                <c:pt idx="8519">
                  <c:v>0.23383000000000001</c:v>
                </c:pt>
                <c:pt idx="8520">
                  <c:v>0.23393</c:v>
                </c:pt>
                <c:pt idx="8521">
                  <c:v>0.23402000000000001</c:v>
                </c:pt>
                <c:pt idx="8522">
                  <c:v>0.23411999999999999</c:v>
                </c:pt>
                <c:pt idx="8523">
                  <c:v>0.23422000000000001</c:v>
                </c:pt>
                <c:pt idx="8524">
                  <c:v>0.23430999999999999</c:v>
                </c:pt>
                <c:pt idx="8525">
                  <c:v>0.23441000000000001</c:v>
                </c:pt>
                <c:pt idx="8526">
                  <c:v>0.23449999999999999</c:v>
                </c:pt>
                <c:pt idx="8527">
                  <c:v>0.23458999999999999</c:v>
                </c:pt>
                <c:pt idx="8528">
                  <c:v>0.23468</c:v>
                </c:pt>
                <c:pt idx="8529">
                  <c:v>0.23477000000000001</c:v>
                </c:pt>
                <c:pt idx="8530">
                  <c:v>0.23487</c:v>
                </c:pt>
                <c:pt idx="8531">
                  <c:v>0.23496</c:v>
                </c:pt>
                <c:pt idx="8532">
                  <c:v>0.23504</c:v>
                </c:pt>
                <c:pt idx="8533">
                  <c:v>0.23513000000000001</c:v>
                </c:pt>
                <c:pt idx="8534">
                  <c:v>0.23522000000000001</c:v>
                </c:pt>
                <c:pt idx="8535">
                  <c:v>0.23530999999999999</c:v>
                </c:pt>
                <c:pt idx="8536">
                  <c:v>0.23538999999999999</c:v>
                </c:pt>
                <c:pt idx="8537">
                  <c:v>0.23547999999999999</c:v>
                </c:pt>
                <c:pt idx="8538">
                  <c:v>0.23555999999999999</c:v>
                </c:pt>
                <c:pt idx="8539">
                  <c:v>0.23565</c:v>
                </c:pt>
                <c:pt idx="8540">
                  <c:v>0.23573</c:v>
                </c:pt>
                <c:pt idx="8541">
                  <c:v>0.23580999999999999</c:v>
                </c:pt>
                <c:pt idx="8542">
                  <c:v>0.23588999999999999</c:v>
                </c:pt>
                <c:pt idx="8543">
                  <c:v>0.23597000000000001</c:v>
                </c:pt>
                <c:pt idx="8544">
                  <c:v>0.23605000000000001</c:v>
                </c:pt>
                <c:pt idx="8545">
                  <c:v>0.23613000000000001</c:v>
                </c:pt>
                <c:pt idx="8546">
                  <c:v>0.23621</c:v>
                </c:pt>
                <c:pt idx="8547">
                  <c:v>0.23629</c:v>
                </c:pt>
                <c:pt idx="8548">
                  <c:v>0.23637</c:v>
                </c:pt>
                <c:pt idx="8549">
                  <c:v>0.23644000000000001</c:v>
                </c:pt>
                <c:pt idx="8550">
                  <c:v>0.23652000000000001</c:v>
                </c:pt>
                <c:pt idx="8551">
                  <c:v>0.23658999999999999</c:v>
                </c:pt>
                <c:pt idx="8552">
                  <c:v>0.23666999999999999</c:v>
                </c:pt>
                <c:pt idx="8553">
                  <c:v>0.23674000000000001</c:v>
                </c:pt>
                <c:pt idx="8554">
                  <c:v>0.23680999999999999</c:v>
                </c:pt>
                <c:pt idx="8555">
                  <c:v>0.23688999999999999</c:v>
                </c:pt>
                <c:pt idx="8556">
                  <c:v>0.23696</c:v>
                </c:pt>
                <c:pt idx="8557">
                  <c:v>0.23702999999999999</c:v>
                </c:pt>
                <c:pt idx="8558">
                  <c:v>0.23710000000000001</c:v>
                </c:pt>
                <c:pt idx="8559">
                  <c:v>0.23716999999999999</c:v>
                </c:pt>
                <c:pt idx="8560">
                  <c:v>0.23724000000000001</c:v>
                </c:pt>
                <c:pt idx="8561">
                  <c:v>0.23730000000000001</c:v>
                </c:pt>
                <c:pt idx="8562">
                  <c:v>0.23737</c:v>
                </c:pt>
                <c:pt idx="8563">
                  <c:v>0.23744000000000001</c:v>
                </c:pt>
                <c:pt idx="8564">
                  <c:v>0.23749999999999999</c:v>
                </c:pt>
                <c:pt idx="8565">
                  <c:v>0.23757</c:v>
                </c:pt>
                <c:pt idx="8566">
                  <c:v>0.23763000000000001</c:v>
                </c:pt>
                <c:pt idx="8567">
                  <c:v>0.23769999999999999</c:v>
                </c:pt>
                <c:pt idx="8568">
                  <c:v>0.23776</c:v>
                </c:pt>
                <c:pt idx="8569">
                  <c:v>0.23782</c:v>
                </c:pt>
                <c:pt idx="8570">
                  <c:v>0.23788000000000001</c:v>
                </c:pt>
                <c:pt idx="8571">
                  <c:v>0.23794000000000001</c:v>
                </c:pt>
                <c:pt idx="8572">
                  <c:v>0.23799999999999999</c:v>
                </c:pt>
                <c:pt idx="8573">
                  <c:v>0.23805999999999999</c:v>
                </c:pt>
                <c:pt idx="8574">
                  <c:v>0.23812</c:v>
                </c:pt>
                <c:pt idx="8575">
                  <c:v>0.23818</c:v>
                </c:pt>
                <c:pt idx="8576">
                  <c:v>0.23824000000000001</c:v>
                </c:pt>
                <c:pt idx="8577">
                  <c:v>0.23829</c:v>
                </c:pt>
                <c:pt idx="8578">
                  <c:v>0.23835000000000001</c:v>
                </c:pt>
                <c:pt idx="8579">
                  <c:v>0.23841000000000001</c:v>
                </c:pt>
                <c:pt idx="8580">
                  <c:v>0.23846000000000001</c:v>
                </c:pt>
                <c:pt idx="8581">
                  <c:v>0.23851</c:v>
                </c:pt>
                <c:pt idx="8582">
                  <c:v>0.23857</c:v>
                </c:pt>
                <c:pt idx="8583">
                  <c:v>0.23862</c:v>
                </c:pt>
                <c:pt idx="8584">
                  <c:v>0.23866999999999999</c:v>
                </c:pt>
                <c:pt idx="8585">
                  <c:v>0.23871999999999999</c:v>
                </c:pt>
                <c:pt idx="8586">
                  <c:v>0.23877999999999999</c:v>
                </c:pt>
                <c:pt idx="8587">
                  <c:v>0.23882999999999999</c:v>
                </c:pt>
                <c:pt idx="8588">
                  <c:v>0.23887</c:v>
                </c:pt>
                <c:pt idx="8589">
                  <c:v>0.23891999999999999</c:v>
                </c:pt>
                <c:pt idx="8590">
                  <c:v>0.23896999999999999</c:v>
                </c:pt>
                <c:pt idx="8591">
                  <c:v>0.23902000000000001</c:v>
                </c:pt>
                <c:pt idx="8592">
                  <c:v>0.23907</c:v>
                </c:pt>
                <c:pt idx="8593">
                  <c:v>0.23910999999999999</c:v>
                </c:pt>
                <c:pt idx="8594">
                  <c:v>0.23916000000000001</c:v>
                </c:pt>
                <c:pt idx="8595">
                  <c:v>0.2392</c:v>
                </c:pt>
                <c:pt idx="8596">
                  <c:v>0.23924999999999999</c:v>
                </c:pt>
                <c:pt idx="8597">
                  <c:v>0.23929</c:v>
                </c:pt>
                <c:pt idx="8598">
                  <c:v>0.23932999999999999</c:v>
                </c:pt>
                <c:pt idx="8599">
                  <c:v>0.23938000000000001</c:v>
                </c:pt>
                <c:pt idx="8600">
                  <c:v>0.23941999999999999</c:v>
                </c:pt>
                <c:pt idx="8601">
                  <c:v>0.23946000000000001</c:v>
                </c:pt>
                <c:pt idx="8602">
                  <c:v>0.23949999999999999</c:v>
                </c:pt>
                <c:pt idx="8603">
                  <c:v>0.23954</c:v>
                </c:pt>
                <c:pt idx="8604">
                  <c:v>0.23957999999999999</c:v>
                </c:pt>
                <c:pt idx="8605">
                  <c:v>0.23962</c:v>
                </c:pt>
                <c:pt idx="8606">
                  <c:v>0.23965</c:v>
                </c:pt>
                <c:pt idx="8607">
                  <c:v>0.23968999999999999</c:v>
                </c:pt>
                <c:pt idx="8608">
                  <c:v>0.23973</c:v>
                </c:pt>
                <c:pt idx="8609">
                  <c:v>0.23976</c:v>
                </c:pt>
                <c:pt idx="8610">
                  <c:v>0.23980000000000001</c:v>
                </c:pt>
                <c:pt idx="8611">
                  <c:v>0.23982999999999999</c:v>
                </c:pt>
                <c:pt idx="8612">
                  <c:v>0.23987</c:v>
                </c:pt>
                <c:pt idx="8613">
                  <c:v>0.2399</c:v>
                </c:pt>
                <c:pt idx="8614">
                  <c:v>0.23993</c:v>
                </c:pt>
                <c:pt idx="8615">
                  <c:v>0.23996999999999999</c:v>
                </c:pt>
                <c:pt idx="8616">
                  <c:v>0.24</c:v>
                </c:pt>
                <c:pt idx="8617">
                  <c:v>0.24002999999999999</c:v>
                </c:pt>
                <c:pt idx="8618">
                  <c:v>0.24006</c:v>
                </c:pt>
                <c:pt idx="8619">
                  <c:v>0.24009</c:v>
                </c:pt>
                <c:pt idx="8620">
                  <c:v>0.24012</c:v>
                </c:pt>
                <c:pt idx="8621">
                  <c:v>0.24015</c:v>
                </c:pt>
                <c:pt idx="8622">
                  <c:v>0.24018</c:v>
                </c:pt>
                <c:pt idx="8623">
                  <c:v>0.2402</c:v>
                </c:pt>
                <c:pt idx="8624">
                  <c:v>0.24023</c:v>
                </c:pt>
                <c:pt idx="8625">
                  <c:v>0.24026</c:v>
                </c:pt>
                <c:pt idx="8626">
                  <c:v>0.24027999999999999</c:v>
                </c:pt>
                <c:pt idx="8627">
                  <c:v>0.24031</c:v>
                </c:pt>
                <c:pt idx="8628">
                  <c:v>0.24032999999999999</c:v>
                </c:pt>
                <c:pt idx="8629">
                  <c:v>0.24035000000000001</c:v>
                </c:pt>
                <c:pt idx="8630">
                  <c:v>0.24038000000000001</c:v>
                </c:pt>
                <c:pt idx="8631">
                  <c:v>0.2404</c:v>
                </c:pt>
                <c:pt idx="8632">
                  <c:v>0.24041999999999999</c:v>
                </c:pt>
                <c:pt idx="8633">
                  <c:v>0.24043999999999999</c:v>
                </c:pt>
                <c:pt idx="8634">
                  <c:v>0.24046000000000001</c:v>
                </c:pt>
                <c:pt idx="8635">
                  <c:v>0.24048</c:v>
                </c:pt>
                <c:pt idx="8636">
                  <c:v>0.24049999999999999</c:v>
                </c:pt>
                <c:pt idx="8637">
                  <c:v>0.24052000000000001</c:v>
                </c:pt>
                <c:pt idx="8638">
                  <c:v>0.24054</c:v>
                </c:pt>
                <c:pt idx="8639">
                  <c:v>0.24056</c:v>
                </c:pt>
                <c:pt idx="8640">
                  <c:v>0.24057999999999999</c:v>
                </c:pt>
                <c:pt idx="8641">
                  <c:v>0.24059</c:v>
                </c:pt>
                <c:pt idx="8642">
                  <c:v>0.24060999999999999</c:v>
                </c:pt>
                <c:pt idx="8643">
                  <c:v>0.24063000000000001</c:v>
                </c:pt>
                <c:pt idx="8644">
                  <c:v>0.24063999999999999</c:v>
                </c:pt>
                <c:pt idx="8645">
                  <c:v>0.24066000000000001</c:v>
                </c:pt>
                <c:pt idx="8646">
                  <c:v>0.24067</c:v>
                </c:pt>
                <c:pt idx="8647">
                  <c:v>0.24068000000000001</c:v>
                </c:pt>
                <c:pt idx="8648">
                  <c:v>0.24068999999999999</c:v>
                </c:pt>
                <c:pt idx="8649">
                  <c:v>0.24071000000000001</c:v>
                </c:pt>
                <c:pt idx="8650">
                  <c:v>0.24071999999999999</c:v>
                </c:pt>
                <c:pt idx="8651">
                  <c:v>0.24073</c:v>
                </c:pt>
                <c:pt idx="8652">
                  <c:v>0.24074000000000001</c:v>
                </c:pt>
                <c:pt idx="8653">
                  <c:v>0.24074999999999999</c:v>
                </c:pt>
                <c:pt idx="8654">
                  <c:v>0.24076</c:v>
                </c:pt>
                <c:pt idx="8655">
                  <c:v>0.24077000000000001</c:v>
                </c:pt>
                <c:pt idx="8656">
                  <c:v>0.24077999999999999</c:v>
                </c:pt>
                <c:pt idx="8657">
                  <c:v>0.24077999999999999</c:v>
                </c:pt>
                <c:pt idx="8658">
                  <c:v>0.24079</c:v>
                </c:pt>
                <c:pt idx="8659">
                  <c:v>0.24079999999999999</c:v>
                </c:pt>
                <c:pt idx="8660">
                  <c:v>0.24079999999999999</c:v>
                </c:pt>
                <c:pt idx="8661">
                  <c:v>0.24081</c:v>
                </c:pt>
                <c:pt idx="8662">
                  <c:v>0.24081</c:v>
                </c:pt>
                <c:pt idx="8663">
                  <c:v>0.24082000000000001</c:v>
                </c:pt>
                <c:pt idx="8664">
                  <c:v>0.24082000000000001</c:v>
                </c:pt>
                <c:pt idx="8665">
                  <c:v>0.24082999999999999</c:v>
                </c:pt>
                <c:pt idx="8666">
                  <c:v>0.24082999999999999</c:v>
                </c:pt>
                <c:pt idx="8667">
                  <c:v>0.24082999999999999</c:v>
                </c:pt>
                <c:pt idx="8668">
                  <c:v>0.24082999999999999</c:v>
                </c:pt>
                <c:pt idx="8669">
                  <c:v>0.24082999999999999</c:v>
                </c:pt>
                <c:pt idx="8670">
                  <c:v>0.24084</c:v>
                </c:pt>
                <c:pt idx="8671">
                  <c:v>0.24084</c:v>
                </c:pt>
                <c:pt idx="8672">
                  <c:v>0.24084</c:v>
                </c:pt>
                <c:pt idx="8673">
                  <c:v>0.24082999999999999</c:v>
                </c:pt>
                <c:pt idx="8674">
                  <c:v>0.24082999999999999</c:v>
                </c:pt>
                <c:pt idx="8675">
                  <c:v>0.24082999999999999</c:v>
                </c:pt>
                <c:pt idx="8676">
                  <c:v>0.24082999999999999</c:v>
                </c:pt>
                <c:pt idx="8677">
                  <c:v>0.24082999999999999</c:v>
                </c:pt>
                <c:pt idx="8678">
                  <c:v>0.24082000000000001</c:v>
                </c:pt>
                <c:pt idx="8679">
                  <c:v>0.24082000000000001</c:v>
                </c:pt>
                <c:pt idx="8680">
                  <c:v>0.24081</c:v>
                </c:pt>
                <c:pt idx="8681">
                  <c:v>0.24081</c:v>
                </c:pt>
                <c:pt idx="8682">
                  <c:v>0.24079999999999999</c:v>
                </c:pt>
                <c:pt idx="8683">
                  <c:v>0.24079999999999999</c:v>
                </c:pt>
                <c:pt idx="8684">
                  <c:v>0.24079</c:v>
                </c:pt>
                <c:pt idx="8685">
                  <c:v>0.24077999999999999</c:v>
                </c:pt>
                <c:pt idx="8686">
                  <c:v>0.24077000000000001</c:v>
                </c:pt>
                <c:pt idx="8687">
                  <c:v>0.24077000000000001</c:v>
                </c:pt>
                <c:pt idx="8688">
                  <c:v>0.24076</c:v>
                </c:pt>
                <c:pt idx="8689">
                  <c:v>0.24074999999999999</c:v>
                </c:pt>
                <c:pt idx="8690">
                  <c:v>0.24074000000000001</c:v>
                </c:pt>
                <c:pt idx="8691">
                  <c:v>0.24073</c:v>
                </c:pt>
                <c:pt idx="8692">
                  <c:v>0.24071999999999999</c:v>
                </c:pt>
                <c:pt idx="8693">
                  <c:v>0.24071000000000001</c:v>
                </c:pt>
                <c:pt idx="8694">
                  <c:v>0.24068999999999999</c:v>
                </c:pt>
                <c:pt idx="8695">
                  <c:v>0.24068000000000001</c:v>
                </c:pt>
                <c:pt idx="8696">
                  <c:v>0.24067</c:v>
                </c:pt>
                <c:pt idx="8697">
                  <c:v>0.24066000000000001</c:v>
                </c:pt>
                <c:pt idx="8698">
                  <c:v>0.24063999999999999</c:v>
                </c:pt>
                <c:pt idx="8699">
                  <c:v>0.24063000000000001</c:v>
                </c:pt>
                <c:pt idx="8700">
                  <c:v>0.24060999999999999</c:v>
                </c:pt>
                <c:pt idx="8701">
                  <c:v>0.24060000000000001</c:v>
                </c:pt>
                <c:pt idx="8702">
                  <c:v>0.24057999999999999</c:v>
                </c:pt>
                <c:pt idx="8703">
                  <c:v>0.24057000000000001</c:v>
                </c:pt>
                <c:pt idx="8704">
                  <c:v>0.24055000000000001</c:v>
                </c:pt>
                <c:pt idx="8705">
                  <c:v>0.24052999999999999</c:v>
                </c:pt>
                <c:pt idx="8706">
                  <c:v>0.24051</c:v>
                </c:pt>
                <c:pt idx="8707">
                  <c:v>0.24049999999999999</c:v>
                </c:pt>
                <c:pt idx="8708">
                  <c:v>0.24048</c:v>
                </c:pt>
                <c:pt idx="8709">
                  <c:v>0.24046000000000001</c:v>
                </c:pt>
                <c:pt idx="8710">
                  <c:v>0.24043999999999999</c:v>
                </c:pt>
                <c:pt idx="8711">
                  <c:v>0.24041999999999999</c:v>
                </c:pt>
                <c:pt idx="8712">
                  <c:v>0.2404</c:v>
                </c:pt>
                <c:pt idx="8713">
                  <c:v>0.24038000000000001</c:v>
                </c:pt>
                <c:pt idx="8714">
                  <c:v>0.24035999999999999</c:v>
                </c:pt>
                <c:pt idx="8715">
                  <c:v>0.24034</c:v>
                </c:pt>
                <c:pt idx="8716">
                  <c:v>0.24032000000000001</c:v>
                </c:pt>
                <c:pt idx="8717">
                  <c:v>0.24030000000000001</c:v>
                </c:pt>
                <c:pt idx="8718">
                  <c:v>0.24027999999999999</c:v>
                </c:pt>
                <c:pt idx="8719">
                  <c:v>0.24026</c:v>
                </c:pt>
                <c:pt idx="8720">
                  <c:v>0.24024000000000001</c:v>
                </c:pt>
                <c:pt idx="8721">
                  <c:v>0.24023</c:v>
                </c:pt>
                <c:pt idx="8722">
                  <c:v>0.24021000000000001</c:v>
                </c:pt>
                <c:pt idx="8723">
                  <c:v>0.2402</c:v>
                </c:pt>
                <c:pt idx="8724">
                  <c:v>0.24018</c:v>
                </c:pt>
                <c:pt idx="8725">
                  <c:v>0.24016999999999999</c:v>
                </c:pt>
                <c:pt idx="8726">
                  <c:v>0.24015</c:v>
                </c:pt>
                <c:pt idx="8727">
                  <c:v>0.24013999999999999</c:v>
                </c:pt>
                <c:pt idx="8728">
                  <c:v>0.24013000000000001</c:v>
                </c:pt>
                <c:pt idx="8729">
                  <c:v>0.24010999999999999</c:v>
                </c:pt>
                <c:pt idx="8730">
                  <c:v>0.24010000000000001</c:v>
                </c:pt>
                <c:pt idx="8731">
                  <c:v>0.24009</c:v>
                </c:pt>
                <c:pt idx="8732">
                  <c:v>0.24007999999999999</c:v>
                </c:pt>
                <c:pt idx="8733">
                  <c:v>0.24007000000000001</c:v>
                </c:pt>
                <c:pt idx="8734">
                  <c:v>0.24006</c:v>
                </c:pt>
                <c:pt idx="8735">
                  <c:v>0.24005000000000001</c:v>
                </c:pt>
                <c:pt idx="8736">
                  <c:v>0.24004</c:v>
                </c:pt>
                <c:pt idx="8737">
                  <c:v>0.24002999999999999</c:v>
                </c:pt>
                <c:pt idx="8738">
                  <c:v>0.24001</c:v>
                </c:pt>
                <c:pt idx="8739">
                  <c:v>0.24</c:v>
                </c:pt>
                <c:pt idx="8740">
                  <c:v>0.23999000000000001</c:v>
                </c:pt>
                <c:pt idx="8741">
                  <c:v>0.23996999999999999</c:v>
                </c:pt>
                <c:pt idx="8742">
                  <c:v>0.23996000000000001</c:v>
                </c:pt>
                <c:pt idx="8743">
                  <c:v>0.23993999999999999</c:v>
                </c:pt>
                <c:pt idx="8744">
                  <c:v>0.23993</c:v>
                </c:pt>
                <c:pt idx="8745">
                  <c:v>0.23991000000000001</c:v>
                </c:pt>
                <c:pt idx="8746">
                  <c:v>0.23988999999999999</c:v>
                </c:pt>
                <c:pt idx="8747">
                  <c:v>0.23988000000000001</c:v>
                </c:pt>
                <c:pt idx="8748">
                  <c:v>0.23985999999999999</c:v>
                </c:pt>
                <c:pt idx="8749">
                  <c:v>0.23984</c:v>
                </c:pt>
                <c:pt idx="8750">
                  <c:v>0.23982000000000001</c:v>
                </c:pt>
                <c:pt idx="8751">
                  <c:v>0.23980000000000001</c:v>
                </c:pt>
                <c:pt idx="8752">
                  <c:v>0.23979</c:v>
                </c:pt>
                <c:pt idx="8753">
                  <c:v>0.23977000000000001</c:v>
                </c:pt>
                <c:pt idx="8754">
                  <c:v>0.23974999999999999</c:v>
                </c:pt>
                <c:pt idx="8755">
                  <c:v>0.23971999999999999</c:v>
                </c:pt>
                <c:pt idx="8756">
                  <c:v>0.2397</c:v>
                </c:pt>
                <c:pt idx="8757">
                  <c:v>0.23968</c:v>
                </c:pt>
                <c:pt idx="8758">
                  <c:v>0.23966000000000001</c:v>
                </c:pt>
                <c:pt idx="8759">
                  <c:v>0.23963999999999999</c:v>
                </c:pt>
                <c:pt idx="8760">
                  <c:v>0.23960999999999999</c:v>
                </c:pt>
                <c:pt idx="8761">
                  <c:v>0.23959</c:v>
                </c:pt>
                <c:pt idx="8762">
                  <c:v>0.23957000000000001</c:v>
                </c:pt>
                <c:pt idx="8763">
                  <c:v>0.23954</c:v>
                </c:pt>
                <c:pt idx="8764">
                  <c:v>0.23952000000000001</c:v>
                </c:pt>
                <c:pt idx="8765">
                  <c:v>0.23949000000000001</c:v>
                </c:pt>
                <c:pt idx="8766">
                  <c:v>0.23946999999999999</c:v>
                </c:pt>
                <c:pt idx="8767">
                  <c:v>0.23945</c:v>
                </c:pt>
                <c:pt idx="8768">
                  <c:v>0.23943</c:v>
                </c:pt>
                <c:pt idx="8769">
                  <c:v>0.2394</c:v>
                </c:pt>
                <c:pt idx="8770">
                  <c:v>0.23938000000000001</c:v>
                </c:pt>
                <c:pt idx="8771">
                  <c:v>0.23935000000000001</c:v>
                </c:pt>
                <c:pt idx="8772">
                  <c:v>0.23932999999999999</c:v>
                </c:pt>
                <c:pt idx="8773">
                  <c:v>0.23930000000000001</c:v>
                </c:pt>
                <c:pt idx="8774">
                  <c:v>0.23927999999999999</c:v>
                </c:pt>
                <c:pt idx="8775">
                  <c:v>0.23926</c:v>
                </c:pt>
                <c:pt idx="8776">
                  <c:v>0.23923</c:v>
                </c:pt>
                <c:pt idx="8777">
                  <c:v>0.23921000000000001</c:v>
                </c:pt>
                <c:pt idx="8778">
                  <c:v>0.23919000000000001</c:v>
                </c:pt>
                <c:pt idx="8779">
                  <c:v>0.23916999999999999</c:v>
                </c:pt>
                <c:pt idx="8780">
                  <c:v>0.23913999999999999</c:v>
                </c:pt>
                <c:pt idx="8781">
                  <c:v>0.23912</c:v>
                </c:pt>
                <c:pt idx="8782">
                  <c:v>0.23910000000000001</c:v>
                </c:pt>
                <c:pt idx="8783">
                  <c:v>0.23907999999999999</c:v>
                </c:pt>
                <c:pt idx="8784">
                  <c:v>0.23907</c:v>
                </c:pt>
                <c:pt idx="8785">
                  <c:v>0.23905000000000001</c:v>
                </c:pt>
                <c:pt idx="8786">
                  <c:v>0.23902999999999999</c:v>
                </c:pt>
                <c:pt idx="8787">
                  <c:v>0.23901</c:v>
                </c:pt>
                <c:pt idx="8788">
                  <c:v>0.23899000000000001</c:v>
                </c:pt>
                <c:pt idx="8789">
                  <c:v>0.23898</c:v>
                </c:pt>
                <c:pt idx="8790">
                  <c:v>0.23896000000000001</c:v>
                </c:pt>
                <c:pt idx="8791">
                  <c:v>0.23895</c:v>
                </c:pt>
                <c:pt idx="8792">
                  <c:v>0.23893</c:v>
                </c:pt>
                <c:pt idx="8793">
                  <c:v>0.23891999999999999</c:v>
                </c:pt>
                <c:pt idx="8794">
                  <c:v>0.23891000000000001</c:v>
                </c:pt>
                <c:pt idx="8795">
                  <c:v>0.23888999999999999</c:v>
                </c:pt>
                <c:pt idx="8796">
                  <c:v>0.23888000000000001</c:v>
                </c:pt>
                <c:pt idx="8797">
                  <c:v>0.23887</c:v>
                </c:pt>
                <c:pt idx="8798">
                  <c:v>0.23885999999999999</c:v>
                </c:pt>
                <c:pt idx="8799">
                  <c:v>0.23885000000000001</c:v>
                </c:pt>
                <c:pt idx="8800">
                  <c:v>0.23884</c:v>
                </c:pt>
                <c:pt idx="8801">
                  <c:v>0.23882999999999999</c:v>
                </c:pt>
                <c:pt idx="8802">
                  <c:v>0.23882</c:v>
                </c:pt>
                <c:pt idx="8803">
                  <c:v>0.23880999999999999</c:v>
                </c:pt>
                <c:pt idx="8804">
                  <c:v>0.23880000000000001</c:v>
                </c:pt>
                <c:pt idx="8805">
                  <c:v>0.23879</c:v>
                </c:pt>
                <c:pt idx="8806">
                  <c:v>0.23879</c:v>
                </c:pt>
                <c:pt idx="8807">
                  <c:v>0.23877999999999999</c:v>
                </c:pt>
                <c:pt idx="8808">
                  <c:v>0.23877000000000001</c:v>
                </c:pt>
                <c:pt idx="8809">
                  <c:v>0.23877000000000001</c:v>
                </c:pt>
                <c:pt idx="8810">
                  <c:v>0.23876</c:v>
                </c:pt>
                <c:pt idx="8811">
                  <c:v>0.23874999999999999</c:v>
                </c:pt>
                <c:pt idx="8812">
                  <c:v>0.23874000000000001</c:v>
                </c:pt>
                <c:pt idx="8813">
                  <c:v>0.23874000000000001</c:v>
                </c:pt>
                <c:pt idx="8814">
                  <c:v>0.23873</c:v>
                </c:pt>
                <c:pt idx="8815">
                  <c:v>0.23873</c:v>
                </c:pt>
                <c:pt idx="8816">
                  <c:v>0.23871999999999999</c:v>
                </c:pt>
                <c:pt idx="8817">
                  <c:v>0.23871999999999999</c:v>
                </c:pt>
                <c:pt idx="8818">
                  <c:v>0.23871000000000001</c:v>
                </c:pt>
                <c:pt idx="8819">
                  <c:v>0.23871000000000001</c:v>
                </c:pt>
                <c:pt idx="8820">
                  <c:v>0.23871000000000001</c:v>
                </c:pt>
                <c:pt idx="8821">
                  <c:v>0.23871000000000001</c:v>
                </c:pt>
                <c:pt idx="8822">
                  <c:v>0.2387</c:v>
                </c:pt>
                <c:pt idx="8823">
                  <c:v>0.2387</c:v>
                </c:pt>
                <c:pt idx="8824">
                  <c:v>0.2387</c:v>
                </c:pt>
                <c:pt idx="8825">
                  <c:v>0.2387</c:v>
                </c:pt>
                <c:pt idx="8826">
                  <c:v>0.2387</c:v>
                </c:pt>
                <c:pt idx="8827">
                  <c:v>0.23871000000000001</c:v>
                </c:pt>
                <c:pt idx="8828">
                  <c:v>0.23871000000000001</c:v>
                </c:pt>
                <c:pt idx="8829">
                  <c:v>0.23871000000000001</c:v>
                </c:pt>
                <c:pt idx="8830">
                  <c:v>0.23871000000000001</c:v>
                </c:pt>
                <c:pt idx="8831">
                  <c:v>0.23871999999999999</c:v>
                </c:pt>
                <c:pt idx="8832">
                  <c:v>0.23871999999999999</c:v>
                </c:pt>
                <c:pt idx="8833">
                  <c:v>0.23871999999999999</c:v>
                </c:pt>
                <c:pt idx="8834">
                  <c:v>0.23873</c:v>
                </c:pt>
                <c:pt idx="8835">
                  <c:v>0.23873</c:v>
                </c:pt>
                <c:pt idx="8836">
                  <c:v>0.23874000000000001</c:v>
                </c:pt>
                <c:pt idx="8837">
                  <c:v>0.23874999999999999</c:v>
                </c:pt>
                <c:pt idx="8838">
                  <c:v>0.23874999999999999</c:v>
                </c:pt>
                <c:pt idx="8839">
                  <c:v>0.23876</c:v>
                </c:pt>
                <c:pt idx="8840">
                  <c:v>0.23877000000000001</c:v>
                </c:pt>
                <c:pt idx="8841">
                  <c:v>0.23877999999999999</c:v>
                </c:pt>
                <c:pt idx="8842">
                  <c:v>0.23877999999999999</c:v>
                </c:pt>
                <c:pt idx="8843">
                  <c:v>0.23879</c:v>
                </c:pt>
                <c:pt idx="8844">
                  <c:v>0.23880000000000001</c:v>
                </c:pt>
                <c:pt idx="8845">
                  <c:v>0.23880000000000001</c:v>
                </c:pt>
                <c:pt idx="8846">
                  <c:v>0.23880999999999999</c:v>
                </c:pt>
                <c:pt idx="8847">
                  <c:v>0.23880999999999999</c:v>
                </c:pt>
                <c:pt idx="8848">
                  <c:v>0.23882</c:v>
                </c:pt>
                <c:pt idx="8849">
                  <c:v>0.23882999999999999</c:v>
                </c:pt>
                <c:pt idx="8850">
                  <c:v>0.23884</c:v>
                </c:pt>
                <c:pt idx="8851">
                  <c:v>0.23884</c:v>
                </c:pt>
                <c:pt idx="8852">
                  <c:v>0.23885000000000001</c:v>
                </c:pt>
                <c:pt idx="8853">
                  <c:v>0.23885999999999999</c:v>
                </c:pt>
                <c:pt idx="8854">
                  <c:v>0.23887</c:v>
                </c:pt>
                <c:pt idx="8855">
                  <c:v>0.23888000000000001</c:v>
                </c:pt>
                <c:pt idx="8856">
                  <c:v>0.23888999999999999</c:v>
                </c:pt>
                <c:pt idx="8857">
                  <c:v>0.2389</c:v>
                </c:pt>
                <c:pt idx="8858">
                  <c:v>0.23891999999999999</c:v>
                </c:pt>
                <c:pt idx="8859">
                  <c:v>0.23893</c:v>
                </c:pt>
                <c:pt idx="8860">
                  <c:v>0.23894000000000001</c:v>
                </c:pt>
                <c:pt idx="8861">
                  <c:v>0.23896000000000001</c:v>
                </c:pt>
                <c:pt idx="8862">
                  <c:v>0.23896999999999999</c:v>
                </c:pt>
                <c:pt idx="8863">
                  <c:v>0.23898</c:v>
                </c:pt>
                <c:pt idx="8864">
                  <c:v>0.23899999999999999</c:v>
                </c:pt>
                <c:pt idx="8865">
                  <c:v>0.23902000000000001</c:v>
                </c:pt>
                <c:pt idx="8866">
                  <c:v>0.23902999999999999</c:v>
                </c:pt>
                <c:pt idx="8867">
                  <c:v>0.23905000000000001</c:v>
                </c:pt>
                <c:pt idx="8868">
                  <c:v>0.23905999999999999</c:v>
                </c:pt>
                <c:pt idx="8869">
                  <c:v>0.23907999999999999</c:v>
                </c:pt>
                <c:pt idx="8870">
                  <c:v>0.23910000000000001</c:v>
                </c:pt>
                <c:pt idx="8871">
                  <c:v>0.23912</c:v>
                </c:pt>
                <c:pt idx="8872">
                  <c:v>0.23913999999999999</c:v>
                </c:pt>
                <c:pt idx="8873">
                  <c:v>0.23916000000000001</c:v>
                </c:pt>
                <c:pt idx="8874">
                  <c:v>0.23918</c:v>
                </c:pt>
                <c:pt idx="8875">
                  <c:v>0.2392</c:v>
                </c:pt>
                <c:pt idx="8876">
                  <c:v>0.23921999999999999</c:v>
                </c:pt>
                <c:pt idx="8877">
                  <c:v>0.23924000000000001</c:v>
                </c:pt>
                <c:pt idx="8878">
                  <c:v>0.23926</c:v>
                </c:pt>
                <c:pt idx="8879">
                  <c:v>0.23929</c:v>
                </c:pt>
                <c:pt idx="8880">
                  <c:v>0.23930999999999999</c:v>
                </c:pt>
                <c:pt idx="8881">
                  <c:v>0.23932999999999999</c:v>
                </c:pt>
                <c:pt idx="8882">
                  <c:v>0.23935999999999999</c:v>
                </c:pt>
                <c:pt idx="8883">
                  <c:v>0.23938000000000001</c:v>
                </c:pt>
                <c:pt idx="8884">
                  <c:v>0.23941000000000001</c:v>
                </c:pt>
                <c:pt idx="8885">
                  <c:v>0.23943</c:v>
                </c:pt>
                <c:pt idx="8886">
                  <c:v>0.23946000000000001</c:v>
                </c:pt>
                <c:pt idx="8887">
                  <c:v>0.23949000000000001</c:v>
                </c:pt>
                <c:pt idx="8888">
                  <c:v>0.23951</c:v>
                </c:pt>
                <c:pt idx="8889">
                  <c:v>0.23954</c:v>
                </c:pt>
                <c:pt idx="8890">
                  <c:v>0.23957000000000001</c:v>
                </c:pt>
                <c:pt idx="8891">
                  <c:v>0.23960000000000001</c:v>
                </c:pt>
                <c:pt idx="8892">
                  <c:v>0.23963000000000001</c:v>
                </c:pt>
                <c:pt idx="8893">
                  <c:v>0.23966000000000001</c:v>
                </c:pt>
                <c:pt idx="8894">
                  <c:v>0.23968999999999999</c:v>
                </c:pt>
                <c:pt idx="8895">
                  <c:v>0.23971999999999999</c:v>
                </c:pt>
                <c:pt idx="8896">
                  <c:v>0.23974999999999999</c:v>
                </c:pt>
                <c:pt idx="8897">
                  <c:v>0.23977999999999999</c:v>
                </c:pt>
                <c:pt idx="8898">
                  <c:v>0.23981</c:v>
                </c:pt>
                <c:pt idx="8899">
                  <c:v>0.23984</c:v>
                </c:pt>
                <c:pt idx="8900">
                  <c:v>0.23988000000000001</c:v>
                </c:pt>
                <c:pt idx="8901">
                  <c:v>0.23991000000000001</c:v>
                </c:pt>
                <c:pt idx="8902">
                  <c:v>0.23993999999999999</c:v>
                </c:pt>
                <c:pt idx="8903">
                  <c:v>0.23998</c:v>
                </c:pt>
                <c:pt idx="8904">
                  <c:v>0.24001</c:v>
                </c:pt>
                <c:pt idx="8905">
                  <c:v>0.24005000000000001</c:v>
                </c:pt>
                <c:pt idx="8906">
                  <c:v>0.24007999999999999</c:v>
                </c:pt>
                <c:pt idx="8907">
                  <c:v>0.24012</c:v>
                </c:pt>
                <c:pt idx="8908">
                  <c:v>0.24016000000000001</c:v>
                </c:pt>
                <c:pt idx="8909">
                  <c:v>0.2402</c:v>
                </c:pt>
                <c:pt idx="8910">
                  <c:v>0.24023</c:v>
                </c:pt>
                <c:pt idx="8911">
                  <c:v>0.24027000000000001</c:v>
                </c:pt>
                <c:pt idx="8912">
                  <c:v>0.24031</c:v>
                </c:pt>
                <c:pt idx="8913">
                  <c:v>0.24035000000000001</c:v>
                </c:pt>
                <c:pt idx="8914">
                  <c:v>0.24038999999999999</c:v>
                </c:pt>
                <c:pt idx="8915">
                  <c:v>0.24043</c:v>
                </c:pt>
                <c:pt idx="8916">
                  <c:v>0.24046999999999999</c:v>
                </c:pt>
                <c:pt idx="8917">
                  <c:v>0.24051</c:v>
                </c:pt>
                <c:pt idx="8918">
                  <c:v>0.24055000000000001</c:v>
                </c:pt>
                <c:pt idx="8919">
                  <c:v>0.24059</c:v>
                </c:pt>
                <c:pt idx="8920">
                  <c:v>0.24063999999999999</c:v>
                </c:pt>
                <c:pt idx="8921">
                  <c:v>0.24068000000000001</c:v>
                </c:pt>
                <c:pt idx="8922">
                  <c:v>0.24071999999999999</c:v>
                </c:pt>
                <c:pt idx="8923">
                  <c:v>0.24077000000000001</c:v>
                </c:pt>
                <c:pt idx="8924">
                  <c:v>0.24081</c:v>
                </c:pt>
                <c:pt idx="8925">
                  <c:v>0.24085999999999999</c:v>
                </c:pt>
                <c:pt idx="8926">
                  <c:v>0.2409</c:v>
                </c:pt>
                <c:pt idx="8927">
                  <c:v>0.24095</c:v>
                </c:pt>
                <c:pt idx="8928">
                  <c:v>0.24099000000000001</c:v>
                </c:pt>
                <c:pt idx="8929">
                  <c:v>0.24102999999999999</c:v>
                </c:pt>
                <c:pt idx="8930">
                  <c:v>0.24107999999999999</c:v>
                </c:pt>
                <c:pt idx="8931">
                  <c:v>0.24112</c:v>
                </c:pt>
                <c:pt idx="8932">
                  <c:v>0.24116000000000001</c:v>
                </c:pt>
                <c:pt idx="8933">
                  <c:v>0.2412</c:v>
                </c:pt>
                <c:pt idx="8934">
                  <c:v>0.24124000000000001</c:v>
                </c:pt>
                <c:pt idx="8935">
                  <c:v>0.24127999999999999</c:v>
                </c:pt>
                <c:pt idx="8936">
                  <c:v>0.24132000000000001</c:v>
                </c:pt>
                <c:pt idx="8937">
                  <c:v>0.24135999999999999</c:v>
                </c:pt>
                <c:pt idx="8938">
                  <c:v>0.2414</c:v>
                </c:pt>
                <c:pt idx="8939">
                  <c:v>0.24143000000000001</c:v>
                </c:pt>
                <c:pt idx="8940">
                  <c:v>0.24146999999999999</c:v>
                </c:pt>
                <c:pt idx="8941">
                  <c:v>0.24151</c:v>
                </c:pt>
                <c:pt idx="8942">
                  <c:v>0.24154</c:v>
                </c:pt>
                <c:pt idx="8943">
                  <c:v>0.24157999999999999</c:v>
                </c:pt>
                <c:pt idx="8944">
                  <c:v>0.24160999999999999</c:v>
                </c:pt>
                <c:pt idx="8945">
                  <c:v>0.24163999999999999</c:v>
                </c:pt>
                <c:pt idx="8946">
                  <c:v>0.24168000000000001</c:v>
                </c:pt>
                <c:pt idx="8947">
                  <c:v>0.24171000000000001</c:v>
                </c:pt>
                <c:pt idx="8948">
                  <c:v>0.24174000000000001</c:v>
                </c:pt>
                <c:pt idx="8949">
                  <c:v>0.24177000000000001</c:v>
                </c:pt>
                <c:pt idx="8950">
                  <c:v>0.24179999999999999</c:v>
                </c:pt>
                <c:pt idx="8951">
                  <c:v>0.24182999999999999</c:v>
                </c:pt>
                <c:pt idx="8952">
                  <c:v>0.24185999999999999</c:v>
                </c:pt>
                <c:pt idx="8953">
                  <c:v>0.24188999999999999</c:v>
                </c:pt>
                <c:pt idx="8954">
                  <c:v>0.24192</c:v>
                </c:pt>
                <c:pt idx="8955">
                  <c:v>0.24195</c:v>
                </c:pt>
                <c:pt idx="8956">
                  <c:v>0.24199000000000001</c:v>
                </c:pt>
                <c:pt idx="8957">
                  <c:v>0.24202000000000001</c:v>
                </c:pt>
                <c:pt idx="8958">
                  <c:v>0.24204999999999999</c:v>
                </c:pt>
                <c:pt idx="8959">
                  <c:v>0.24207999999999999</c:v>
                </c:pt>
                <c:pt idx="8960">
                  <c:v>0.24212</c:v>
                </c:pt>
                <c:pt idx="8961">
                  <c:v>0.24215</c:v>
                </c:pt>
                <c:pt idx="8962">
                  <c:v>0.24218999999999999</c:v>
                </c:pt>
                <c:pt idx="8963">
                  <c:v>0.24221999999999999</c:v>
                </c:pt>
                <c:pt idx="8964">
                  <c:v>0.24226</c:v>
                </c:pt>
                <c:pt idx="8965">
                  <c:v>0.24229999999999999</c:v>
                </c:pt>
                <c:pt idx="8966">
                  <c:v>0.24232999999999999</c:v>
                </c:pt>
                <c:pt idx="8967">
                  <c:v>0.24237</c:v>
                </c:pt>
                <c:pt idx="8968">
                  <c:v>0.24240999999999999</c:v>
                </c:pt>
                <c:pt idx="8969">
                  <c:v>0.24245</c:v>
                </c:pt>
                <c:pt idx="8970">
                  <c:v>0.24249000000000001</c:v>
                </c:pt>
                <c:pt idx="8971">
                  <c:v>0.24252000000000001</c:v>
                </c:pt>
                <c:pt idx="8972">
                  <c:v>0.24256</c:v>
                </c:pt>
                <c:pt idx="8973">
                  <c:v>0.24260000000000001</c:v>
                </c:pt>
                <c:pt idx="8974">
                  <c:v>0.24265</c:v>
                </c:pt>
                <c:pt idx="8975">
                  <c:v>0.24268999999999999</c:v>
                </c:pt>
                <c:pt idx="8976">
                  <c:v>0.24273</c:v>
                </c:pt>
                <c:pt idx="8977">
                  <c:v>0.24277000000000001</c:v>
                </c:pt>
                <c:pt idx="8978">
                  <c:v>0.24281</c:v>
                </c:pt>
                <c:pt idx="8979">
                  <c:v>0.24284</c:v>
                </c:pt>
                <c:pt idx="8980">
                  <c:v>0.24288000000000001</c:v>
                </c:pt>
                <c:pt idx="8981">
                  <c:v>0.24292</c:v>
                </c:pt>
                <c:pt idx="8982">
                  <c:v>0.24296000000000001</c:v>
                </c:pt>
                <c:pt idx="8983">
                  <c:v>0.24299000000000001</c:v>
                </c:pt>
                <c:pt idx="8984">
                  <c:v>0.24303</c:v>
                </c:pt>
                <c:pt idx="8985">
                  <c:v>0.24306</c:v>
                </c:pt>
                <c:pt idx="8986">
                  <c:v>0.24310000000000001</c:v>
                </c:pt>
                <c:pt idx="8987">
                  <c:v>0.24313000000000001</c:v>
                </c:pt>
                <c:pt idx="8988">
                  <c:v>0.24315999999999999</c:v>
                </c:pt>
                <c:pt idx="8989">
                  <c:v>0.2432</c:v>
                </c:pt>
                <c:pt idx="8990">
                  <c:v>0.24323</c:v>
                </c:pt>
                <c:pt idx="8991">
                  <c:v>0.24326</c:v>
                </c:pt>
                <c:pt idx="8992">
                  <c:v>0.24329000000000001</c:v>
                </c:pt>
                <c:pt idx="8993">
                  <c:v>0.24332000000000001</c:v>
                </c:pt>
                <c:pt idx="8994">
                  <c:v>0.24335000000000001</c:v>
                </c:pt>
                <c:pt idx="8995">
                  <c:v>0.24338000000000001</c:v>
                </c:pt>
                <c:pt idx="8996">
                  <c:v>0.24340999999999999</c:v>
                </c:pt>
                <c:pt idx="8997">
                  <c:v>0.24343000000000001</c:v>
                </c:pt>
                <c:pt idx="8998">
                  <c:v>0.24346000000000001</c:v>
                </c:pt>
                <c:pt idx="8999">
                  <c:v>0.24349000000000001</c:v>
                </c:pt>
                <c:pt idx="9000">
                  <c:v>0.24351</c:v>
                </c:pt>
                <c:pt idx="9001">
                  <c:v>0.24354000000000001</c:v>
                </c:pt>
                <c:pt idx="9002">
                  <c:v>0.24356</c:v>
                </c:pt>
                <c:pt idx="9003">
                  <c:v>0.24359</c:v>
                </c:pt>
                <c:pt idx="9004">
                  <c:v>0.24360999999999999</c:v>
                </c:pt>
                <c:pt idx="9005">
                  <c:v>0</c:v>
                </c:pt>
                <c:pt idx="9006">
                  <c:v>0.19159000000000001</c:v>
                </c:pt>
                <c:pt idx="9007">
                  <c:v>0.19170000000000001</c:v>
                </c:pt>
                <c:pt idx="9008">
                  <c:v>0.19181000000000001</c:v>
                </c:pt>
                <c:pt idx="9009">
                  <c:v>0.19192000000000001</c:v>
                </c:pt>
                <c:pt idx="9010">
                  <c:v>0.19203000000000001</c:v>
                </c:pt>
                <c:pt idx="9011">
                  <c:v>0.19214000000000001</c:v>
                </c:pt>
                <c:pt idx="9012">
                  <c:v>0.19225999999999999</c:v>
                </c:pt>
                <c:pt idx="9013">
                  <c:v>0.19237000000000001</c:v>
                </c:pt>
                <c:pt idx="9014">
                  <c:v>0.19248000000000001</c:v>
                </c:pt>
                <c:pt idx="9015">
                  <c:v>0.19259000000000001</c:v>
                </c:pt>
                <c:pt idx="9016">
                  <c:v>0.19270999999999999</c:v>
                </c:pt>
                <c:pt idx="9017">
                  <c:v>0.19281999999999999</c:v>
                </c:pt>
                <c:pt idx="9018">
                  <c:v>0.19294</c:v>
                </c:pt>
                <c:pt idx="9019">
                  <c:v>0.19305</c:v>
                </c:pt>
                <c:pt idx="9020">
                  <c:v>0.19316</c:v>
                </c:pt>
                <c:pt idx="9021">
                  <c:v>0.19328000000000001</c:v>
                </c:pt>
                <c:pt idx="9022">
                  <c:v>0.19339000000000001</c:v>
                </c:pt>
                <c:pt idx="9023">
                  <c:v>0.19350999999999999</c:v>
                </c:pt>
                <c:pt idx="9024">
                  <c:v>0.19363</c:v>
                </c:pt>
                <c:pt idx="9025">
                  <c:v>0.19374</c:v>
                </c:pt>
                <c:pt idx="9026">
                  <c:v>0.19386</c:v>
                </c:pt>
                <c:pt idx="9027">
                  <c:v>0.19397</c:v>
                </c:pt>
                <c:pt idx="9028">
                  <c:v>0.19409000000000001</c:v>
                </c:pt>
                <c:pt idx="9029">
                  <c:v>0.19420999999999999</c:v>
                </c:pt>
                <c:pt idx="9030">
                  <c:v>0.19433</c:v>
                </c:pt>
                <c:pt idx="9031">
                  <c:v>0.19444</c:v>
                </c:pt>
                <c:pt idx="9032">
                  <c:v>0.19456000000000001</c:v>
                </c:pt>
                <c:pt idx="9033">
                  <c:v>0.19467999999999999</c:v>
                </c:pt>
                <c:pt idx="9034">
                  <c:v>0.1948</c:v>
                </c:pt>
                <c:pt idx="9035">
                  <c:v>0.19492000000000001</c:v>
                </c:pt>
                <c:pt idx="9036">
                  <c:v>0.19503999999999999</c:v>
                </c:pt>
                <c:pt idx="9037">
                  <c:v>0.19516</c:v>
                </c:pt>
                <c:pt idx="9038">
                  <c:v>0.19528000000000001</c:v>
                </c:pt>
                <c:pt idx="9039">
                  <c:v>0.19539999999999999</c:v>
                </c:pt>
                <c:pt idx="9040">
                  <c:v>0.19552</c:v>
                </c:pt>
                <c:pt idx="9041">
                  <c:v>0.19564000000000001</c:v>
                </c:pt>
                <c:pt idx="9042">
                  <c:v>0.19575999999999999</c:v>
                </c:pt>
                <c:pt idx="9043">
                  <c:v>0.19589000000000001</c:v>
                </c:pt>
                <c:pt idx="9044">
                  <c:v>0.19600999999999999</c:v>
                </c:pt>
                <c:pt idx="9045">
                  <c:v>0.19613</c:v>
                </c:pt>
                <c:pt idx="9046">
                  <c:v>0.19625000000000001</c:v>
                </c:pt>
                <c:pt idx="9047">
                  <c:v>0.19638</c:v>
                </c:pt>
                <c:pt idx="9048">
                  <c:v>0.19650000000000001</c:v>
                </c:pt>
                <c:pt idx="9049">
                  <c:v>0.19661999999999999</c:v>
                </c:pt>
                <c:pt idx="9050">
                  <c:v>0.19675000000000001</c:v>
                </c:pt>
                <c:pt idx="9051">
                  <c:v>0.19686999999999999</c:v>
                </c:pt>
                <c:pt idx="9052">
                  <c:v>0.19699</c:v>
                </c:pt>
                <c:pt idx="9053">
                  <c:v>0.19711999999999999</c:v>
                </c:pt>
                <c:pt idx="9054">
                  <c:v>0.19724</c:v>
                </c:pt>
                <c:pt idx="9055">
                  <c:v>0.19736999999999999</c:v>
                </c:pt>
                <c:pt idx="9056">
                  <c:v>0.19750000000000001</c:v>
                </c:pt>
                <c:pt idx="9057">
                  <c:v>0.19761999999999999</c:v>
                </c:pt>
                <c:pt idx="9058">
                  <c:v>0.19775000000000001</c:v>
                </c:pt>
                <c:pt idx="9059">
                  <c:v>0.19786999999999999</c:v>
                </c:pt>
                <c:pt idx="9060">
                  <c:v>0.19800000000000001</c:v>
                </c:pt>
                <c:pt idx="9061">
                  <c:v>0.19813</c:v>
                </c:pt>
                <c:pt idx="9062">
                  <c:v>0.19825999999999999</c:v>
                </c:pt>
                <c:pt idx="9063">
                  <c:v>0.19838</c:v>
                </c:pt>
                <c:pt idx="9064">
                  <c:v>0.19850999999999999</c:v>
                </c:pt>
                <c:pt idx="9065">
                  <c:v>0.19864000000000001</c:v>
                </c:pt>
                <c:pt idx="9066">
                  <c:v>0.19877</c:v>
                </c:pt>
                <c:pt idx="9067">
                  <c:v>0.19889999999999999</c:v>
                </c:pt>
                <c:pt idx="9068">
                  <c:v>0.19903000000000001</c:v>
                </c:pt>
                <c:pt idx="9069">
                  <c:v>0.19916</c:v>
                </c:pt>
                <c:pt idx="9070">
                  <c:v>0.19928999999999999</c:v>
                </c:pt>
                <c:pt idx="9071">
                  <c:v>0.19941999999999999</c:v>
                </c:pt>
                <c:pt idx="9072">
                  <c:v>0.19955000000000001</c:v>
                </c:pt>
                <c:pt idx="9073">
                  <c:v>0.19968</c:v>
                </c:pt>
                <c:pt idx="9074">
                  <c:v>0.19980999999999999</c:v>
                </c:pt>
                <c:pt idx="9075">
                  <c:v>0.19994000000000001</c:v>
                </c:pt>
                <c:pt idx="9076">
                  <c:v>0.20007</c:v>
                </c:pt>
                <c:pt idx="9077">
                  <c:v>0.20019999999999999</c:v>
                </c:pt>
                <c:pt idx="9078">
                  <c:v>0.20033999999999999</c:v>
                </c:pt>
                <c:pt idx="9079">
                  <c:v>0.20047000000000001</c:v>
                </c:pt>
                <c:pt idx="9080">
                  <c:v>0.2006</c:v>
                </c:pt>
                <c:pt idx="9081">
                  <c:v>0.20072999999999999</c:v>
                </c:pt>
                <c:pt idx="9082">
                  <c:v>0.20086999999999999</c:v>
                </c:pt>
                <c:pt idx="9083">
                  <c:v>0.20100000000000001</c:v>
                </c:pt>
                <c:pt idx="9084">
                  <c:v>0.20114000000000001</c:v>
                </c:pt>
                <c:pt idx="9085">
                  <c:v>0.20127</c:v>
                </c:pt>
                <c:pt idx="9086">
                  <c:v>0.20141000000000001</c:v>
                </c:pt>
                <c:pt idx="9087">
                  <c:v>0.20154</c:v>
                </c:pt>
                <c:pt idx="9088">
                  <c:v>0.20168</c:v>
                </c:pt>
                <c:pt idx="9089">
                  <c:v>0.20180999999999999</c:v>
                </c:pt>
                <c:pt idx="9090">
                  <c:v>0.20194999999999999</c:v>
                </c:pt>
                <c:pt idx="9091">
                  <c:v>0.20208000000000001</c:v>
                </c:pt>
                <c:pt idx="9092">
                  <c:v>0.20222000000000001</c:v>
                </c:pt>
                <c:pt idx="9093">
                  <c:v>0.20236000000000001</c:v>
                </c:pt>
                <c:pt idx="9094">
                  <c:v>0.20249</c:v>
                </c:pt>
                <c:pt idx="9095">
                  <c:v>0.20263</c:v>
                </c:pt>
                <c:pt idx="9096">
                  <c:v>0.20277000000000001</c:v>
                </c:pt>
                <c:pt idx="9097">
                  <c:v>0.20291000000000001</c:v>
                </c:pt>
                <c:pt idx="9098">
                  <c:v>0.20304</c:v>
                </c:pt>
                <c:pt idx="9099">
                  <c:v>0.20318</c:v>
                </c:pt>
                <c:pt idx="9100">
                  <c:v>0.20332</c:v>
                </c:pt>
                <c:pt idx="9101">
                  <c:v>0.20346</c:v>
                </c:pt>
                <c:pt idx="9102">
                  <c:v>0.2036</c:v>
                </c:pt>
                <c:pt idx="9103">
                  <c:v>0.20374</c:v>
                </c:pt>
                <c:pt idx="9104">
                  <c:v>0.20388000000000001</c:v>
                </c:pt>
                <c:pt idx="9105">
                  <c:v>0.20402000000000001</c:v>
                </c:pt>
                <c:pt idx="9106">
                  <c:v>0.20416000000000001</c:v>
                </c:pt>
                <c:pt idx="9107">
                  <c:v>0.20430000000000001</c:v>
                </c:pt>
                <c:pt idx="9108">
                  <c:v>0.20444000000000001</c:v>
                </c:pt>
                <c:pt idx="9109">
                  <c:v>0.20458000000000001</c:v>
                </c:pt>
                <c:pt idx="9110">
                  <c:v>0.20473</c:v>
                </c:pt>
                <c:pt idx="9111">
                  <c:v>0.20487</c:v>
                </c:pt>
                <c:pt idx="9112">
                  <c:v>0.20501</c:v>
                </c:pt>
                <c:pt idx="9113">
                  <c:v>0.20515</c:v>
                </c:pt>
                <c:pt idx="9114">
                  <c:v>0.20529</c:v>
                </c:pt>
                <c:pt idx="9115">
                  <c:v>0.20544000000000001</c:v>
                </c:pt>
                <c:pt idx="9116">
                  <c:v>0.20558000000000001</c:v>
                </c:pt>
                <c:pt idx="9117">
                  <c:v>0.20573</c:v>
                </c:pt>
                <c:pt idx="9118">
                  <c:v>0.20587</c:v>
                </c:pt>
                <c:pt idx="9119">
                  <c:v>0.20601</c:v>
                </c:pt>
                <c:pt idx="9120">
                  <c:v>0.20615</c:v>
                </c:pt>
                <c:pt idx="9121">
                  <c:v>0.20629</c:v>
                </c:pt>
                <c:pt idx="9122">
                  <c:v>0.20643</c:v>
                </c:pt>
                <c:pt idx="9123">
                  <c:v>0.20657</c:v>
                </c:pt>
                <c:pt idx="9124">
                  <c:v>0.20671</c:v>
                </c:pt>
                <c:pt idx="9125">
                  <c:v>0.20684</c:v>
                </c:pt>
                <c:pt idx="9126">
                  <c:v>0.20698</c:v>
                </c:pt>
                <c:pt idx="9127">
                  <c:v>0.20710999999999999</c:v>
                </c:pt>
                <c:pt idx="9128">
                  <c:v>0.20724999999999999</c:v>
                </c:pt>
                <c:pt idx="9129">
                  <c:v>0.20738000000000001</c:v>
                </c:pt>
                <c:pt idx="9130">
                  <c:v>0.20751</c:v>
                </c:pt>
                <c:pt idx="9131">
                  <c:v>0.20765</c:v>
                </c:pt>
                <c:pt idx="9132">
                  <c:v>0.20777999999999999</c:v>
                </c:pt>
                <c:pt idx="9133">
                  <c:v>0.20791000000000001</c:v>
                </c:pt>
                <c:pt idx="9134">
                  <c:v>0.20804</c:v>
                </c:pt>
                <c:pt idx="9135">
                  <c:v>0.20816999999999999</c:v>
                </c:pt>
                <c:pt idx="9136">
                  <c:v>0.20829</c:v>
                </c:pt>
                <c:pt idx="9137">
                  <c:v>0.20841999999999999</c:v>
                </c:pt>
                <c:pt idx="9138">
                  <c:v>0.20855000000000001</c:v>
                </c:pt>
                <c:pt idx="9139">
                  <c:v>0.20866999999999999</c:v>
                </c:pt>
                <c:pt idx="9140">
                  <c:v>0.20880000000000001</c:v>
                </c:pt>
                <c:pt idx="9141">
                  <c:v>0.20891999999999999</c:v>
                </c:pt>
                <c:pt idx="9142">
                  <c:v>0.20904</c:v>
                </c:pt>
                <c:pt idx="9143">
                  <c:v>0.20916000000000001</c:v>
                </c:pt>
                <c:pt idx="9144">
                  <c:v>0.20929</c:v>
                </c:pt>
                <c:pt idx="9145">
                  <c:v>0.20941000000000001</c:v>
                </c:pt>
                <c:pt idx="9146">
                  <c:v>0.20952999999999999</c:v>
                </c:pt>
                <c:pt idx="9147">
                  <c:v>0.20963999999999999</c:v>
                </c:pt>
                <c:pt idx="9148">
                  <c:v>0.20976</c:v>
                </c:pt>
                <c:pt idx="9149">
                  <c:v>0.20988000000000001</c:v>
                </c:pt>
                <c:pt idx="9150">
                  <c:v>0.21</c:v>
                </c:pt>
                <c:pt idx="9151">
                  <c:v>0.21010999999999999</c:v>
                </c:pt>
                <c:pt idx="9152">
                  <c:v>0.21023</c:v>
                </c:pt>
                <c:pt idx="9153">
                  <c:v>0.21034</c:v>
                </c:pt>
                <c:pt idx="9154">
                  <c:v>0.21045</c:v>
                </c:pt>
                <c:pt idx="9155">
                  <c:v>0.21057000000000001</c:v>
                </c:pt>
                <c:pt idx="9156">
                  <c:v>0.21068000000000001</c:v>
                </c:pt>
                <c:pt idx="9157">
                  <c:v>0.21079000000000001</c:v>
                </c:pt>
                <c:pt idx="9158">
                  <c:v>0.2109</c:v>
                </c:pt>
                <c:pt idx="9159">
                  <c:v>0.21101</c:v>
                </c:pt>
                <c:pt idx="9160">
                  <c:v>0.21112</c:v>
                </c:pt>
                <c:pt idx="9161">
                  <c:v>0.21121999999999999</c:v>
                </c:pt>
                <c:pt idx="9162">
                  <c:v>0.21132999999999999</c:v>
                </c:pt>
                <c:pt idx="9163">
                  <c:v>0.21143999999999999</c:v>
                </c:pt>
                <c:pt idx="9164">
                  <c:v>0.21154000000000001</c:v>
                </c:pt>
                <c:pt idx="9165">
                  <c:v>0.21165</c:v>
                </c:pt>
                <c:pt idx="9166">
                  <c:v>0.21174999999999999</c:v>
                </c:pt>
                <c:pt idx="9167">
                  <c:v>0.21185000000000001</c:v>
                </c:pt>
                <c:pt idx="9168">
                  <c:v>0.21196000000000001</c:v>
                </c:pt>
                <c:pt idx="9169">
                  <c:v>0.21206</c:v>
                </c:pt>
                <c:pt idx="9170">
                  <c:v>0.21215999999999999</c:v>
                </c:pt>
                <c:pt idx="9171">
                  <c:v>0.21226</c:v>
                </c:pt>
                <c:pt idx="9172">
                  <c:v>0.21235999999999999</c:v>
                </c:pt>
                <c:pt idx="9173">
                  <c:v>0.21245</c:v>
                </c:pt>
                <c:pt idx="9174">
                  <c:v>0.21254999999999999</c:v>
                </c:pt>
                <c:pt idx="9175">
                  <c:v>0.21265000000000001</c:v>
                </c:pt>
                <c:pt idx="9176">
                  <c:v>0.21274999999999999</c:v>
                </c:pt>
                <c:pt idx="9177">
                  <c:v>0.21284</c:v>
                </c:pt>
                <c:pt idx="9178">
                  <c:v>0.21293999999999999</c:v>
                </c:pt>
                <c:pt idx="9179">
                  <c:v>0.21303</c:v>
                </c:pt>
                <c:pt idx="9180">
                  <c:v>0.21312</c:v>
                </c:pt>
                <c:pt idx="9181">
                  <c:v>0.21321999999999999</c:v>
                </c:pt>
                <c:pt idx="9182">
                  <c:v>0.21331</c:v>
                </c:pt>
                <c:pt idx="9183">
                  <c:v>0.21340000000000001</c:v>
                </c:pt>
                <c:pt idx="9184">
                  <c:v>0.21349000000000001</c:v>
                </c:pt>
                <c:pt idx="9185">
                  <c:v>0.21357999999999999</c:v>
                </c:pt>
                <c:pt idx="9186">
                  <c:v>0.21367</c:v>
                </c:pt>
                <c:pt idx="9187">
                  <c:v>0.21376000000000001</c:v>
                </c:pt>
                <c:pt idx="9188">
                  <c:v>0.21384</c:v>
                </c:pt>
                <c:pt idx="9189">
                  <c:v>0.21393000000000001</c:v>
                </c:pt>
                <c:pt idx="9190">
                  <c:v>0.21401999999999999</c:v>
                </c:pt>
                <c:pt idx="9191">
                  <c:v>0.21410000000000001</c:v>
                </c:pt>
                <c:pt idx="9192">
                  <c:v>0.21418999999999999</c:v>
                </c:pt>
                <c:pt idx="9193">
                  <c:v>0.21426999999999999</c:v>
                </c:pt>
                <c:pt idx="9194">
                  <c:v>0.21435000000000001</c:v>
                </c:pt>
                <c:pt idx="9195">
                  <c:v>0.21443000000000001</c:v>
                </c:pt>
                <c:pt idx="9196">
                  <c:v>0.21451999999999999</c:v>
                </c:pt>
                <c:pt idx="9197">
                  <c:v>0.21460000000000001</c:v>
                </c:pt>
                <c:pt idx="9198">
                  <c:v>0.21468000000000001</c:v>
                </c:pt>
                <c:pt idx="9199">
                  <c:v>0.21476000000000001</c:v>
                </c:pt>
                <c:pt idx="9200">
                  <c:v>0.21484</c:v>
                </c:pt>
                <c:pt idx="9201">
                  <c:v>0.21490999999999999</c:v>
                </c:pt>
                <c:pt idx="9202">
                  <c:v>0.21498999999999999</c:v>
                </c:pt>
                <c:pt idx="9203">
                  <c:v>0.21507000000000001</c:v>
                </c:pt>
                <c:pt idx="9204">
                  <c:v>0.21514</c:v>
                </c:pt>
                <c:pt idx="9205">
                  <c:v>0.21521999999999999</c:v>
                </c:pt>
                <c:pt idx="9206">
                  <c:v>0.21529000000000001</c:v>
                </c:pt>
                <c:pt idx="9207">
                  <c:v>0.21537000000000001</c:v>
                </c:pt>
                <c:pt idx="9208">
                  <c:v>0.21543999999999999</c:v>
                </c:pt>
                <c:pt idx="9209">
                  <c:v>0.21551000000000001</c:v>
                </c:pt>
                <c:pt idx="9210">
                  <c:v>0.21557999999999999</c:v>
                </c:pt>
                <c:pt idx="9211">
                  <c:v>0.21565999999999999</c:v>
                </c:pt>
                <c:pt idx="9212">
                  <c:v>0.21573000000000001</c:v>
                </c:pt>
                <c:pt idx="9213">
                  <c:v>0.21579999999999999</c:v>
                </c:pt>
                <c:pt idx="9214">
                  <c:v>0.21587000000000001</c:v>
                </c:pt>
                <c:pt idx="9215">
                  <c:v>0.21593000000000001</c:v>
                </c:pt>
                <c:pt idx="9216">
                  <c:v>0.216</c:v>
                </c:pt>
                <c:pt idx="9217">
                  <c:v>0.21607000000000001</c:v>
                </c:pt>
                <c:pt idx="9218">
                  <c:v>0.21612999999999999</c:v>
                </c:pt>
                <c:pt idx="9219">
                  <c:v>0.2162</c:v>
                </c:pt>
                <c:pt idx="9220">
                  <c:v>0.21626000000000001</c:v>
                </c:pt>
                <c:pt idx="9221">
                  <c:v>0.21632999999999999</c:v>
                </c:pt>
                <c:pt idx="9222">
                  <c:v>0.21639</c:v>
                </c:pt>
                <c:pt idx="9223">
                  <c:v>0.21646000000000001</c:v>
                </c:pt>
                <c:pt idx="9224">
                  <c:v>0.21651999999999999</c:v>
                </c:pt>
                <c:pt idx="9225">
                  <c:v>0.21657999999999999</c:v>
                </c:pt>
                <c:pt idx="9226">
                  <c:v>0.21664</c:v>
                </c:pt>
                <c:pt idx="9227">
                  <c:v>0.2167</c:v>
                </c:pt>
                <c:pt idx="9228">
                  <c:v>0.21676000000000001</c:v>
                </c:pt>
                <c:pt idx="9229">
                  <c:v>0.21682000000000001</c:v>
                </c:pt>
                <c:pt idx="9230">
                  <c:v>0.21687999999999999</c:v>
                </c:pt>
                <c:pt idx="9231">
                  <c:v>0.21693999999999999</c:v>
                </c:pt>
                <c:pt idx="9232">
                  <c:v>0.21698999999999999</c:v>
                </c:pt>
                <c:pt idx="9233">
                  <c:v>0.21704999999999999</c:v>
                </c:pt>
                <c:pt idx="9234">
                  <c:v>0.21709999999999999</c:v>
                </c:pt>
                <c:pt idx="9235">
                  <c:v>0.21715999999999999</c:v>
                </c:pt>
                <c:pt idx="9236">
                  <c:v>0.21720999999999999</c:v>
                </c:pt>
                <c:pt idx="9237">
                  <c:v>0.21726999999999999</c:v>
                </c:pt>
                <c:pt idx="9238">
                  <c:v>0.21732000000000001</c:v>
                </c:pt>
                <c:pt idx="9239">
                  <c:v>0.21737000000000001</c:v>
                </c:pt>
                <c:pt idx="9240">
                  <c:v>0.21743000000000001</c:v>
                </c:pt>
                <c:pt idx="9241">
                  <c:v>0.21748000000000001</c:v>
                </c:pt>
                <c:pt idx="9242">
                  <c:v>0.21753</c:v>
                </c:pt>
                <c:pt idx="9243">
                  <c:v>0.21758</c:v>
                </c:pt>
                <c:pt idx="9244">
                  <c:v>0.21762999999999999</c:v>
                </c:pt>
                <c:pt idx="9245">
                  <c:v>0.21768000000000001</c:v>
                </c:pt>
                <c:pt idx="9246">
                  <c:v>0.21772</c:v>
                </c:pt>
                <c:pt idx="9247">
                  <c:v>0.21776999999999999</c:v>
                </c:pt>
                <c:pt idx="9248">
                  <c:v>0.21782000000000001</c:v>
                </c:pt>
                <c:pt idx="9249">
                  <c:v>0.21786</c:v>
                </c:pt>
                <c:pt idx="9250">
                  <c:v>0.21790999999999999</c:v>
                </c:pt>
                <c:pt idx="9251">
                  <c:v>0.21795</c:v>
                </c:pt>
                <c:pt idx="9252">
                  <c:v>0.218</c:v>
                </c:pt>
                <c:pt idx="9253">
                  <c:v>0.21804000000000001</c:v>
                </c:pt>
                <c:pt idx="9254">
                  <c:v>0.21809000000000001</c:v>
                </c:pt>
                <c:pt idx="9255">
                  <c:v>0.21812999999999999</c:v>
                </c:pt>
                <c:pt idx="9256">
                  <c:v>0.21817</c:v>
                </c:pt>
                <c:pt idx="9257">
                  <c:v>0.21820999999999999</c:v>
                </c:pt>
                <c:pt idx="9258">
                  <c:v>0.21825</c:v>
                </c:pt>
                <c:pt idx="9259">
                  <c:v>0.21829000000000001</c:v>
                </c:pt>
                <c:pt idx="9260">
                  <c:v>0.21833</c:v>
                </c:pt>
                <c:pt idx="9261">
                  <c:v>0.21837000000000001</c:v>
                </c:pt>
                <c:pt idx="9262">
                  <c:v>0.21840999999999999</c:v>
                </c:pt>
                <c:pt idx="9263">
                  <c:v>0.21845000000000001</c:v>
                </c:pt>
                <c:pt idx="9264">
                  <c:v>0.21848000000000001</c:v>
                </c:pt>
                <c:pt idx="9265">
                  <c:v>0.21851999999999999</c:v>
                </c:pt>
                <c:pt idx="9266">
                  <c:v>0.21854999999999999</c:v>
                </c:pt>
                <c:pt idx="9267">
                  <c:v>0.21859000000000001</c:v>
                </c:pt>
                <c:pt idx="9268">
                  <c:v>0.21862000000000001</c:v>
                </c:pt>
                <c:pt idx="9269">
                  <c:v>0.21865999999999999</c:v>
                </c:pt>
                <c:pt idx="9270">
                  <c:v>0.21869</c:v>
                </c:pt>
                <c:pt idx="9271">
                  <c:v>0.21872</c:v>
                </c:pt>
                <c:pt idx="9272">
                  <c:v>0.21876000000000001</c:v>
                </c:pt>
                <c:pt idx="9273">
                  <c:v>0.21879000000000001</c:v>
                </c:pt>
                <c:pt idx="9274">
                  <c:v>0.21881999999999999</c:v>
                </c:pt>
                <c:pt idx="9275">
                  <c:v>0.21884999999999999</c:v>
                </c:pt>
                <c:pt idx="9276">
                  <c:v>0.21887999999999999</c:v>
                </c:pt>
                <c:pt idx="9277">
                  <c:v>0.21890999999999999</c:v>
                </c:pt>
                <c:pt idx="9278">
                  <c:v>0.21894</c:v>
                </c:pt>
                <c:pt idx="9279">
                  <c:v>0.21895999999999999</c:v>
                </c:pt>
                <c:pt idx="9280">
                  <c:v>0.21898999999999999</c:v>
                </c:pt>
                <c:pt idx="9281">
                  <c:v>0.21901999999999999</c:v>
                </c:pt>
                <c:pt idx="9282">
                  <c:v>0.21904000000000001</c:v>
                </c:pt>
                <c:pt idx="9283">
                  <c:v>0.21906999999999999</c:v>
                </c:pt>
                <c:pt idx="9284">
                  <c:v>0.21909999999999999</c:v>
                </c:pt>
                <c:pt idx="9285">
                  <c:v>0.21912000000000001</c:v>
                </c:pt>
                <c:pt idx="9286">
                  <c:v>0.21914</c:v>
                </c:pt>
                <c:pt idx="9287">
                  <c:v>0.21917</c:v>
                </c:pt>
                <c:pt idx="9288">
                  <c:v>0.21919</c:v>
                </c:pt>
                <c:pt idx="9289">
                  <c:v>0.21920999999999999</c:v>
                </c:pt>
                <c:pt idx="9290">
                  <c:v>0.21923999999999999</c:v>
                </c:pt>
                <c:pt idx="9291">
                  <c:v>0.21926000000000001</c:v>
                </c:pt>
                <c:pt idx="9292">
                  <c:v>0.21928</c:v>
                </c:pt>
                <c:pt idx="9293">
                  <c:v>0.21929999999999999</c:v>
                </c:pt>
                <c:pt idx="9294">
                  <c:v>0.21931999999999999</c:v>
                </c:pt>
                <c:pt idx="9295">
                  <c:v>0.21934000000000001</c:v>
                </c:pt>
                <c:pt idx="9296">
                  <c:v>0.21934999999999999</c:v>
                </c:pt>
                <c:pt idx="9297">
                  <c:v>0.21937000000000001</c:v>
                </c:pt>
                <c:pt idx="9298">
                  <c:v>0.21939</c:v>
                </c:pt>
                <c:pt idx="9299">
                  <c:v>0.21940999999999999</c:v>
                </c:pt>
                <c:pt idx="9300">
                  <c:v>0.21942</c:v>
                </c:pt>
                <c:pt idx="9301">
                  <c:v>0.21944</c:v>
                </c:pt>
                <c:pt idx="9302">
                  <c:v>0.21945000000000001</c:v>
                </c:pt>
                <c:pt idx="9303">
                  <c:v>0.21947</c:v>
                </c:pt>
                <c:pt idx="9304">
                  <c:v>0.21948000000000001</c:v>
                </c:pt>
                <c:pt idx="9305">
                  <c:v>0.2195</c:v>
                </c:pt>
                <c:pt idx="9306">
                  <c:v>0.21951000000000001</c:v>
                </c:pt>
                <c:pt idx="9307">
                  <c:v>0.21951999999999999</c:v>
                </c:pt>
                <c:pt idx="9308">
                  <c:v>0.21953</c:v>
                </c:pt>
                <c:pt idx="9309">
                  <c:v>0.21954000000000001</c:v>
                </c:pt>
                <c:pt idx="9310">
                  <c:v>0.21956000000000001</c:v>
                </c:pt>
                <c:pt idx="9311">
                  <c:v>0.21956999999999999</c:v>
                </c:pt>
                <c:pt idx="9312">
                  <c:v>0.21958</c:v>
                </c:pt>
                <c:pt idx="9313">
                  <c:v>0.21958</c:v>
                </c:pt>
                <c:pt idx="9314">
                  <c:v>0.21959000000000001</c:v>
                </c:pt>
                <c:pt idx="9315">
                  <c:v>0.21959999999999999</c:v>
                </c:pt>
                <c:pt idx="9316">
                  <c:v>0.21961</c:v>
                </c:pt>
                <c:pt idx="9317">
                  <c:v>0.21962000000000001</c:v>
                </c:pt>
                <c:pt idx="9318">
                  <c:v>0.21962000000000001</c:v>
                </c:pt>
                <c:pt idx="9319">
                  <c:v>0.21962999999999999</c:v>
                </c:pt>
                <c:pt idx="9320">
                  <c:v>0.21962999999999999</c:v>
                </c:pt>
                <c:pt idx="9321">
                  <c:v>0.21964</c:v>
                </c:pt>
                <c:pt idx="9322">
                  <c:v>0.21964</c:v>
                </c:pt>
                <c:pt idx="9323">
                  <c:v>0.21965000000000001</c:v>
                </c:pt>
                <c:pt idx="9324">
                  <c:v>0.21965000000000001</c:v>
                </c:pt>
                <c:pt idx="9325">
                  <c:v>0.21965000000000001</c:v>
                </c:pt>
                <c:pt idx="9326">
                  <c:v>0.21965999999999999</c:v>
                </c:pt>
                <c:pt idx="9327">
                  <c:v>0.21965999999999999</c:v>
                </c:pt>
                <c:pt idx="9328">
                  <c:v>0.21965999999999999</c:v>
                </c:pt>
                <c:pt idx="9329">
                  <c:v>0.21965999999999999</c:v>
                </c:pt>
                <c:pt idx="9330">
                  <c:v>0.21965999999999999</c:v>
                </c:pt>
                <c:pt idx="9331">
                  <c:v>0.21965999999999999</c:v>
                </c:pt>
                <c:pt idx="9332">
                  <c:v>0.21965999999999999</c:v>
                </c:pt>
                <c:pt idx="9333">
                  <c:v>0.21965999999999999</c:v>
                </c:pt>
                <c:pt idx="9334">
                  <c:v>0.21965999999999999</c:v>
                </c:pt>
                <c:pt idx="9335">
                  <c:v>0.21965000000000001</c:v>
                </c:pt>
                <c:pt idx="9336">
                  <c:v>0.21965000000000001</c:v>
                </c:pt>
                <c:pt idx="9337">
                  <c:v>0.21965000000000001</c:v>
                </c:pt>
                <c:pt idx="9338">
                  <c:v>0.21964</c:v>
                </c:pt>
                <c:pt idx="9339">
                  <c:v>0.21964</c:v>
                </c:pt>
                <c:pt idx="9340">
                  <c:v>0.21964</c:v>
                </c:pt>
                <c:pt idx="9341">
                  <c:v>0.21962999999999999</c:v>
                </c:pt>
                <c:pt idx="9342">
                  <c:v>0.21962999999999999</c:v>
                </c:pt>
                <c:pt idx="9343">
                  <c:v>0.21962000000000001</c:v>
                </c:pt>
                <c:pt idx="9344">
                  <c:v>0.21961</c:v>
                </c:pt>
                <c:pt idx="9345">
                  <c:v>0.21961</c:v>
                </c:pt>
                <c:pt idx="9346">
                  <c:v>0.21959999999999999</c:v>
                </c:pt>
                <c:pt idx="9347">
                  <c:v>0.21959000000000001</c:v>
                </c:pt>
                <c:pt idx="9348">
                  <c:v>0.21958</c:v>
                </c:pt>
                <c:pt idx="9349">
                  <c:v>0.21956999999999999</c:v>
                </c:pt>
                <c:pt idx="9350">
                  <c:v>0.21956000000000001</c:v>
                </c:pt>
                <c:pt idx="9351">
                  <c:v>0.21955</c:v>
                </c:pt>
                <c:pt idx="9352">
                  <c:v>0.21954000000000001</c:v>
                </c:pt>
                <c:pt idx="9353">
                  <c:v>0.21953</c:v>
                </c:pt>
                <c:pt idx="9354">
                  <c:v>0.21951999999999999</c:v>
                </c:pt>
                <c:pt idx="9355">
                  <c:v>0.21951000000000001</c:v>
                </c:pt>
                <c:pt idx="9356">
                  <c:v>0.2195</c:v>
                </c:pt>
                <c:pt idx="9357">
                  <c:v>0.21948000000000001</c:v>
                </c:pt>
                <c:pt idx="9358">
                  <c:v>0.21947</c:v>
                </c:pt>
                <c:pt idx="9359">
                  <c:v>0.21945999999999999</c:v>
                </c:pt>
                <c:pt idx="9360">
                  <c:v>0.21944</c:v>
                </c:pt>
                <c:pt idx="9361">
                  <c:v>0.21942999999999999</c:v>
                </c:pt>
                <c:pt idx="9362">
                  <c:v>0.21940999999999999</c:v>
                </c:pt>
                <c:pt idx="9363">
                  <c:v>0.21940000000000001</c:v>
                </c:pt>
                <c:pt idx="9364">
                  <c:v>0.21937999999999999</c:v>
                </c:pt>
                <c:pt idx="9365">
                  <c:v>0.21936</c:v>
                </c:pt>
                <c:pt idx="9366">
                  <c:v>0.21934999999999999</c:v>
                </c:pt>
                <c:pt idx="9367">
                  <c:v>0.21933</c:v>
                </c:pt>
                <c:pt idx="9368">
                  <c:v>0.21931</c:v>
                </c:pt>
                <c:pt idx="9369">
                  <c:v>0.21929000000000001</c:v>
                </c:pt>
                <c:pt idx="9370">
                  <c:v>0.21926999999999999</c:v>
                </c:pt>
                <c:pt idx="9371">
                  <c:v>0.21925</c:v>
                </c:pt>
                <c:pt idx="9372">
                  <c:v>0.21923000000000001</c:v>
                </c:pt>
                <c:pt idx="9373">
                  <c:v>0.21920999999999999</c:v>
                </c:pt>
                <c:pt idx="9374">
                  <c:v>0.21919</c:v>
                </c:pt>
                <c:pt idx="9375">
                  <c:v>0.21917</c:v>
                </c:pt>
                <c:pt idx="9376">
                  <c:v>0.21915000000000001</c:v>
                </c:pt>
                <c:pt idx="9377">
                  <c:v>0.21912999999999999</c:v>
                </c:pt>
                <c:pt idx="9378">
                  <c:v>0.21911</c:v>
                </c:pt>
                <c:pt idx="9379">
                  <c:v>0.21908</c:v>
                </c:pt>
                <c:pt idx="9380">
                  <c:v>0.21906</c:v>
                </c:pt>
                <c:pt idx="9381">
                  <c:v>0.21904000000000001</c:v>
                </c:pt>
                <c:pt idx="9382">
                  <c:v>0.21901000000000001</c:v>
                </c:pt>
                <c:pt idx="9383">
                  <c:v>0.21898999999999999</c:v>
                </c:pt>
                <c:pt idx="9384">
                  <c:v>0.21895999999999999</c:v>
                </c:pt>
                <c:pt idx="9385">
                  <c:v>0.21894</c:v>
                </c:pt>
                <c:pt idx="9386">
                  <c:v>0.21890999999999999</c:v>
                </c:pt>
                <c:pt idx="9387">
                  <c:v>0.21887999999999999</c:v>
                </c:pt>
                <c:pt idx="9388">
                  <c:v>0.21886</c:v>
                </c:pt>
                <c:pt idx="9389">
                  <c:v>0.21883</c:v>
                </c:pt>
                <c:pt idx="9390">
                  <c:v>0.21879999999999999</c:v>
                </c:pt>
                <c:pt idx="9391">
                  <c:v>0.21876999999999999</c:v>
                </c:pt>
                <c:pt idx="9392">
                  <c:v>0.21875</c:v>
                </c:pt>
                <c:pt idx="9393">
                  <c:v>0.21872</c:v>
                </c:pt>
                <c:pt idx="9394">
                  <c:v>0.21869</c:v>
                </c:pt>
                <c:pt idx="9395">
                  <c:v>0.21865999999999999</c:v>
                </c:pt>
                <c:pt idx="9396">
                  <c:v>0.21862999999999999</c:v>
                </c:pt>
                <c:pt idx="9397">
                  <c:v>0.21859999999999999</c:v>
                </c:pt>
                <c:pt idx="9398">
                  <c:v>0.21856999999999999</c:v>
                </c:pt>
                <c:pt idx="9399">
                  <c:v>0.21853</c:v>
                </c:pt>
                <c:pt idx="9400">
                  <c:v>0.2185</c:v>
                </c:pt>
                <c:pt idx="9401">
                  <c:v>0.21847</c:v>
                </c:pt>
                <c:pt idx="9402">
                  <c:v>0.21844</c:v>
                </c:pt>
                <c:pt idx="9403">
                  <c:v>0.21840000000000001</c:v>
                </c:pt>
                <c:pt idx="9404">
                  <c:v>0.21837000000000001</c:v>
                </c:pt>
                <c:pt idx="9405">
                  <c:v>0.21834000000000001</c:v>
                </c:pt>
                <c:pt idx="9406">
                  <c:v>0.21829999999999999</c:v>
                </c:pt>
                <c:pt idx="9407">
                  <c:v>0.21826999999999999</c:v>
                </c:pt>
                <c:pt idx="9408">
                  <c:v>0.21823000000000001</c:v>
                </c:pt>
                <c:pt idx="9409">
                  <c:v>0.21820000000000001</c:v>
                </c:pt>
                <c:pt idx="9410">
                  <c:v>0.21815999999999999</c:v>
                </c:pt>
                <c:pt idx="9411">
                  <c:v>0.21812000000000001</c:v>
                </c:pt>
                <c:pt idx="9412">
                  <c:v>0.21809000000000001</c:v>
                </c:pt>
                <c:pt idx="9413">
                  <c:v>0.21804999999999999</c:v>
                </c:pt>
                <c:pt idx="9414">
                  <c:v>0.21801000000000001</c:v>
                </c:pt>
                <c:pt idx="9415">
                  <c:v>0.21797</c:v>
                </c:pt>
                <c:pt idx="9416">
                  <c:v>0.21793000000000001</c:v>
                </c:pt>
                <c:pt idx="9417">
                  <c:v>0.21790000000000001</c:v>
                </c:pt>
                <c:pt idx="9418">
                  <c:v>0.21786</c:v>
                </c:pt>
                <c:pt idx="9419">
                  <c:v>0.21782000000000001</c:v>
                </c:pt>
                <c:pt idx="9420">
                  <c:v>0.21778</c:v>
                </c:pt>
                <c:pt idx="9421">
                  <c:v>0.21773999999999999</c:v>
                </c:pt>
                <c:pt idx="9422">
                  <c:v>0.21768999999999999</c:v>
                </c:pt>
                <c:pt idx="9423">
                  <c:v>0.21765000000000001</c:v>
                </c:pt>
                <c:pt idx="9424">
                  <c:v>0.21761</c:v>
                </c:pt>
                <c:pt idx="9425">
                  <c:v>0.21757000000000001</c:v>
                </c:pt>
                <c:pt idx="9426">
                  <c:v>0.21753</c:v>
                </c:pt>
                <c:pt idx="9427">
                  <c:v>0.21748000000000001</c:v>
                </c:pt>
                <c:pt idx="9428">
                  <c:v>0.21743999999999999</c:v>
                </c:pt>
                <c:pt idx="9429">
                  <c:v>0.21740000000000001</c:v>
                </c:pt>
                <c:pt idx="9430">
                  <c:v>0.21734999999999999</c:v>
                </c:pt>
                <c:pt idx="9431">
                  <c:v>0.21731</c:v>
                </c:pt>
                <c:pt idx="9432">
                  <c:v>0.21726000000000001</c:v>
                </c:pt>
                <c:pt idx="9433">
                  <c:v>0.21722</c:v>
                </c:pt>
                <c:pt idx="9434">
                  <c:v>0.21717</c:v>
                </c:pt>
                <c:pt idx="9435">
                  <c:v>0.21712999999999999</c:v>
                </c:pt>
                <c:pt idx="9436">
                  <c:v>0.21708</c:v>
                </c:pt>
                <c:pt idx="9437">
                  <c:v>0.21703</c:v>
                </c:pt>
                <c:pt idx="9438">
                  <c:v>0.21698999999999999</c:v>
                </c:pt>
                <c:pt idx="9439">
                  <c:v>0.21693999999999999</c:v>
                </c:pt>
                <c:pt idx="9440">
                  <c:v>0.21689</c:v>
                </c:pt>
                <c:pt idx="9441">
                  <c:v>0.21684</c:v>
                </c:pt>
                <c:pt idx="9442">
                  <c:v>0.21679999999999999</c:v>
                </c:pt>
                <c:pt idx="9443">
                  <c:v>0.21675</c:v>
                </c:pt>
                <c:pt idx="9444">
                  <c:v>0.2167</c:v>
                </c:pt>
                <c:pt idx="9445">
                  <c:v>0.21665000000000001</c:v>
                </c:pt>
                <c:pt idx="9446">
                  <c:v>0.21659999999999999</c:v>
                </c:pt>
                <c:pt idx="9447">
                  <c:v>0.21654999999999999</c:v>
                </c:pt>
                <c:pt idx="9448">
                  <c:v>0.2165</c:v>
                </c:pt>
                <c:pt idx="9449">
                  <c:v>0.21645</c:v>
                </c:pt>
                <c:pt idx="9450">
                  <c:v>0.21639</c:v>
                </c:pt>
                <c:pt idx="9451">
                  <c:v>0.21634</c:v>
                </c:pt>
                <c:pt idx="9452">
                  <c:v>0.21629000000000001</c:v>
                </c:pt>
                <c:pt idx="9453">
                  <c:v>0.21623999999999999</c:v>
                </c:pt>
                <c:pt idx="9454">
                  <c:v>0.21618999999999999</c:v>
                </c:pt>
                <c:pt idx="9455">
                  <c:v>0.21612999999999999</c:v>
                </c:pt>
                <c:pt idx="9456">
                  <c:v>0.21607999999999999</c:v>
                </c:pt>
                <c:pt idx="9457">
                  <c:v>0.21603</c:v>
                </c:pt>
                <c:pt idx="9458">
                  <c:v>0.21598000000000001</c:v>
                </c:pt>
                <c:pt idx="9459">
                  <c:v>0.21593000000000001</c:v>
                </c:pt>
                <c:pt idx="9460">
                  <c:v>0.21589</c:v>
                </c:pt>
                <c:pt idx="9461">
                  <c:v>0.21584</c:v>
                </c:pt>
                <c:pt idx="9462">
                  <c:v>0.21579000000000001</c:v>
                </c:pt>
                <c:pt idx="9463">
                  <c:v>0.21573999999999999</c:v>
                </c:pt>
                <c:pt idx="9464">
                  <c:v>0.2157</c:v>
                </c:pt>
                <c:pt idx="9465">
                  <c:v>0.21565000000000001</c:v>
                </c:pt>
                <c:pt idx="9466">
                  <c:v>0.21561</c:v>
                </c:pt>
                <c:pt idx="9467">
                  <c:v>0.21556</c:v>
                </c:pt>
                <c:pt idx="9468">
                  <c:v>0.21551999999999999</c:v>
                </c:pt>
                <c:pt idx="9469">
                  <c:v>0.21546999999999999</c:v>
                </c:pt>
                <c:pt idx="9470">
                  <c:v>0.21543000000000001</c:v>
                </c:pt>
                <c:pt idx="9471">
                  <c:v>0.21539</c:v>
                </c:pt>
                <c:pt idx="9472">
                  <c:v>0.21535000000000001</c:v>
                </c:pt>
                <c:pt idx="9473">
                  <c:v>0.21531</c:v>
                </c:pt>
                <c:pt idx="9474">
                  <c:v>0.21526999999999999</c:v>
                </c:pt>
                <c:pt idx="9475">
                  <c:v>0.21523</c:v>
                </c:pt>
                <c:pt idx="9476">
                  <c:v>0.21518999999999999</c:v>
                </c:pt>
                <c:pt idx="9477">
                  <c:v>0.21515000000000001</c:v>
                </c:pt>
                <c:pt idx="9478">
                  <c:v>0.21511</c:v>
                </c:pt>
                <c:pt idx="9479">
                  <c:v>0.21507000000000001</c:v>
                </c:pt>
                <c:pt idx="9480">
                  <c:v>0.21503</c:v>
                </c:pt>
                <c:pt idx="9481">
                  <c:v>0.215</c:v>
                </c:pt>
                <c:pt idx="9482">
                  <c:v>0.21496000000000001</c:v>
                </c:pt>
                <c:pt idx="9483">
                  <c:v>0.21492</c:v>
                </c:pt>
                <c:pt idx="9484">
                  <c:v>0.21489</c:v>
                </c:pt>
                <c:pt idx="9485">
                  <c:v>0.21485000000000001</c:v>
                </c:pt>
                <c:pt idx="9486">
                  <c:v>0.21482000000000001</c:v>
                </c:pt>
                <c:pt idx="9487">
                  <c:v>0.21478</c:v>
                </c:pt>
                <c:pt idx="9488">
                  <c:v>0.21475</c:v>
                </c:pt>
                <c:pt idx="9489">
                  <c:v>0.21471999999999999</c:v>
                </c:pt>
                <c:pt idx="9490">
                  <c:v>0.21468999999999999</c:v>
                </c:pt>
                <c:pt idx="9491">
                  <c:v>0.21465999999999999</c:v>
                </c:pt>
                <c:pt idx="9492">
                  <c:v>0.21462000000000001</c:v>
                </c:pt>
                <c:pt idx="9493">
                  <c:v>0.21459</c:v>
                </c:pt>
                <c:pt idx="9494">
                  <c:v>0.21456</c:v>
                </c:pt>
                <c:pt idx="9495">
                  <c:v>0.21453</c:v>
                </c:pt>
                <c:pt idx="9496">
                  <c:v>0.2145</c:v>
                </c:pt>
                <c:pt idx="9497">
                  <c:v>0.21446999999999999</c:v>
                </c:pt>
                <c:pt idx="9498">
                  <c:v>0.21443999999999999</c:v>
                </c:pt>
                <c:pt idx="9499">
                  <c:v>0.21442</c:v>
                </c:pt>
                <c:pt idx="9500">
                  <c:v>0.21439</c:v>
                </c:pt>
                <c:pt idx="9501">
                  <c:v>0.21435999999999999</c:v>
                </c:pt>
                <c:pt idx="9502">
                  <c:v>0.21432999999999999</c:v>
                </c:pt>
                <c:pt idx="9503">
                  <c:v>0.21431</c:v>
                </c:pt>
                <c:pt idx="9504">
                  <c:v>0.21428</c:v>
                </c:pt>
                <c:pt idx="9505">
                  <c:v>0.21426000000000001</c:v>
                </c:pt>
                <c:pt idx="9506">
                  <c:v>0.21423</c:v>
                </c:pt>
                <c:pt idx="9507">
                  <c:v>0.21421000000000001</c:v>
                </c:pt>
                <c:pt idx="9508">
                  <c:v>0.21418999999999999</c:v>
                </c:pt>
                <c:pt idx="9509">
                  <c:v>0.21415999999999999</c:v>
                </c:pt>
                <c:pt idx="9510">
                  <c:v>0.21414</c:v>
                </c:pt>
                <c:pt idx="9511">
                  <c:v>0.21412</c:v>
                </c:pt>
                <c:pt idx="9512">
                  <c:v>0.21410000000000001</c:v>
                </c:pt>
                <c:pt idx="9513">
                  <c:v>0.21407999999999999</c:v>
                </c:pt>
                <c:pt idx="9514">
                  <c:v>0.21404999999999999</c:v>
                </c:pt>
                <c:pt idx="9515">
                  <c:v>0.21403</c:v>
                </c:pt>
                <c:pt idx="9516">
                  <c:v>0.214</c:v>
                </c:pt>
                <c:pt idx="9517">
                  <c:v>0.21398</c:v>
                </c:pt>
                <c:pt idx="9518">
                  <c:v>0.21396000000000001</c:v>
                </c:pt>
                <c:pt idx="9519">
                  <c:v>0.21393000000000001</c:v>
                </c:pt>
                <c:pt idx="9520">
                  <c:v>0.21390000000000001</c:v>
                </c:pt>
                <c:pt idx="9521">
                  <c:v>0.21387999999999999</c:v>
                </c:pt>
                <c:pt idx="9522">
                  <c:v>0.21385000000000001</c:v>
                </c:pt>
                <c:pt idx="9523">
                  <c:v>0.21382999999999999</c:v>
                </c:pt>
                <c:pt idx="9524">
                  <c:v>0.21379999999999999</c:v>
                </c:pt>
                <c:pt idx="9525">
                  <c:v>0.21376999999999999</c:v>
                </c:pt>
                <c:pt idx="9526">
                  <c:v>0.21374000000000001</c:v>
                </c:pt>
                <c:pt idx="9527">
                  <c:v>0.21371000000000001</c:v>
                </c:pt>
                <c:pt idx="9528">
                  <c:v>0.21368000000000001</c:v>
                </c:pt>
                <c:pt idx="9529">
                  <c:v>0.21365000000000001</c:v>
                </c:pt>
                <c:pt idx="9530">
                  <c:v>0.21362</c:v>
                </c:pt>
                <c:pt idx="9531">
                  <c:v>0.21359</c:v>
                </c:pt>
                <c:pt idx="9532">
                  <c:v>0.21356</c:v>
                </c:pt>
                <c:pt idx="9533">
                  <c:v>0.21353</c:v>
                </c:pt>
                <c:pt idx="9534">
                  <c:v>0.2135</c:v>
                </c:pt>
                <c:pt idx="9535">
                  <c:v>0.21346999999999999</c:v>
                </c:pt>
                <c:pt idx="9536">
                  <c:v>0.21343999999999999</c:v>
                </c:pt>
                <c:pt idx="9537">
                  <c:v>0.21340999999999999</c:v>
                </c:pt>
                <c:pt idx="9538">
                  <c:v>0.21337999999999999</c:v>
                </c:pt>
                <c:pt idx="9539">
                  <c:v>0.21335999999999999</c:v>
                </c:pt>
                <c:pt idx="9540">
                  <c:v>0.21332999999999999</c:v>
                </c:pt>
                <c:pt idx="9541">
                  <c:v>0.21329999999999999</c:v>
                </c:pt>
                <c:pt idx="9542">
                  <c:v>0.21328</c:v>
                </c:pt>
                <c:pt idx="9543">
                  <c:v>0.21325</c:v>
                </c:pt>
                <c:pt idx="9544">
                  <c:v>0.21323</c:v>
                </c:pt>
                <c:pt idx="9545">
                  <c:v>0.2132</c:v>
                </c:pt>
                <c:pt idx="9546">
                  <c:v>0.21318000000000001</c:v>
                </c:pt>
                <c:pt idx="9547">
                  <c:v>0.21315000000000001</c:v>
                </c:pt>
                <c:pt idx="9548">
                  <c:v>0.21312999999999999</c:v>
                </c:pt>
                <c:pt idx="9549">
                  <c:v>0.21310999999999999</c:v>
                </c:pt>
                <c:pt idx="9550">
                  <c:v>0.21309</c:v>
                </c:pt>
                <c:pt idx="9551">
                  <c:v>0.21306</c:v>
                </c:pt>
                <c:pt idx="9552">
                  <c:v>0.21304000000000001</c:v>
                </c:pt>
                <c:pt idx="9553">
                  <c:v>0.21301999999999999</c:v>
                </c:pt>
                <c:pt idx="9554">
                  <c:v>0.21299999999999999</c:v>
                </c:pt>
                <c:pt idx="9555">
                  <c:v>0.21298</c:v>
                </c:pt>
                <c:pt idx="9556">
                  <c:v>0.21296000000000001</c:v>
                </c:pt>
                <c:pt idx="9557">
                  <c:v>0.21295</c:v>
                </c:pt>
                <c:pt idx="9558">
                  <c:v>0.21293000000000001</c:v>
                </c:pt>
                <c:pt idx="9559">
                  <c:v>0.21290999999999999</c:v>
                </c:pt>
                <c:pt idx="9560">
                  <c:v>0.21289</c:v>
                </c:pt>
                <c:pt idx="9561">
                  <c:v>0.21288000000000001</c:v>
                </c:pt>
                <c:pt idx="9562">
                  <c:v>0.21285999999999999</c:v>
                </c:pt>
                <c:pt idx="9563">
                  <c:v>0.21285000000000001</c:v>
                </c:pt>
                <c:pt idx="9564">
                  <c:v>0.21282999999999999</c:v>
                </c:pt>
                <c:pt idx="9565">
                  <c:v>0.21282000000000001</c:v>
                </c:pt>
                <c:pt idx="9566">
                  <c:v>0.21279999999999999</c:v>
                </c:pt>
                <c:pt idx="9567">
                  <c:v>0.21279000000000001</c:v>
                </c:pt>
                <c:pt idx="9568">
                  <c:v>0.21278</c:v>
                </c:pt>
                <c:pt idx="9569">
                  <c:v>0.21276999999999999</c:v>
                </c:pt>
                <c:pt idx="9570">
                  <c:v>0.21274999999999999</c:v>
                </c:pt>
                <c:pt idx="9571">
                  <c:v>0.21274000000000001</c:v>
                </c:pt>
                <c:pt idx="9572">
                  <c:v>0.21273</c:v>
                </c:pt>
                <c:pt idx="9573">
                  <c:v>0.21271999999999999</c:v>
                </c:pt>
                <c:pt idx="9574">
                  <c:v>0.21271000000000001</c:v>
                </c:pt>
                <c:pt idx="9575">
                  <c:v>0.2127</c:v>
                </c:pt>
                <c:pt idx="9576">
                  <c:v>0.21268999999999999</c:v>
                </c:pt>
                <c:pt idx="9577">
                  <c:v>0.21268999999999999</c:v>
                </c:pt>
                <c:pt idx="9578">
                  <c:v>0.21268000000000001</c:v>
                </c:pt>
                <c:pt idx="9579">
                  <c:v>0.21267</c:v>
                </c:pt>
                <c:pt idx="9580">
                  <c:v>0.21265999999999999</c:v>
                </c:pt>
                <c:pt idx="9581">
                  <c:v>0.21265999999999999</c:v>
                </c:pt>
                <c:pt idx="9582">
                  <c:v>0.21265000000000001</c:v>
                </c:pt>
                <c:pt idx="9583">
                  <c:v>0.21265000000000001</c:v>
                </c:pt>
                <c:pt idx="9584">
                  <c:v>0.21264</c:v>
                </c:pt>
                <c:pt idx="9585">
                  <c:v>0.21264</c:v>
                </c:pt>
                <c:pt idx="9586">
                  <c:v>0.21263000000000001</c:v>
                </c:pt>
                <c:pt idx="9587">
                  <c:v>0.21263000000000001</c:v>
                </c:pt>
                <c:pt idx="9588">
                  <c:v>0.21263000000000001</c:v>
                </c:pt>
                <c:pt idx="9589">
                  <c:v>0.21263000000000001</c:v>
                </c:pt>
                <c:pt idx="9590">
                  <c:v>0.21263000000000001</c:v>
                </c:pt>
                <c:pt idx="9591">
                  <c:v>0.21262</c:v>
                </c:pt>
                <c:pt idx="9592">
                  <c:v>0.21262</c:v>
                </c:pt>
                <c:pt idx="9593">
                  <c:v>0.21262</c:v>
                </c:pt>
                <c:pt idx="9594">
                  <c:v>0.21262</c:v>
                </c:pt>
                <c:pt idx="9595">
                  <c:v>0.21263000000000001</c:v>
                </c:pt>
                <c:pt idx="9596">
                  <c:v>0.21263000000000001</c:v>
                </c:pt>
                <c:pt idx="9597">
                  <c:v>0.21263000000000001</c:v>
                </c:pt>
                <c:pt idx="9598">
                  <c:v>0.21263000000000001</c:v>
                </c:pt>
                <c:pt idx="9599">
                  <c:v>0.21263000000000001</c:v>
                </c:pt>
                <c:pt idx="9600">
                  <c:v>0.21263000000000001</c:v>
                </c:pt>
                <c:pt idx="9601">
                  <c:v>0.21264</c:v>
                </c:pt>
                <c:pt idx="9602">
                  <c:v>0.21264</c:v>
                </c:pt>
                <c:pt idx="9603">
                  <c:v>0.21264</c:v>
                </c:pt>
                <c:pt idx="9604">
                  <c:v>0.21265000000000001</c:v>
                </c:pt>
                <c:pt idx="9605">
                  <c:v>0.21265000000000001</c:v>
                </c:pt>
                <c:pt idx="9606">
                  <c:v>0.21265999999999999</c:v>
                </c:pt>
                <c:pt idx="9607">
                  <c:v>0.21265999999999999</c:v>
                </c:pt>
                <c:pt idx="9608">
                  <c:v>0.21267</c:v>
                </c:pt>
                <c:pt idx="9609">
                  <c:v>0.21268000000000001</c:v>
                </c:pt>
                <c:pt idx="9610">
                  <c:v>0.21268000000000001</c:v>
                </c:pt>
                <c:pt idx="9611">
                  <c:v>0.21268999999999999</c:v>
                </c:pt>
                <c:pt idx="9612">
                  <c:v>0.2127</c:v>
                </c:pt>
                <c:pt idx="9613">
                  <c:v>0.21271000000000001</c:v>
                </c:pt>
                <c:pt idx="9614">
                  <c:v>0.21271999999999999</c:v>
                </c:pt>
                <c:pt idx="9615">
                  <c:v>0.21273</c:v>
                </c:pt>
                <c:pt idx="9616">
                  <c:v>0.21274000000000001</c:v>
                </c:pt>
                <c:pt idx="9617">
                  <c:v>0.21274999999999999</c:v>
                </c:pt>
                <c:pt idx="9618">
                  <c:v>0.21276</c:v>
                </c:pt>
                <c:pt idx="9619">
                  <c:v>0.21276999999999999</c:v>
                </c:pt>
                <c:pt idx="9620">
                  <c:v>0.21278</c:v>
                </c:pt>
                <c:pt idx="9621">
                  <c:v>0.21279999999999999</c:v>
                </c:pt>
                <c:pt idx="9622">
                  <c:v>0.21281</c:v>
                </c:pt>
                <c:pt idx="9623">
                  <c:v>0.21282000000000001</c:v>
                </c:pt>
                <c:pt idx="9624">
                  <c:v>0.21284</c:v>
                </c:pt>
                <c:pt idx="9625">
                  <c:v>0.21285000000000001</c:v>
                </c:pt>
                <c:pt idx="9626">
                  <c:v>0.21287</c:v>
                </c:pt>
                <c:pt idx="9627">
                  <c:v>0.21288000000000001</c:v>
                </c:pt>
                <c:pt idx="9628">
                  <c:v>0.21290000000000001</c:v>
                </c:pt>
                <c:pt idx="9629">
                  <c:v>0.21290999999999999</c:v>
                </c:pt>
                <c:pt idx="9630">
                  <c:v>0.21293000000000001</c:v>
                </c:pt>
                <c:pt idx="9631">
                  <c:v>0.21295</c:v>
                </c:pt>
                <c:pt idx="9632">
                  <c:v>0.21296999999999999</c:v>
                </c:pt>
                <c:pt idx="9633">
                  <c:v>0.21299000000000001</c:v>
                </c:pt>
                <c:pt idx="9634">
                  <c:v>0.21299999999999999</c:v>
                </c:pt>
                <c:pt idx="9635">
                  <c:v>0.21301999999999999</c:v>
                </c:pt>
                <c:pt idx="9636">
                  <c:v>0.21304000000000001</c:v>
                </c:pt>
                <c:pt idx="9637">
                  <c:v>0.21306</c:v>
                </c:pt>
                <c:pt idx="9638">
                  <c:v>0.21307999999999999</c:v>
                </c:pt>
                <c:pt idx="9639">
                  <c:v>0.21310000000000001</c:v>
                </c:pt>
                <c:pt idx="9640">
                  <c:v>0.21312999999999999</c:v>
                </c:pt>
                <c:pt idx="9641">
                  <c:v>0.21315000000000001</c:v>
                </c:pt>
                <c:pt idx="9642">
                  <c:v>0.21317</c:v>
                </c:pt>
                <c:pt idx="9643">
                  <c:v>0.21318999999999999</c:v>
                </c:pt>
                <c:pt idx="9644">
                  <c:v>0.21321999999999999</c:v>
                </c:pt>
                <c:pt idx="9645">
                  <c:v>0.21324000000000001</c:v>
                </c:pt>
                <c:pt idx="9646">
                  <c:v>0.21326999999999999</c:v>
                </c:pt>
                <c:pt idx="9647">
                  <c:v>0.21329000000000001</c:v>
                </c:pt>
                <c:pt idx="9648">
                  <c:v>0.21332000000000001</c:v>
                </c:pt>
                <c:pt idx="9649">
                  <c:v>0.21334</c:v>
                </c:pt>
                <c:pt idx="9650">
                  <c:v>0.21337</c:v>
                </c:pt>
                <c:pt idx="9651">
                  <c:v>0.21340000000000001</c:v>
                </c:pt>
                <c:pt idx="9652">
                  <c:v>0.21342</c:v>
                </c:pt>
                <c:pt idx="9653">
                  <c:v>0.21345</c:v>
                </c:pt>
                <c:pt idx="9654">
                  <c:v>0.21348</c:v>
                </c:pt>
                <c:pt idx="9655">
                  <c:v>0.21351000000000001</c:v>
                </c:pt>
                <c:pt idx="9656">
                  <c:v>0.21354000000000001</c:v>
                </c:pt>
                <c:pt idx="9657">
                  <c:v>0.21357000000000001</c:v>
                </c:pt>
                <c:pt idx="9658">
                  <c:v>0.21360000000000001</c:v>
                </c:pt>
                <c:pt idx="9659">
                  <c:v>0.21362</c:v>
                </c:pt>
                <c:pt idx="9660">
                  <c:v>0.21365000000000001</c:v>
                </c:pt>
                <c:pt idx="9661">
                  <c:v>0.21368000000000001</c:v>
                </c:pt>
                <c:pt idx="9662">
                  <c:v>0.21371000000000001</c:v>
                </c:pt>
                <c:pt idx="9663">
                  <c:v>0.21374000000000001</c:v>
                </c:pt>
                <c:pt idx="9664">
                  <c:v>0.21376000000000001</c:v>
                </c:pt>
                <c:pt idx="9665">
                  <c:v>0.21379000000000001</c:v>
                </c:pt>
                <c:pt idx="9666">
                  <c:v>0.21381</c:v>
                </c:pt>
                <c:pt idx="9667">
                  <c:v>0.21384</c:v>
                </c:pt>
                <c:pt idx="9668">
                  <c:v>0.21385999999999999</c:v>
                </c:pt>
                <c:pt idx="9669">
                  <c:v>0.21389</c:v>
                </c:pt>
                <c:pt idx="9670">
                  <c:v>0.21390999999999999</c:v>
                </c:pt>
                <c:pt idx="9671">
                  <c:v>0.21393000000000001</c:v>
                </c:pt>
                <c:pt idx="9672">
                  <c:v>0.21396000000000001</c:v>
                </c:pt>
                <c:pt idx="9673">
                  <c:v>0.21398</c:v>
                </c:pt>
                <c:pt idx="9674">
                  <c:v>0.214</c:v>
                </c:pt>
                <c:pt idx="9675">
                  <c:v>0.21401999999999999</c:v>
                </c:pt>
                <c:pt idx="9676">
                  <c:v>0.21404000000000001</c:v>
                </c:pt>
                <c:pt idx="9677">
                  <c:v>0.21406</c:v>
                </c:pt>
                <c:pt idx="9678">
                  <c:v>0.21407999999999999</c:v>
                </c:pt>
                <c:pt idx="9679">
                  <c:v>0.21409</c:v>
                </c:pt>
                <c:pt idx="9680">
                  <c:v>0.21410999999999999</c:v>
                </c:pt>
                <c:pt idx="9681">
                  <c:v>0.21412999999999999</c:v>
                </c:pt>
                <c:pt idx="9682">
                  <c:v>0.21414</c:v>
                </c:pt>
                <c:pt idx="9683">
                  <c:v>0.21415999999999999</c:v>
                </c:pt>
                <c:pt idx="9684">
                  <c:v>0.21418000000000001</c:v>
                </c:pt>
                <c:pt idx="9685">
                  <c:v>0.21418999999999999</c:v>
                </c:pt>
                <c:pt idx="9686">
                  <c:v>0.21421000000000001</c:v>
                </c:pt>
                <c:pt idx="9687">
                  <c:v>0.21421999999999999</c:v>
                </c:pt>
                <c:pt idx="9688">
                  <c:v>0.21423</c:v>
                </c:pt>
                <c:pt idx="9689">
                  <c:v>0.21425</c:v>
                </c:pt>
                <c:pt idx="9690">
                  <c:v>0.21426000000000001</c:v>
                </c:pt>
                <c:pt idx="9691">
                  <c:v>0.21426999999999999</c:v>
                </c:pt>
                <c:pt idx="9692">
                  <c:v>0.21428</c:v>
                </c:pt>
                <c:pt idx="9693">
                  <c:v>0.21429000000000001</c:v>
                </c:pt>
                <c:pt idx="9694">
                  <c:v>0.21429999999999999</c:v>
                </c:pt>
                <c:pt idx="9695">
                  <c:v>0.21432000000000001</c:v>
                </c:pt>
                <c:pt idx="9696">
                  <c:v>0.21432999999999999</c:v>
                </c:pt>
                <c:pt idx="9697">
                  <c:v>0.21434</c:v>
                </c:pt>
                <c:pt idx="9698">
                  <c:v>0.21435999999999999</c:v>
                </c:pt>
                <c:pt idx="9699">
                  <c:v>0.21437</c:v>
                </c:pt>
                <c:pt idx="9700">
                  <c:v>0.21439</c:v>
                </c:pt>
                <c:pt idx="9701">
                  <c:v>0.21440000000000001</c:v>
                </c:pt>
                <c:pt idx="9702">
                  <c:v>0.21442</c:v>
                </c:pt>
                <c:pt idx="9703">
                  <c:v>0.21443000000000001</c:v>
                </c:pt>
                <c:pt idx="9704">
                  <c:v>0.21445</c:v>
                </c:pt>
                <c:pt idx="9705">
                  <c:v>0.21446999999999999</c:v>
                </c:pt>
                <c:pt idx="9706">
                  <c:v>0.21448999999999999</c:v>
                </c:pt>
                <c:pt idx="9707">
                  <c:v>0.2145</c:v>
                </c:pt>
                <c:pt idx="9708">
                  <c:v>0.21451999999999999</c:v>
                </c:pt>
                <c:pt idx="9709">
                  <c:v>0.21454000000000001</c:v>
                </c:pt>
                <c:pt idx="9710">
                  <c:v>0.21456</c:v>
                </c:pt>
                <c:pt idx="9711">
                  <c:v>0.21457999999999999</c:v>
                </c:pt>
                <c:pt idx="9712">
                  <c:v>0.21460000000000001</c:v>
                </c:pt>
                <c:pt idx="9713">
                  <c:v>0.21462000000000001</c:v>
                </c:pt>
                <c:pt idx="9714">
                  <c:v>0.21465000000000001</c:v>
                </c:pt>
                <c:pt idx="9715">
                  <c:v>0.21467</c:v>
                </c:pt>
                <c:pt idx="9716">
                  <c:v>0.21468999999999999</c:v>
                </c:pt>
                <c:pt idx="9717">
                  <c:v>0.21471000000000001</c:v>
                </c:pt>
                <c:pt idx="9718">
                  <c:v>0.21473999999999999</c:v>
                </c:pt>
                <c:pt idx="9719">
                  <c:v>0.21476000000000001</c:v>
                </c:pt>
                <c:pt idx="9720">
                  <c:v>0.21479000000000001</c:v>
                </c:pt>
                <c:pt idx="9721">
                  <c:v>0.21481</c:v>
                </c:pt>
                <c:pt idx="9722">
                  <c:v>0.21484</c:v>
                </c:pt>
                <c:pt idx="9723">
                  <c:v>0.21486</c:v>
                </c:pt>
                <c:pt idx="9724">
                  <c:v>0.21489</c:v>
                </c:pt>
                <c:pt idx="9725">
                  <c:v>0.21492</c:v>
                </c:pt>
                <c:pt idx="9726">
                  <c:v>0.21493999999999999</c:v>
                </c:pt>
                <c:pt idx="9727">
                  <c:v>0.21496999999999999</c:v>
                </c:pt>
                <c:pt idx="9728">
                  <c:v>0.215</c:v>
                </c:pt>
                <c:pt idx="9729">
                  <c:v>0.21503</c:v>
                </c:pt>
                <c:pt idx="9730">
                  <c:v>0.21506</c:v>
                </c:pt>
                <c:pt idx="9731">
                  <c:v>0.21509</c:v>
                </c:pt>
                <c:pt idx="9732">
                  <c:v>0.21512000000000001</c:v>
                </c:pt>
                <c:pt idx="9733">
                  <c:v>0.21515000000000001</c:v>
                </c:pt>
                <c:pt idx="9734">
                  <c:v>0.21518000000000001</c:v>
                </c:pt>
                <c:pt idx="9735">
                  <c:v>0.21521000000000001</c:v>
                </c:pt>
                <c:pt idx="9736">
                  <c:v>0.21523999999999999</c:v>
                </c:pt>
                <c:pt idx="9737">
                  <c:v>0.21526999999999999</c:v>
                </c:pt>
                <c:pt idx="9738">
                  <c:v>0.21531</c:v>
                </c:pt>
                <c:pt idx="9739">
                  <c:v>0.21534</c:v>
                </c:pt>
                <c:pt idx="9740">
                  <c:v>0.21537000000000001</c:v>
                </c:pt>
                <c:pt idx="9741">
                  <c:v>0.21540999999999999</c:v>
                </c:pt>
                <c:pt idx="9742">
                  <c:v>0.21543999999999999</c:v>
                </c:pt>
                <c:pt idx="9743">
                  <c:v>0.21548</c:v>
                </c:pt>
                <c:pt idx="9744">
                  <c:v>0.21551000000000001</c:v>
                </c:pt>
                <c:pt idx="9745">
                  <c:v>0.21554999999999999</c:v>
                </c:pt>
                <c:pt idx="9746">
                  <c:v>0.21559</c:v>
                </c:pt>
                <c:pt idx="9747">
                  <c:v>0.21562000000000001</c:v>
                </c:pt>
                <c:pt idx="9748">
                  <c:v>0.21565999999999999</c:v>
                </c:pt>
                <c:pt idx="9749">
                  <c:v>0.2157</c:v>
                </c:pt>
                <c:pt idx="9750">
                  <c:v>0.21573999999999999</c:v>
                </c:pt>
                <c:pt idx="9751">
                  <c:v>0.21576999999999999</c:v>
                </c:pt>
                <c:pt idx="9752">
                  <c:v>0.21581</c:v>
                </c:pt>
                <c:pt idx="9753">
                  <c:v>0.21584999999999999</c:v>
                </c:pt>
                <c:pt idx="9754">
                  <c:v>0.21589</c:v>
                </c:pt>
                <c:pt idx="9755">
                  <c:v>0.21593000000000001</c:v>
                </c:pt>
                <c:pt idx="9756">
                  <c:v>0.21597</c:v>
                </c:pt>
                <c:pt idx="9757">
                  <c:v>0.21601000000000001</c:v>
                </c:pt>
                <c:pt idx="9758">
                  <c:v>0.21606</c:v>
                </c:pt>
                <c:pt idx="9759">
                  <c:v>0.21609999999999999</c:v>
                </c:pt>
                <c:pt idx="9760">
                  <c:v>0.21614</c:v>
                </c:pt>
                <c:pt idx="9761">
                  <c:v>0.21618000000000001</c:v>
                </c:pt>
                <c:pt idx="9762">
                  <c:v>0.21623000000000001</c:v>
                </c:pt>
                <c:pt idx="9763">
                  <c:v>0.21626999999999999</c:v>
                </c:pt>
                <c:pt idx="9764">
                  <c:v>0.21632000000000001</c:v>
                </c:pt>
                <c:pt idx="9765">
                  <c:v>0.21636</c:v>
                </c:pt>
                <c:pt idx="9766">
                  <c:v>0.21640999999999999</c:v>
                </c:pt>
                <c:pt idx="9767">
                  <c:v>0.21645</c:v>
                </c:pt>
                <c:pt idx="9768">
                  <c:v>0.2165</c:v>
                </c:pt>
                <c:pt idx="9769">
                  <c:v>0.21654999999999999</c:v>
                </c:pt>
                <c:pt idx="9770">
                  <c:v>0.21659</c:v>
                </c:pt>
                <c:pt idx="9771">
                  <c:v>0.21664</c:v>
                </c:pt>
                <c:pt idx="9772">
                  <c:v>0.21668999999999999</c:v>
                </c:pt>
                <c:pt idx="9773">
                  <c:v>0.21673999999999999</c:v>
                </c:pt>
                <c:pt idx="9774">
                  <c:v>0.21679000000000001</c:v>
                </c:pt>
                <c:pt idx="9775">
                  <c:v>0.21684</c:v>
                </c:pt>
                <c:pt idx="9776">
                  <c:v>0.21689</c:v>
                </c:pt>
                <c:pt idx="9777">
                  <c:v>0.21693999999999999</c:v>
                </c:pt>
                <c:pt idx="9778">
                  <c:v>0.21698999999999999</c:v>
                </c:pt>
                <c:pt idx="9779">
                  <c:v>0.21704000000000001</c:v>
                </c:pt>
                <c:pt idx="9780">
                  <c:v>0.21709000000000001</c:v>
                </c:pt>
                <c:pt idx="9781">
                  <c:v>0.21714</c:v>
                </c:pt>
                <c:pt idx="9782">
                  <c:v>0.21718999999999999</c:v>
                </c:pt>
                <c:pt idx="9783">
                  <c:v>0.21725</c:v>
                </c:pt>
                <c:pt idx="9784">
                  <c:v>0.21729999999999999</c:v>
                </c:pt>
                <c:pt idx="9785">
                  <c:v>0.21734999999999999</c:v>
                </c:pt>
                <c:pt idx="9786">
                  <c:v>0.21740999999999999</c:v>
                </c:pt>
                <c:pt idx="9787">
                  <c:v>0.21745999999999999</c:v>
                </c:pt>
                <c:pt idx="9788">
                  <c:v>0.21751999999999999</c:v>
                </c:pt>
                <c:pt idx="9789">
                  <c:v>0.21757000000000001</c:v>
                </c:pt>
                <c:pt idx="9790">
                  <c:v>0.21762999999999999</c:v>
                </c:pt>
                <c:pt idx="9791">
                  <c:v>0.21768000000000001</c:v>
                </c:pt>
                <c:pt idx="9792">
                  <c:v>0.21773999999999999</c:v>
                </c:pt>
                <c:pt idx="9793">
                  <c:v>0.21779999999999999</c:v>
                </c:pt>
                <c:pt idx="9794">
                  <c:v>0.21784999999999999</c:v>
                </c:pt>
                <c:pt idx="9795">
                  <c:v>0.21790999999999999</c:v>
                </c:pt>
                <c:pt idx="9796">
                  <c:v>0.21797</c:v>
                </c:pt>
                <c:pt idx="9797">
                  <c:v>0.21803</c:v>
                </c:pt>
                <c:pt idx="9798">
                  <c:v>0.21809000000000001</c:v>
                </c:pt>
                <c:pt idx="9799">
                  <c:v>0.21815000000000001</c:v>
                </c:pt>
                <c:pt idx="9800">
                  <c:v>0.21820999999999999</c:v>
                </c:pt>
                <c:pt idx="9801">
                  <c:v>0.21826999999999999</c:v>
                </c:pt>
                <c:pt idx="9802">
                  <c:v>0.21833</c:v>
                </c:pt>
                <c:pt idx="9803">
                  <c:v>0.21839</c:v>
                </c:pt>
                <c:pt idx="9804">
                  <c:v>0.21845000000000001</c:v>
                </c:pt>
                <c:pt idx="9805">
                  <c:v>0.21851000000000001</c:v>
                </c:pt>
                <c:pt idx="9806">
                  <c:v>0.21858</c:v>
                </c:pt>
                <c:pt idx="9807">
                  <c:v>0.21864</c:v>
                </c:pt>
                <c:pt idx="9808">
                  <c:v>0.21870000000000001</c:v>
                </c:pt>
                <c:pt idx="9809">
                  <c:v>0.21876999999999999</c:v>
                </c:pt>
                <c:pt idx="9810">
                  <c:v>0.21883</c:v>
                </c:pt>
                <c:pt idx="9811">
                  <c:v>0.21889</c:v>
                </c:pt>
                <c:pt idx="9812">
                  <c:v>0.21895999999999999</c:v>
                </c:pt>
                <c:pt idx="9813">
                  <c:v>0.21903</c:v>
                </c:pt>
                <c:pt idx="9814">
                  <c:v>0.21909000000000001</c:v>
                </c:pt>
                <c:pt idx="9815">
                  <c:v>0.21915999999999999</c:v>
                </c:pt>
                <c:pt idx="9816">
                  <c:v>0.21922</c:v>
                </c:pt>
                <c:pt idx="9817">
                  <c:v>0.21929000000000001</c:v>
                </c:pt>
                <c:pt idx="9818">
                  <c:v>0.21936</c:v>
                </c:pt>
                <c:pt idx="9819">
                  <c:v>0.21942999999999999</c:v>
                </c:pt>
                <c:pt idx="9820">
                  <c:v>0.21948999999999999</c:v>
                </c:pt>
                <c:pt idx="9821">
                  <c:v>0.21956000000000001</c:v>
                </c:pt>
                <c:pt idx="9822">
                  <c:v>0.21962999999999999</c:v>
                </c:pt>
                <c:pt idx="9823">
                  <c:v>0.21970000000000001</c:v>
                </c:pt>
                <c:pt idx="9824">
                  <c:v>0.21976999999999999</c:v>
                </c:pt>
                <c:pt idx="9825">
                  <c:v>0.21984000000000001</c:v>
                </c:pt>
                <c:pt idx="9826">
                  <c:v>0.21990999999999999</c:v>
                </c:pt>
                <c:pt idx="9827">
                  <c:v>0.21998999999999999</c:v>
                </c:pt>
                <c:pt idx="9828">
                  <c:v>0.22006000000000001</c:v>
                </c:pt>
                <c:pt idx="9829">
                  <c:v>0.22012999999999999</c:v>
                </c:pt>
                <c:pt idx="9830">
                  <c:v>0.22020000000000001</c:v>
                </c:pt>
                <c:pt idx="9831">
                  <c:v>0.22026999999999999</c:v>
                </c:pt>
                <c:pt idx="9832">
                  <c:v>0.22034999999999999</c:v>
                </c:pt>
                <c:pt idx="9833">
                  <c:v>0.22042</c:v>
                </c:pt>
                <c:pt idx="9834">
                  <c:v>0.2205</c:v>
                </c:pt>
                <c:pt idx="9835">
                  <c:v>0.22056999999999999</c:v>
                </c:pt>
                <c:pt idx="9836">
                  <c:v>0.22064</c:v>
                </c:pt>
                <c:pt idx="9837">
                  <c:v>0.22072</c:v>
                </c:pt>
                <c:pt idx="9838">
                  <c:v>0.2208</c:v>
                </c:pt>
                <c:pt idx="9839">
                  <c:v>0.22087000000000001</c:v>
                </c:pt>
                <c:pt idx="9840">
                  <c:v>0.22095000000000001</c:v>
                </c:pt>
                <c:pt idx="9841">
                  <c:v>0.22101999999999999</c:v>
                </c:pt>
                <c:pt idx="9842">
                  <c:v>0.22109999999999999</c:v>
                </c:pt>
                <c:pt idx="9843">
                  <c:v>0.22117999999999999</c:v>
                </c:pt>
                <c:pt idx="9844">
                  <c:v>0.22126000000000001</c:v>
                </c:pt>
                <c:pt idx="9845">
                  <c:v>0.22134000000000001</c:v>
                </c:pt>
                <c:pt idx="9846">
                  <c:v>0.22141</c:v>
                </c:pt>
                <c:pt idx="9847">
                  <c:v>0.22148999999999999</c:v>
                </c:pt>
                <c:pt idx="9848">
                  <c:v>0.22156999999999999</c:v>
                </c:pt>
                <c:pt idx="9849">
                  <c:v>0.22165000000000001</c:v>
                </c:pt>
                <c:pt idx="9850">
                  <c:v>0.22173000000000001</c:v>
                </c:pt>
                <c:pt idx="9851">
                  <c:v>0.22181000000000001</c:v>
                </c:pt>
                <c:pt idx="9852">
                  <c:v>0.22189999999999999</c:v>
                </c:pt>
                <c:pt idx="9853">
                  <c:v>0.22198000000000001</c:v>
                </c:pt>
                <c:pt idx="9854">
                  <c:v>0.22206000000000001</c:v>
                </c:pt>
                <c:pt idx="9855">
                  <c:v>0.22214</c:v>
                </c:pt>
                <c:pt idx="9856">
                  <c:v>0.22222</c:v>
                </c:pt>
                <c:pt idx="9857">
                  <c:v>0.22231000000000001</c:v>
                </c:pt>
                <c:pt idx="9858">
                  <c:v>0.22239</c:v>
                </c:pt>
                <c:pt idx="9859">
                  <c:v>0.22248000000000001</c:v>
                </c:pt>
                <c:pt idx="9860">
                  <c:v>0.22256000000000001</c:v>
                </c:pt>
                <c:pt idx="9861">
                  <c:v>0.22264</c:v>
                </c:pt>
                <c:pt idx="9862">
                  <c:v>0.22273000000000001</c:v>
                </c:pt>
                <c:pt idx="9863">
                  <c:v>0.22281999999999999</c:v>
                </c:pt>
                <c:pt idx="9864">
                  <c:v>0.22289999999999999</c:v>
                </c:pt>
                <c:pt idx="9865">
                  <c:v>0.22298999999999999</c:v>
                </c:pt>
                <c:pt idx="9866">
                  <c:v>0.22306999999999999</c:v>
                </c:pt>
                <c:pt idx="9867">
                  <c:v>0.22316</c:v>
                </c:pt>
                <c:pt idx="9868">
                  <c:v>0.22325</c:v>
                </c:pt>
                <c:pt idx="9869">
                  <c:v>0.22334000000000001</c:v>
                </c:pt>
                <c:pt idx="9870">
                  <c:v>0.22342999999999999</c:v>
                </c:pt>
                <c:pt idx="9871">
                  <c:v>0.22350999999999999</c:v>
                </c:pt>
                <c:pt idx="9872">
                  <c:v>0.22359999999999999</c:v>
                </c:pt>
                <c:pt idx="9873">
                  <c:v>0.22369</c:v>
                </c:pt>
                <c:pt idx="9874">
                  <c:v>0.22378000000000001</c:v>
                </c:pt>
                <c:pt idx="9875">
                  <c:v>0.22387000000000001</c:v>
                </c:pt>
                <c:pt idx="9876">
                  <c:v>0.22395999999999999</c:v>
                </c:pt>
                <c:pt idx="9877">
                  <c:v>0.22405</c:v>
                </c:pt>
                <c:pt idx="9878">
                  <c:v>0.22414999999999999</c:v>
                </c:pt>
                <c:pt idx="9879">
                  <c:v>0.22423999999999999</c:v>
                </c:pt>
                <c:pt idx="9880">
                  <c:v>0.22433</c:v>
                </c:pt>
                <c:pt idx="9881">
                  <c:v>0.22442000000000001</c:v>
                </c:pt>
                <c:pt idx="9882">
                  <c:v>0.22452</c:v>
                </c:pt>
                <c:pt idx="9883">
                  <c:v>0.22461</c:v>
                </c:pt>
                <c:pt idx="9884">
                  <c:v>0.22470000000000001</c:v>
                </c:pt>
                <c:pt idx="9885">
                  <c:v>0.22478999999999999</c:v>
                </c:pt>
                <c:pt idx="9886">
                  <c:v>0.22488</c:v>
                </c:pt>
                <c:pt idx="9887">
                  <c:v>0.22497</c:v>
                </c:pt>
                <c:pt idx="9888">
                  <c:v>0.22506000000000001</c:v>
                </c:pt>
                <c:pt idx="9889">
                  <c:v>0.22514999999999999</c:v>
                </c:pt>
                <c:pt idx="9890">
                  <c:v>0.22524</c:v>
                </c:pt>
                <c:pt idx="9891">
                  <c:v>0.22533</c:v>
                </c:pt>
                <c:pt idx="9892">
                  <c:v>0.22541</c:v>
                </c:pt>
                <c:pt idx="9893">
                  <c:v>0.22550000000000001</c:v>
                </c:pt>
                <c:pt idx="9894">
                  <c:v>0.22559000000000001</c:v>
                </c:pt>
                <c:pt idx="9895">
                  <c:v>0.22567000000000001</c:v>
                </c:pt>
                <c:pt idx="9896">
                  <c:v>0.22575000000000001</c:v>
                </c:pt>
                <c:pt idx="9897">
                  <c:v>0.22584000000000001</c:v>
                </c:pt>
                <c:pt idx="9898">
                  <c:v>0.22592000000000001</c:v>
                </c:pt>
                <c:pt idx="9899">
                  <c:v>0.22600000000000001</c:v>
                </c:pt>
                <c:pt idx="9900">
                  <c:v>0.22608</c:v>
                </c:pt>
                <c:pt idx="9901">
                  <c:v>0.22616</c:v>
                </c:pt>
                <c:pt idx="9902">
                  <c:v>0.22624</c:v>
                </c:pt>
                <c:pt idx="9903">
                  <c:v>0.22631999999999999</c:v>
                </c:pt>
                <c:pt idx="9904">
                  <c:v>0.22639999999999999</c:v>
                </c:pt>
                <c:pt idx="9905">
                  <c:v>0.22647</c:v>
                </c:pt>
                <c:pt idx="9906">
                  <c:v>0.22655</c:v>
                </c:pt>
                <c:pt idx="9907">
                  <c:v>0.22663</c:v>
                </c:pt>
                <c:pt idx="9908">
                  <c:v>0.22670000000000001</c:v>
                </c:pt>
                <c:pt idx="9909">
                  <c:v>0.22677</c:v>
                </c:pt>
                <c:pt idx="9910">
                  <c:v>0.22685</c:v>
                </c:pt>
                <c:pt idx="9911">
                  <c:v>0.22692000000000001</c:v>
                </c:pt>
                <c:pt idx="9912">
                  <c:v>0.22699</c:v>
                </c:pt>
                <c:pt idx="9913">
                  <c:v>0.22706000000000001</c:v>
                </c:pt>
                <c:pt idx="9914">
                  <c:v>0.22714000000000001</c:v>
                </c:pt>
                <c:pt idx="9915">
                  <c:v>0.22721</c:v>
                </c:pt>
                <c:pt idx="9916">
                  <c:v>0.22727</c:v>
                </c:pt>
                <c:pt idx="9917">
                  <c:v>0.22733999999999999</c:v>
                </c:pt>
                <c:pt idx="9918">
                  <c:v>0.22741</c:v>
                </c:pt>
                <c:pt idx="9919">
                  <c:v>0.22747999999999999</c:v>
                </c:pt>
                <c:pt idx="9920">
                  <c:v>0.22755</c:v>
                </c:pt>
                <c:pt idx="9921">
                  <c:v>0.22761000000000001</c:v>
                </c:pt>
                <c:pt idx="9922">
                  <c:v>0.22767999999999999</c:v>
                </c:pt>
                <c:pt idx="9923">
                  <c:v>0.22774</c:v>
                </c:pt>
                <c:pt idx="9924">
                  <c:v>0.2278</c:v>
                </c:pt>
                <c:pt idx="9925">
                  <c:v>0.22786999999999999</c:v>
                </c:pt>
                <c:pt idx="9926">
                  <c:v>0.22792999999999999</c:v>
                </c:pt>
                <c:pt idx="9927">
                  <c:v>0.22799</c:v>
                </c:pt>
                <c:pt idx="9928">
                  <c:v>0.22805</c:v>
                </c:pt>
                <c:pt idx="9929">
                  <c:v>0.22811000000000001</c:v>
                </c:pt>
                <c:pt idx="9930">
                  <c:v>0.22817000000000001</c:v>
                </c:pt>
                <c:pt idx="9931">
                  <c:v>0.22822999999999999</c:v>
                </c:pt>
                <c:pt idx="9932">
                  <c:v>0.22828999999999999</c:v>
                </c:pt>
                <c:pt idx="9933">
                  <c:v>0.22835</c:v>
                </c:pt>
                <c:pt idx="9934">
                  <c:v>0.22841</c:v>
                </c:pt>
                <c:pt idx="9935">
                  <c:v>0.22846</c:v>
                </c:pt>
                <c:pt idx="9936">
                  <c:v>0.22852</c:v>
                </c:pt>
                <c:pt idx="9937">
                  <c:v>0.22857</c:v>
                </c:pt>
                <c:pt idx="9938">
                  <c:v>0.22863</c:v>
                </c:pt>
                <c:pt idx="9939">
                  <c:v>0.22867999999999999</c:v>
                </c:pt>
                <c:pt idx="9940">
                  <c:v>0.22872999999999999</c:v>
                </c:pt>
                <c:pt idx="9941">
                  <c:v>0.22878999999999999</c:v>
                </c:pt>
                <c:pt idx="9942">
                  <c:v>0.22883999999999999</c:v>
                </c:pt>
                <c:pt idx="9943">
                  <c:v>0.22889000000000001</c:v>
                </c:pt>
                <c:pt idx="9944">
                  <c:v>0.22894</c:v>
                </c:pt>
                <c:pt idx="9945">
                  <c:v>0.22899</c:v>
                </c:pt>
                <c:pt idx="9946">
                  <c:v>0.22903999999999999</c:v>
                </c:pt>
                <c:pt idx="9947">
                  <c:v>0.22908999999999999</c:v>
                </c:pt>
                <c:pt idx="9948">
                  <c:v>0.22914000000000001</c:v>
                </c:pt>
                <c:pt idx="9949">
                  <c:v>0.22917999999999999</c:v>
                </c:pt>
                <c:pt idx="9950">
                  <c:v>0.22922999999999999</c:v>
                </c:pt>
                <c:pt idx="9951">
                  <c:v>0.22928000000000001</c:v>
                </c:pt>
                <c:pt idx="9952">
                  <c:v>0.22932</c:v>
                </c:pt>
                <c:pt idx="9953">
                  <c:v>0.22936999999999999</c:v>
                </c:pt>
                <c:pt idx="9954">
                  <c:v>0.22941</c:v>
                </c:pt>
                <c:pt idx="9955">
                  <c:v>0.22944999999999999</c:v>
                </c:pt>
                <c:pt idx="9956">
                  <c:v>0.22950000000000001</c:v>
                </c:pt>
                <c:pt idx="9957">
                  <c:v>0.22953999999999999</c:v>
                </c:pt>
                <c:pt idx="9958">
                  <c:v>0.22958000000000001</c:v>
                </c:pt>
                <c:pt idx="9959">
                  <c:v>0.22961999999999999</c:v>
                </c:pt>
                <c:pt idx="9960">
                  <c:v>0.22966</c:v>
                </c:pt>
                <c:pt idx="9961">
                  <c:v>0.22969999999999999</c:v>
                </c:pt>
                <c:pt idx="9962">
                  <c:v>0.22974</c:v>
                </c:pt>
                <c:pt idx="9963">
                  <c:v>0.22978000000000001</c:v>
                </c:pt>
                <c:pt idx="9964">
                  <c:v>0.22982</c:v>
                </c:pt>
                <c:pt idx="9965">
                  <c:v>0.22985</c:v>
                </c:pt>
                <c:pt idx="9966">
                  <c:v>0.22989000000000001</c:v>
                </c:pt>
                <c:pt idx="9967">
                  <c:v>0.22993</c:v>
                </c:pt>
                <c:pt idx="9968">
                  <c:v>0.22996</c:v>
                </c:pt>
                <c:pt idx="9969">
                  <c:v>0.23</c:v>
                </c:pt>
                <c:pt idx="9970">
                  <c:v>0.23003000000000001</c:v>
                </c:pt>
                <c:pt idx="9971">
                  <c:v>0.23005999999999999</c:v>
                </c:pt>
                <c:pt idx="9972">
                  <c:v>0.2301</c:v>
                </c:pt>
                <c:pt idx="9973">
                  <c:v>0.23013</c:v>
                </c:pt>
                <c:pt idx="9974">
                  <c:v>0.23016</c:v>
                </c:pt>
                <c:pt idx="9975">
                  <c:v>0.23019000000000001</c:v>
                </c:pt>
                <c:pt idx="9976">
                  <c:v>0.23022000000000001</c:v>
                </c:pt>
                <c:pt idx="9977">
                  <c:v>0.23025000000000001</c:v>
                </c:pt>
                <c:pt idx="9978">
                  <c:v>0.23028000000000001</c:v>
                </c:pt>
                <c:pt idx="9979">
                  <c:v>0.23030999999999999</c:v>
                </c:pt>
                <c:pt idx="9980">
                  <c:v>0.23033999999999999</c:v>
                </c:pt>
                <c:pt idx="9981">
                  <c:v>0.23036999999999999</c:v>
                </c:pt>
                <c:pt idx="9982">
                  <c:v>0.23039000000000001</c:v>
                </c:pt>
                <c:pt idx="9983">
                  <c:v>0.23042000000000001</c:v>
                </c:pt>
                <c:pt idx="9984">
                  <c:v>0.23044000000000001</c:v>
                </c:pt>
                <c:pt idx="9985">
                  <c:v>0.23047000000000001</c:v>
                </c:pt>
                <c:pt idx="9986">
                  <c:v>0.23049</c:v>
                </c:pt>
                <c:pt idx="9987">
                  <c:v>0.23052</c:v>
                </c:pt>
                <c:pt idx="9988">
                  <c:v>0.23053999999999999</c:v>
                </c:pt>
                <c:pt idx="9989">
                  <c:v>0.23055999999999999</c:v>
                </c:pt>
                <c:pt idx="9990">
                  <c:v>0.23058999999999999</c:v>
                </c:pt>
                <c:pt idx="9991">
                  <c:v>0.23061000000000001</c:v>
                </c:pt>
                <c:pt idx="9992">
                  <c:v>0.23063</c:v>
                </c:pt>
                <c:pt idx="9993">
                  <c:v>0.23064999999999999</c:v>
                </c:pt>
                <c:pt idx="9994">
                  <c:v>0.23066999999999999</c:v>
                </c:pt>
                <c:pt idx="9995">
                  <c:v>0.23069000000000001</c:v>
                </c:pt>
                <c:pt idx="9996">
                  <c:v>0.23071</c:v>
                </c:pt>
                <c:pt idx="9997">
                  <c:v>0.23072999999999999</c:v>
                </c:pt>
                <c:pt idx="9998">
                  <c:v>0.23074</c:v>
                </c:pt>
                <c:pt idx="9999">
                  <c:v>0.23075999999999999</c:v>
                </c:pt>
                <c:pt idx="10000">
                  <c:v>0.23078000000000001</c:v>
                </c:pt>
                <c:pt idx="10001">
                  <c:v>0.23079</c:v>
                </c:pt>
                <c:pt idx="10002">
                  <c:v>0.23080999999999999</c:v>
                </c:pt>
                <c:pt idx="10003">
                  <c:v>0.23082</c:v>
                </c:pt>
                <c:pt idx="10004">
                  <c:v>0.23083999999999999</c:v>
                </c:pt>
                <c:pt idx="10005">
                  <c:v>0.23085</c:v>
                </c:pt>
                <c:pt idx="10006">
                  <c:v>0.23086999999999999</c:v>
                </c:pt>
                <c:pt idx="10007">
                  <c:v>0.23088</c:v>
                </c:pt>
                <c:pt idx="10008">
                  <c:v>0.23089000000000001</c:v>
                </c:pt>
                <c:pt idx="10009">
                  <c:v>0.23089999999999999</c:v>
                </c:pt>
                <c:pt idx="10010">
                  <c:v>0.23091</c:v>
                </c:pt>
                <c:pt idx="10011">
                  <c:v>0.23091999999999999</c:v>
                </c:pt>
                <c:pt idx="10012">
                  <c:v>0.23093</c:v>
                </c:pt>
                <c:pt idx="10013">
                  <c:v>0.23094000000000001</c:v>
                </c:pt>
                <c:pt idx="10014">
                  <c:v>0.23094999999999999</c:v>
                </c:pt>
                <c:pt idx="10015">
                  <c:v>0.23096</c:v>
                </c:pt>
                <c:pt idx="10016">
                  <c:v>0.23097000000000001</c:v>
                </c:pt>
                <c:pt idx="10017">
                  <c:v>0.23097000000000001</c:v>
                </c:pt>
                <c:pt idx="10018">
                  <c:v>0.23097999999999999</c:v>
                </c:pt>
                <c:pt idx="10019">
                  <c:v>0.23099</c:v>
                </c:pt>
                <c:pt idx="10020">
                  <c:v>0.23099</c:v>
                </c:pt>
                <c:pt idx="10021">
                  <c:v>0.23100000000000001</c:v>
                </c:pt>
                <c:pt idx="10022">
                  <c:v>0.23100000000000001</c:v>
                </c:pt>
                <c:pt idx="10023">
                  <c:v>0.23100999999999999</c:v>
                </c:pt>
                <c:pt idx="10024">
                  <c:v>0.23100999999999999</c:v>
                </c:pt>
                <c:pt idx="10025">
                  <c:v>0.23100999999999999</c:v>
                </c:pt>
                <c:pt idx="10026">
                  <c:v>0.23100999999999999</c:v>
                </c:pt>
                <c:pt idx="10027">
                  <c:v>0.23102</c:v>
                </c:pt>
                <c:pt idx="10028">
                  <c:v>0.23102</c:v>
                </c:pt>
                <c:pt idx="10029">
                  <c:v>0.23102</c:v>
                </c:pt>
                <c:pt idx="10030">
                  <c:v>0.23102</c:v>
                </c:pt>
                <c:pt idx="10031">
                  <c:v>0.23102</c:v>
                </c:pt>
                <c:pt idx="10032">
                  <c:v>0.23102</c:v>
                </c:pt>
                <c:pt idx="10033">
                  <c:v>0.23102</c:v>
                </c:pt>
                <c:pt idx="10034">
                  <c:v>0.23100999999999999</c:v>
                </c:pt>
                <c:pt idx="10035">
                  <c:v>0.23100999999999999</c:v>
                </c:pt>
                <c:pt idx="10036">
                  <c:v>0.23100999999999999</c:v>
                </c:pt>
                <c:pt idx="10037">
                  <c:v>0.23100999999999999</c:v>
                </c:pt>
                <c:pt idx="10038">
                  <c:v>0.23100000000000001</c:v>
                </c:pt>
                <c:pt idx="10039">
                  <c:v>0.23100000000000001</c:v>
                </c:pt>
                <c:pt idx="10040">
                  <c:v>0.23099</c:v>
                </c:pt>
                <c:pt idx="10041">
                  <c:v>0.23099</c:v>
                </c:pt>
                <c:pt idx="10042">
                  <c:v>0.23097999999999999</c:v>
                </c:pt>
                <c:pt idx="10043">
                  <c:v>0.23097999999999999</c:v>
                </c:pt>
                <c:pt idx="10044">
                  <c:v>0.23097000000000001</c:v>
                </c:pt>
                <c:pt idx="10045">
                  <c:v>0.23096</c:v>
                </c:pt>
                <c:pt idx="10046">
                  <c:v>0.23094999999999999</c:v>
                </c:pt>
                <c:pt idx="10047">
                  <c:v>0.23094000000000001</c:v>
                </c:pt>
                <c:pt idx="10048">
                  <c:v>0.23094000000000001</c:v>
                </c:pt>
                <c:pt idx="10049">
                  <c:v>0.23093</c:v>
                </c:pt>
                <c:pt idx="10050">
                  <c:v>0.23091999999999999</c:v>
                </c:pt>
                <c:pt idx="10051">
                  <c:v>0.23091</c:v>
                </c:pt>
                <c:pt idx="10052">
                  <c:v>0.23089999999999999</c:v>
                </c:pt>
                <c:pt idx="10053">
                  <c:v>0.23088</c:v>
                </c:pt>
                <c:pt idx="10054">
                  <c:v>0.23086999999999999</c:v>
                </c:pt>
                <c:pt idx="10055">
                  <c:v>0.23086000000000001</c:v>
                </c:pt>
                <c:pt idx="10056">
                  <c:v>0.23085</c:v>
                </c:pt>
                <c:pt idx="10057">
                  <c:v>0.23083000000000001</c:v>
                </c:pt>
                <c:pt idx="10058">
                  <c:v>0.23082</c:v>
                </c:pt>
                <c:pt idx="10059">
                  <c:v>0.23080999999999999</c:v>
                </c:pt>
                <c:pt idx="10060">
                  <c:v>0.23079</c:v>
                </c:pt>
                <c:pt idx="10061">
                  <c:v>0.23078000000000001</c:v>
                </c:pt>
                <c:pt idx="10062">
                  <c:v>0.23075999999999999</c:v>
                </c:pt>
                <c:pt idx="10063">
                  <c:v>0.23074</c:v>
                </c:pt>
                <c:pt idx="10064">
                  <c:v>0.23072999999999999</c:v>
                </c:pt>
                <c:pt idx="10065">
                  <c:v>0.23071</c:v>
                </c:pt>
                <c:pt idx="10066">
                  <c:v>0.23069000000000001</c:v>
                </c:pt>
                <c:pt idx="10067">
                  <c:v>0.23066999999999999</c:v>
                </c:pt>
                <c:pt idx="10068">
                  <c:v>0.23064999999999999</c:v>
                </c:pt>
                <c:pt idx="10069">
                  <c:v>0.23064000000000001</c:v>
                </c:pt>
                <c:pt idx="10070">
                  <c:v>0.23061999999999999</c:v>
                </c:pt>
                <c:pt idx="10071">
                  <c:v>0.2306</c:v>
                </c:pt>
                <c:pt idx="10072">
                  <c:v>0.23058000000000001</c:v>
                </c:pt>
                <c:pt idx="10073">
                  <c:v>0.23055</c:v>
                </c:pt>
                <c:pt idx="10074">
                  <c:v>0.23053000000000001</c:v>
                </c:pt>
                <c:pt idx="10075">
                  <c:v>0.23050999999999999</c:v>
                </c:pt>
                <c:pt idx="10076">
                  <c:v>0.23049</c:v>
                </c:pt>
                <c:pt idx="10077">
                  <c:v>0.23047000000000001</c:v>
                </c:pt>
                <c:pt idx="10078">
                  <c:v>0.23044000000000001</c:v>
                </c:pt>
                <c:pt idx="10079">
                  <c:v>0.23042000000000001</c:v>
                </c:pt>
                <c:pt idx="10080">
                  <c:v>0.23039000000000001</c:v>
                </c:pt>
                <c:pt idx="10081">
                  <c:v>0.23036999999999999</c:v>
                </c:pt>
                <c:pt idx="10082">
                  <c:v>0.23035</c:v>
                </c:pt>
                <c:pt idx="10083">
                  <c:v>0.23032</c:v>
                </c:pt>
                <c:pt idx="10084">
                  <c:v>0.23028999999999999</c:v>
                </c:pt>
                <c:pt idx="10085">
                  <c:v>0.23027</c:v>
                </c:pt>
                <c:pt idx="10086">
                  <c:v>0.23024</c:v>
                </c:pt>
                <c:pt idx="10087">
                  <c:v>0.23021</c:v>
                </c:pt>
                <c:pt idx="10088">
                  <c:v>0.23019000000000001</c:v>
                </c:pt>
                <c:pt idx="10089">
                  <c:v>0.23016</c:v>
                </c:pt>
                <c:pt idx="10090">
                  <c:v>0.23013</c:v>
                </c:pt>
                <c:pt idx="10091">
                  <c:v>0.2301</c:v>
                </c:pt>
                <c:pt idx="10092">
                  <c:v>0.23007</c:v>
                </c:pt>
                <c:pt idx="10093">
                  <c:v>0.23003999999999999</c:v>
                </c:pt>
                <c:pt idx="10094">
                  <c:v>0.23000999999999999</c:v>
                </c:pt>
                <c:pt idx="10095">
                  <c:v>0.22997999999999999</c:v>
                </c:pt>
                <c:pt idx="10096">
                  <c:v>0.22994999999999999</c:v>
                </c:pt>
                <c:pt idx="10097">
                  <c:v>0.22992000000000001</c:v>
                </c:pt>
                <c:pt idx="10098">
                  <c:v>0.22988</c:v>
                </c:pt>
                <c:pt idx="10099">
                  <c:v>0.22985</c:v>
                </c:pt>
                <c:pt idx="10100">
                  <c:v>0.22982</c:v>
                </c:pt>
                <c:pt idx="10101">
                  <c:v>0.22978000000000001</c:v>
                </c:pt>
                <c:pt idx="10102">
                  <c:v>0.22975000000000001</c:v>
                </c:pt>
                <c:pt idx="10103">
                  <c:v>0.22972000000000001</c:v>
                </c:pt>
                <c:pt idx="10104">
                  <c:v>0.22968</c:v>
                </c:pt>
                <c:pt idx="10105">
                  <c:v>0.22964999999999999</c:v>
                </c:pt>
                <c:pt idx="10106">
                  <c:v>0.22961000000000001</c:v>
                </c:pt>
                <c:pt idx="10107">
                  <c:v>0.22957</c:v>
                </c:pt>
                <c:pt idx="10108">
                  <c:v>0.22953999999999999</c:v>
                </c:pt>
                <c:pt idx="10109">
                  <c:v>0.22950000000000001</c:v>
                </c:pt>
                <c:pt idx="10110">
                  <c:v>0.22946</c:v>
                </c:pt>
                <c:pt idx="10111">
                  <c:v>0.22943</c:v>
                </c:pt>
                <c:pt idx="10112">
                  <c:v>0.22939000000000001</c:v>
                </c:pt>
                <c:pt idx="10113">
                  <c:v>0.22935</c:v>
                </c:pt>
                <c:pt idx="10114">
                  <c:v>0.22931000000000001</c:v>
                </c:pt>
                <c:pt idx="10115">
                  <c:v>0.22927</c:v>
                </c:pt>
                <c:pt idx="10116">
                  <c:v>0.22922999999999999</c:v>
                </c:pt>
                <c:pt idx="10117">
                  <c:v>0.22919</c:v>
                </c:pt>
                <c:pt idx="10118">
                  <c:v>0.22914999999999999</c:v>
                </c:pt>
                <c:pt idx="10119">
                  <c:v>0.22911000000000001</c:v>
                </c:pt>
                <c:pt idx="10120">
                  <c:v>0.22907</c:v>
                </c:pt>
                <c:pt idx="10121">
                  <c:v>0.22903000000000001</c:v>
                </c:pt>
                <c:pt idx="10122">
                  <c:v>0.22897999999999999</c:v>
                </c:pt>
                <c:pt idx="10123">
                  <c:v>0.22894</c:v>
                </c:pt>
                <c:pt idx="10124">
                  <c:v>0.22889999999999999</c:v>
                </c:pt>
                <c:pt idx="10125">
                  <c:v>0.22885</c:v>
                </c:pt>
                <c:pt idx="10126">
                  <c:v>0.22881000000000001</c:v>
                </c:pt>
                <c:pt idx="10127">
                  <c:v>0.22877</c:v>
                </c:pt>
                <c:pt idx="10128">
                  <c:v>0.22872000000000001</c:v>
                </c:pt>
                <c:pt idx="10129">
                  <c:v>0.22867999999999999</c:v>
                </c:pt>
                <c:pt idx="10130">
                  <c:v>0.22863</c:v>
                </c:pt>
                <c:pt idx="10131">
                  <c:v>0.22858000000000001</c:v>
                </c:pt>
                <c:pt idx="10132">
                  <c:v>0.22853999999999999</c:v>
                </c:pt>
                <c:pt idx="10133">
                  <c:v>0.22849</c:v>
                </c:pt>
                <c:pt idx="10134">
                  <c:v>0.22844</c:v>
                </c:pt>
                <c:pt idx="10135">
                  <c:v>0.22839999999999999</c:v>
                </c:pt>
                <c:pt idx="10136">
                  <c:v>0.22835</c:v>
                </c:pt>
                <c:pt idx="10137">
                  <c:v>0.2283</c:v>
                </c:pt>
                <c:pt idx="10138">
                  <c:v>0.22825000000000001</c:v>
                </c:pt>
                <c:pt idx="10139">
                  <c:v>0.22819999999999999</c:v>
                </c:pt>
                <c:pt idx="10140">
                  <c:v>0.22814999999999999</c:v>
                </c:pt>
                <c:pt idx="10141">
                  <c:v>0.2281</c:v>
                </c:pt>
                <c:pt idx="10142">
                  <c:v>0.22805</c:v>
                </c:pt>
                <c:pt idx="10143">
                  <c:v>0.22800000000000001</c:v>
                </c:pt>
                <c:pt idx="10144">
                  <c:v>0.22795000000000001</c:v>
                </c:pt>
                <c:pt idx="10145">
                  <c:v>0.22789999999999999</c:v>
                </c:pt>
                <c:pt idx="10146">
                  <c:v>0.22785</c:v>
                </c:pt>
                <c:pt idx="10147">
                  <c:v>0.2278</c:v>
                </c:pt>
                <c:pt idx="10148">
                  <c:v>0.22775000000000001</c:v>
                </c:pt>
                <c:pt idx="10149">
                  <c:v>0.22769</c:v>
                </c:pt>
                <c:pt idx="10150">
                  <c:v>0.22764000000000001</c:v>
                </c:pt>
                <c:pt idx="10151">
                  <c:v>0.22758999999999999</c:v>
                </c:pt>
                <c:pt idx="10152">
                  <c:v>0.22753000000000001</c:v>
                </c:pt>
                <c:pt idx="10153">
                  <c:v>0.22747999999999999</c:v>
                </c:pt>
                <c:pt idx="10154">
                  <c:v>0.22742000000000001</c:v>
                </c:pt>
                <c:pt idx="10155">
                  <c:v>0.22736999999999999</c:v>
                </c:pt>
                <c:pt idx="10156">
                  <c:v>0.22731000000000001</c:v>
                </c:pt>
                <c:pt idx="10157">
                  <c:v>0.22725999999999999</c:v>
                </c:pt>
                <c:pt idx="10158">
                  <c:v>0.22720000000000001</c:v>
                </c:pt>
                <c:pt idx="10159">
                  <c:v>0.22714000000000001</c:v>
                </c:pt>
                <c:pt idx="10160">
                  <c:v>0.22708999999999999</c:v>
                </c:pt>
                <c:pt idx="10161">
                  <c:v>0.22703000000000001</c:v>
                </c:pt>
                <c:pt idx="10162">
                  <c:v>0.22697000000000001</c:v>
                </c:pt>
                <c:pt idx="10163">
                  <c:v>0.22691</c:v>
                </c:pt>
                <c:pt idx="10164">
                  <c:v>0.22686000000000001</c:v>
                </c:pt>
                <c:pt idx="10165">
                  <c:v>0.2268</c:v>
                </c:pt>
                <c:pt idx="10166">
                  <c:v>0.22674</c:v>
                </c:pt>
                <c:pt idx="10167">
                  <c:v>0.22667999999999999</c:v>
                </c:pt>
                <c:pt idx="10168">
                  <c:v>0.22661999999999999</c:v>
                </c:pt>
                <c:pt idx="10169">
                  <c:v>0.22656000000000001</c:v>
                </c:pt>
                <c:pt idx="10170">
                  <c:v>0.22650000000000001</c:v>
                </c:pt>
                <c:pt idx="10171">
                  <c:v>0.22644</c:v>
                </c:pt>
                <c:pt idx="10172">
                  <c:v>0.22638</c:v>
                </c:pt>
                <c:pt idx="10173">
                  <c:v>0.22631999999999999</c:v>
                </c:pt>
                <c:pt idx="10174">
                  <c:v>0.22625000000000001</c:v>
                </c:pt>
                <c:pt idx="10175">
                  <c:v>0.22619</c:v>
                </c:pt>
                <c:pt idx="10176">
                  <c:v>0.22613</c:v>
                </c:pt>
                <c:pt idx="10177">
                  <c:v>0.22606999999999999</c:v>
                </c:pt>
                <c:pt idx="10178">
                  <c:v>0.22600000000000001</c:v>
                </c:pt>
                <c:pt idx="10179">
                  <c:v>0.22594</c:v>
                </c:pt>
                <c:pt idx="10180">
                  <c:v>0.22588</c:v>
                </c:pt>
                <c:pt idx="10181">
                  <c:v>0.22581000000000001</c:v>
                </c:pt>
                <c:pt idx="10182">
                  <c:v>0.22575000000000001</c:v>
                </c:pt>
                <c:pt idx="10183">
                  <c:v>0.22567999999999999</c:v>
                </c:pt>
                <c:pt idx="10184">
                  <c:v>0.22561999999999999</c:v>
                </c:pt>
                <c:pt idx="10185">
                  <c:v>0.22555</c:v>
                </c:pt>
                <c:pt idx="10186">
                  <c:v>0.22548000000000001</c:v>
                </c:pt>
                <c:pt idx="10187">
                  <c:v>0.22542000000000001</c:v>
                </c:pt>
                <c:pt idx="10188">
                  <c:v>0.22534999999999999</c:v>
                </c:pt>
                <c:pt idx="10189">
                  <c:v>0.22528999999999999</c:v>
                </c:pt>
                <c:pt idx="10190">
                  <c:v>0.22522</c:v>
                </c:pt>
                <c:pt idx="10191">
                  <c:v>0.22514999999999999</c:v>
                </c:pt>
                <c:pt idx="10192">
                  <c:v>0.22508</c:v>
                </c:pt>
                <c:pt idx="10193">
                  <c:v>0.22500999999999999</c:v>
                </c:pt>
                <c:pt idx="10194">
                  <c:v>0.22495000000000001</c:v>
                </c:pt>
                <c:pt idx="10195">
                  <c:v>0.22488</c:v>
                </c:pt>
                <c:pt idx="10196">
                  <c:v>0.22481000000000001</c:v>
                </c:pt>
                <c:pt idx="10197">
                  <c:v>0.22474</c:v>
                </c:pt>
                <c:pt idx="10198">
                  <c:v>0.22467000000000001</c:v>
                </c:pt>
                <c:pt idx="10199">
                  <c:v>0.22459999999999999</c:v>
                </c:pt>
                <c:pt idx="10200">
                  <c:v>0.22453000000000001</c:v>
                </c:pt>
                <c:pt idx="10201">
                  <c:v>0.22445999999999999</c:v>
                </c:pt>
                <c:pt idx="10202">
                  <c:v>0.22439000000000001</c:v>
                </c:pt>
                <c:pt idx="10203">
                  <c:v>0.22431000000000001</c:v>
                </c:pt>
                <c:pt idx="10204">
                  <c:v>0.22423999999999999</c:v>
                </c:pt>
                <c:pt idx="10205">
                  <c:v>0.22417000000000001</c:v>
                </c:pt>
                <c:pt idx="10206">
                  <c:v>0.22409999999999999</c:v>
                </c:pt>
                <c:pt idx="10207">
                  <c:v>0.22402</c:v>
                </c:pt>
                <c:pt idx="10208">
                  <c:v>0.22395000000000001</c:v>
                </c:pt>
                <c:pt idx="10209">
                  <c:v>0.22388</c:v>
                </c:pt>
                <c:pt idx="10210">
                  <c:v>0.2238</c:v>
                </c:pt>
                <c:pt idx="10211">
                  <c:v>0.22373000000000001</c:v>
                </c:pt>
                <c:pt idx="10212">
                  <c:v>0.22366</c:v>
                </c:pt>
                <c:pt idx="10213">
                  <c:v>0.22358</c:v>
                </c:pt>
                <c:pt idx="10214">
                  <c:v>0.22350999999999999</c:v>
                </c:pt>
                <c:pt idx="10215">
                  <c:v>0.22342999999999999</c:v>
                </c:pt>
                <c:pt idx="10216">
                  <c:v>0.22334999999999999</c:v>
                </c:pt>
                <c:pt idx="10217">
                  <c:v>0.22328000000000001</c:v>
                </c:pt>
                <c:pt idx="10218">
                  <c:v>0.22320000000000001</c:v>
                </c:pt>
                <c:pt idx="10219">
                  <c:v>0.22313</c:v>
                </c:pt>
                <c:pt idx="10220">
                  <c:v>0.22305</c:v>
                </c:pt>
                <c:pt idx="10221">
                  <c:v>0.22297</c:v>
                </c:pt>
                <c:pt idx="10222">
                  <c:v>0.22289</c:v>
                </c:pt>
                <c:pt idx="10223">
                  <c:v>0.22281999999999999</c:v>
                </c:pt>
                <c:pt idx="10224">
                  <c:v>0.22273999999999999</c:v>
                </c:pt>
                <c:pt idx="10225">
                  <c:v>0.22266</c:v>
                </c:pt>
                <c:pt idx="10226">
                  <c:v>0.22258</c:v>
                </c:pt>
                <c:pt idx="10227">
                  <c:v>0.2225</c:v>
                </c:pt>
                <c:pt idx="10228">
                  <c:v>0.22242000000000001</c:v>
                </c:pt>
                <c:pt idx="10229">
                  <c:v>0.22234000000000001</c:v>
                </c:pt>
                <c:pt idx="10230">
                  <c:v>0.22226000000000001</c:v>
                </c:pt>
                <c:pt idx="10231">
                  <c:v>0.22217999999999999</c:v>
                </c:pt>
                <c:pt idx="10232">
                  <c:v>0.22209999999999999</c:v>
                </c:pt>
                <c:pt idx="10233">
                  <c:v>0.22202</c:v>
                </c:pt>
                <c:pt idx="10234">
                  <c:v>0.22194</c:v>
                </c:pt>
                <c:pt idx="10235">
                  <c:v>0.22186</c:v>
                </c:pt>
                <c:pt idx="10236">
                  <c:v>0.22178</c:v>
                </c:pt>
                <c:pt idx="10237">
                  <c:v>0.22170000000000001</c:v>
                </c:pt>
                <c:pt idx="10238">
                  <c:v>0.22162000000000001</c:v>
                </c:pt>
                <c:pt idx="10239">
                  <c:v>0.22153</c:v>
                </c:pt>
                <c:pt idx="10240">
                  <c:v>0.22145000000000001</c:v>
                </c:pt>
                <c:pt idx="10241">
                  <c:v>0.22137000000000001</c:v>
                </c:pt>
                <c:pt idx="10242">
                  <c:v>0.22128999999999999</c:v>
                </c:pt>
                <c:pt idx="10243">
                  <c:v>0.22120000000000001</c:v>
                </c:pt>
                <c:pt idx="10244">
                  <c:v>0.22112000000000001</c:v>
                </c:pt>
                <c:pt idx="10245">
                  <c:v>0.22103</c:v>
                </c:pt>
                <c:pt idx="10246">
                  <c:v>0.22095000000000001</c:v>
                </c:pt>
                <c:pt idx="10247">
                  <c:v>0.22086</c:v>
                </c:pt>
                <c:pt idx="10248">
                  <c:v>0.22078</c:v>
                </c:pt>
                <c:pt idx="10249">
                  <c:v>0.22069</c:v>
                </c:pt>
                <c:pt idx="10250">
                  <c:v>0.22061</c:v>
                </c:pt>
                <c:pt idx="10251">
                  <c:v>0.22051999999999999</c:v>
                </c:pt>
                <c:pt idx="10252">
                  <c:v>0.22044</c:v>
                </c:pt>
                <c:pt idx="10253">
                  <c:v>0.22034999999999999</c:v>
                </c:pt>
                <c:pt idx="10254">
                  <c:v>0.22026000000000001</c:v>
                </c:pt>
                <c:pt idx="10255">
                  <c:v>0.22017999999999999</c:v>
                </c:pt>
                <c:pt idx="10256">
                  <c:v>0.22009000000000001</c:v>
                </c:pt>
                <c:pt idx="10257">
                  <c:v>0.22</c:v>
                </c:pt>
                <c:pt idx="10258">
                  <c:v>0.21992</c:v>
                </c:pt>
                <c:pt idx="10259">
                  <c:v>0.21983</c:v>
                </c:pt>
                <c:pt idx="10260">
                  <c:v>0.21973999999999999</c:v>
                </c:pt>
                <c:pt idx="10261">
                  <c:v>0.21965000000000001</c:v>
                </c:pt>
                <c:pt idx="10262">
                  <c:v>0.21956000000000001</c:v>
                </c:pt>
                <c:pt idx="10263">
                  <c:v>0.21947</c:v>
                </c:pt>
                <c:pt idx="10264">
                  <c:v>0.21937999999999999</c:v>
                </c:pt>
                <c:pt idx="10265">
                  <c:v>0.21929000000000001</c:v>
                </c:pt>
                <c:pt idx="10266">
                  <c:v>0.21920000000000001</c:v>
                </c:pt>
                <c:pt idx="10267">
                  <c:v>0.21911</c:v>
                </c:pt>
                <c:pt idx="10268">
                  <c:v>0.21901999999999999</c:v>
                </c:pt>
                <c:pt idx="10269">
                  <c:v>0.21893000000000001</c:v>
                </c:pt>
                <c:pt idx="10270">
                  <c:v>0.21884000000000001</c:v>
                </c:pt>
                <c:pt idx="10271">
                  <c:v>0.21875</c:v>
                </c:pt>
                <c:pt idx="10272">
                  <c:v>0.21865999999999999</c:v>
                </c:pt>
                <c:pt idx="10273">
                  <c:v>0.21856999999999999</c:v>
                </c:pt>
                <c:pt idx="10274">
                  <c:v>0.21848000000000001</c:v>
                </c:pt>
                <c:pt idx="10275">
                  <c:v>0.21839</c:v>
                </c:pt>
                <c:pt idx="10276">
                  <c:v>0.21829000000000001</c:v>
                </c:pt>
                <c:pt idx="10277">
                  <c:v>0.21820000000000001</c:v>
                </c:pt>
                <c:pt idx="10278">
                  <c:v>0.21811</c:v>
                </c:pt>
                <c:pt idx="10279">
                  <c:v>0.21801000000000001</c:v>
                </c:pt>
                <c:pt idx="10280">
                  <c:v>0.21792</c:v>
                </c:pt>
                <c:pt idx="10281">
                  <c:v>0.21783</c:v>
                </c:pt>
                <c:pt idx="10282">
                  <c:v>0.21773000000000001</c:v>
                </c:pt>
                <c:pt idx="10283">
                  <c:v>0.21764</c:v>
                </c:pt>
                <c:pt idx="10284">
                  <c:v>0.21754999999999999</c:v>
                </c:pt>
                <c:pt idx="10285">
                  <c:v>0.21745</c:v>
                </c:pt>
                <c:pt idx="10286">
                  <c:v>0.21736</c:v>
                </c:pt>
                <c:pt idx="10287">
                  <c:v>0.21726000000000001</c:v>
                </c:pt>
                <c:pt idx="10288">
                  <c:v>0.21717</c:v>
                </c:pt>
                <c:pt idx="10289">
                  <c:v>0.21707000000000001</c:v>
                </c:pt>
                <c:pt idx="10290">
                  <c:v>0.21698000000000001</c:v>
                </c:pt>
                <c:pt idx="10291">
                  <c:v>0.21687999999999999</c:v>
                </c:pt>
                <c:pt idx="10292">
                  <c:v>0.21678</c:v>
                </c:pt>
                <c:pt idx="10293">
                  <c:v>0.21668999999999999</c:v>
                </c:pt>
                <c:pt idx="10294">
                  <c:v>0.21659</c:v>
                </c:pt>
                <c:pt idx="10295">
                  <c:v>0.21648999999999999</c:v>
                </c:pt>
                <c:pt idx="10296">
                  <c:v>0.21640000000000001</c:v>
                </c:pt>
                <c:pt idx="10297">
                  <c:v>0.21629999999999999</c:v>
                </c:pt>
                <c:pt idx="10298">
                  <c:v>0.2162</c:v>
                </c:pt>
                <c:pt idx="10299">
                  <c:v>0.21609999999999999</c:v>
                </c:pt>
                <c:pt idx="10300">
                  <c:v>0.21601000000000001</c:v>
                </c:pt>
                <c:pt idx="10301">
                  <c:v>0.21590999999999999</c:v>
                </c:pt>
                <c:pt idx="10302">
                  <c:v>0.21581</c:v>
                </c:pt>
                <c:pt idx="10303">
                  <c:v>0.21571000000000001</c:v>
                </c:pt>
                <c:pt idx="10304">
                  <c:v>0.21561</c:v>
                </c:pt>
                <c:pt idx="10305">
                  <c:v>0.21551000000000001</c:v>
                </c:pt>
                <c:pt idx="10306">
                  <c:v>0.21540999999999999</c:v>
                </c:pt>
                <c:pt idx="10307">
                  <c:v>0.21531</c:v>
                </c:pt>
                <c:pt idx="10308">
                  <c:v>0.21521000000000001</c:v>
                </c:pt>
                <c:pt idx="10309">
                  <c:v>0.21511</c:v>
                </c:pt>
                <c:pt idx="10310">
                  <c:v>0.21501000000000001</c:v>
                </c:pt>
                <c:pt idx="10311">
                  <c:v>0.21490999999999999</c:v>
                </c:pt>
                <c:pt idx="10312">
                  <c:v>0.21481</c:v>
                </c:pt>
                <c:pt idx="10313">
                  <c:v>0.21471000000000001</c:v>
                </c:pt>
                <c:pt idx="10314">
                  <c:v>0.21461</c:v>
                </c:pt>
                <c:pt idx="10315">
                  <c:v>0.21451000000000001</c:v>
                </c:pt>
                <c:pt idx="10316">
                  <c:v>0.21440000000000001</c:v>
                </c:pt>
                <c:pt idx="10317">
                  <c:v>0.21429999999999999</c:v>
                </c:pt>
                <c:pt idx="10318">
                  <c:v>0.2142</c:v>
                </c:pt>
                <c:pt idx="10319">
                  <c:v>0.21410000000000001</c:v>
                </c:pt>
                <c:pt idx="10320">
                  <c:v>0.214</c:v>
                </c:pt>
                <c:pt idx="10321">
                  <c:v>0.21389</c:v>
                </c:pt>
                <c:pt idx="10322">
                  <c:v>0.21379000000000001</c:v>
                </c:pt>
                <c:pt idx="10323">
                  <c:v>0.21368999999999999</c:v>
                </c:pt>
                <c:pt idx="10324">
                  <c:v>0.21357999999999999</c:v>
                </c:pt>
                <c:pt idx="10325">
                  <c:v>0.21348</c:v>
                </c:pt>
                <c:pt idx="10326">
                  <c:v>0.21337999999999999</c:v>
                </c:pt>
                <c:pt idx="10327">
                  <c:v>0.21326999999999999</c:v>
                </c:pt>
                <c:pt idx="10328">
                  <c:v>0.21317</c:v>
                </c:pt>
                <c:pt idx="10329">
                  <c:v>0.21306</c:v>
                </c:pt>
                <c:pt idx="10330">
                  <c:v>0.21296000000000001</c:v>
                </c:pt>
                <c:pt idx="10331">
                  <c:v>0.21285000000000001</c:v>
                </c:pt>
                <c:pt idx="10332">
                  <c:v>0.21274999999999999</c:v>
                </c:pt>
                <c:pt idx="10333">
                  <c:v>0.21264</c:v>
                </c:pt>
                <c:pt idx="10334">
                  <c:v>0.21254000000000001</c:v>
                </c:pt>
                <c:pt idx="10335">
                  <c:v>0.21243000000000001</c:v>
                </c:pt>
                <c:pt idx="10336">
                  <c:v>0.21232999999999999</c:v>
                </c:pt>
                <c:pt idx="10337">
                  <c:v>0.21221999999999999</c:v>
                </c:pt>
                <c:pt idx="10338">
                  <c:v>0.21210999999999999</c:v>
                </c:pt>
                <c:pt idx="10339">
                  <c:v>0.21201</c:v>
                </c:pt>
                <c:pt idx="10340">
                  <c:v>0.21190000000000001</c:v>
                </c:pt>
                <c:pt idx="10341">
                  <c:v>0.21179000000000001</c:v>
                </c:pt>
                <c:pt idx="10342">
                  <c:v>0.21168999999999999</c:v>
                </c:pt>
                <c:pt idx="10343">
                  <c:v>0.21157999999999999</c:v>
                </c:pt>
                <c:pt idx="10344">
                  <c:v>0.21146999999999999</c:v>
                </c:pt>
                <c:pt idx="10345">
                  <c:v>0.21135999999999999</c:v>
                </c:pt>
                <c:pt idx="10346">
                  <c:v>0.21126</c:v>
                </c:pt>
                <c:pt idx="10347">
                  <c:v>0.21115</c:v>
                </c:pt>
                <c:pt idx="10348">
                  <c:v>0.21104000000000001</c:v>
                </c:pt>
                <c:pt idx="10349">
                  <c:v>0.21093000000000001</c:v>
                </c:pt>
                <c:pt idx="10350">
                  <c:v>0.21082000000000001</c:v>
                </c:pt>
                <c:pt idx="10351">
                  <c:v>0.21071000000000001</c:v>
                </c:pt>
                <c:pt idx="10352">
                  <c:v>0.21060000000000001</c:v>
                </c:pt>
                <c:pt idx="10353">
                  <c:v>0.21049000000000001</c:v>
                </c:pt>
                <c:pt idx="10354">
                  <c:v>0.21038999999999999</c:v>
                </c:pt>
                <c:pt idx="10355">
                  <c:v>0.21027999999999999</c:v>
                </c:pt>
                <c:pt idx="10356">
                  <c:v>0.21017</c:v>
                </c:pt>
                <c:pt idx="10357">
                  <c:v>0.21006</c:v>
                </c:pt>
                <c:pt idx="10358">
                  <c:v>0.20995</c:v>
                </c:pt>
                <c:pt idx="10359">
                  <c:v>0.20982999999999999</c:v>
                </c:pt>
                <c:pt idx="10360">
                  <c:v>0.20971999999999999</c:v>
                </c:pt>
                <c:pt idx="10361">
                  <c:v>0.20960999999999999</c:v>
                </c:pt>
                <c:pt idx="10362">
                  <c:v>0.20949999999999999</c:v>
                </c:pt>
                <c:pt idx="10363">
                  <c:v>0.20938999999999999</c:v>
                </c:pt>
                <c:pt idx="10364">
                  <c:v>0.20927999999999999</c:v>
                </c:pt>
                <c:pt idx="10365">
                  <c:v>0.20916999999999999</c:v>
                </c:pt>
                <c:pt idx="10366">
                  <c:v>0.20906</c:v>
                </c:pt>
                <c:pt idx="10367">
                  <c:v>0.20893999999999999</c:v>
                </c:pt>
                <c:pt idx="10368">
                  <c:v>0.20882999999999999</c:v>
                </c:pt>
                <c:pt idx="10369">
                  <c:v>0.20871999999999999</c:v>
                </c:pt>
                <c:pt idx="10370">
                  <c:v>0.20860999999999999</c:v>
                </c:pt>
                <c:pt idx="10371">
                  <c:v>0.20849999999999999</c:v>
                </c:pt>
                <c:pt idx="10372">
                  <c:v>0.20838000000000001</c:v>
                </c:pt>
                <c:pt idx="10373">
                  <c:v>0.20827000000000001</c:v>
                </c:pt>
                <c:pt idx="10374">
                  <c:v>0.20816000000000001</c:v>
                </c:pt>
                <c:pt idx="10375">
                  <c:v>0.20804</c:v>
                </c:pt>
                <c:pt idx="10376">
                  <c:v>0.20793</c:v>
                </c:pt>
                <c:pt idx="10377">
                  <c:v>0.20782</c:v>
                </c:pt>
                <c:pt idx="10378">
                  <c:v>0.2077</c:v>
                </c:pt>
                <c:pt idx="10379">
                  <c:v>0.20759</c:v>
                </c:pt>
                <c:pt idx="10380">
                  <c:v>0.20746999999999999</c:v>
                </c:pt>
                <c:pt idx="10381">
                  <c:v>0.20735999999999999</c:v>
                </c:pt>
                <c:pt idx="10382">
                  <c:v>0.20724999999999999</c:v>
                </c:pt>
                <c:pt idx="10383">
                  <c:v>0.20713000000000001</c:v>
                </c:pt>
                <c:pt idx="10384">
                  <c:v>0.20702000000000001</c:v>
                </c:pt>
                <c:pt idx="10385">
                  <c:v>0.2069</c:v>
                </c:pt>
                <c:pt idx="10386">
                  <c:v>0.20679</c:v>
                </c:pt>
                <c:pt idx="10387">
                  <c:v>0.20666999999999999</c:v>
                </c:pt>
                <c:pt idx="10388">
                  <c:v>0.20655000000000001</c:v>
                </c:pt>
                <c:pt idx="10389">
                  <c:v>0.20644000000000001</c:v>
                </c:pt>
                <c:pt idx="10390">
                  <c:v>0.20632</c:v>
                </c:pt>
                <c:pt idx="10391">
                  <c:v>0.20621</c:v>
                </c:pt>
                <c:pt idx="10392">
                  <c:v>0.20609</c:v>
                </c:pt>
                <c:pt idx="10393">
                  <c:v>0.20596999999999999</c:v>
                </c:pt>
                <c:pt idx="10394">
                  <c:v>0.20585999999999999</c:v>
                </c:pt>
                <c:pt idx="10395">
                  <c:v>0.20574000000000001</c:v>
                </c:pt>
                <c:pt idx="10396">
                  <c:v>0.20563000000000001</c:v>
                </c:pt>
                <c:pt idx="10397">
                  <c:v>0.20551</c:v>
                </c:pt>
                <c:pt idx="10398">
                  <c:v>0.20538999999999999</c:v>
                </c:pt>
                <c:pt idx="10399">
                  <c:v>0.20527000000000001</c:v>
                </c:pt>
                <c:pt idx="10400">
                  <c:v>0.20516000000000001</c:v>
                </c:pt>
                <c:pt idx="10401">
                  <c:v>0.20504</c:v>
                </c:pt>
                <c:pt idx="10402">
                  <c:v>0.20491999999999999</c:v>
                </c:pt>
                <c:pt idx="10403">
                  <c:v>0.20480000000000001</c:v>
                </c:pt>
                <c:pt idx="10404">
                  <c:v>0.20469000000000001</c:v>
                </c:pt>
                <c:pt idx="10405">
                  <c:v>0.20457</c:v>
                </c:pt>
                <c:pt idx="10406">
                  <c:v>0.20444999999999999</c:v>
                </c:pt>
                <c:pt idx="10407">
                  <c:v>0.20433000000000001</c:v>
                </c:pt>
                <c:pt idx="10408">
                  <c:v>0.20421</c:v>
                </c:pt>
                <c:pt idx="10409">
                  <c:v>0.20408999999999999</c:v>
                </c:pt>
                <c:pt idx="10410">
                  <c:v>0.20397000000000001</c:v>
                </c:pt>
                <c:pt idx="10411">
                  <c:v>0.20385</c:v>
                </c:pt>
                <c:pt idx="10412">
                  <c:v>0.20372999999999999</c:v>
                </c:pt>
                <c:pt idx="10413">
                  <c:v>0.20362</c:v>
                </c:pt>
                <c:pt idx="10414">
                  <c:v>0.20349999999999999</c:v>
                </c:pt>
                <c:pt idx="10415">
                  <c:v>0.20338000000000001</c:v>
                </c:pt>
                <c:pt idx="10416">
                  <c:v>0.20326</c:v>
                </c:pt>
                <c:pt idx="10417">
                  <c:v>0.20313999999999999</c:v>
                </c:pt>
                <c:pt idx="10418">
                  <c:v>0.20302000000000001</c:v>
                </c:pt>
                <c:pt idx="10419">
                  <c:v>0.2029</c:v>
                </c:pt>
                <c:pt idx="10420">
                  <c:v>0.20277000000000001</c:v>
                </c:pt>
                <c:pt idx="10421">
                  <c:v>0.20265</c:v>
                </c:pt>
                <c:pt idx="10422">
                  <c:v>0.20252999999999999</c:v>
                </c:pt>
                <c:pt idx="10423">
                  <c:v>0.20241000000000001</c:v>
                </c:pt>
                <c:pt idx="10424">
                  <c:v>0.20229</c:v>
                </c:pt>
                <c:pt idx="10425">
                  <c:v>0.20216999999999999</c:v>
                </c:pt>
                <c:pt idx="10426">
                  <c:v>0.20205000000000001</c:v>
                </c:pt>
                <c:pt idx="10427">
                  <c:v>0.20193</c:v>
                </c:pt>
                <c:pt idx="10428">
                  <c:v>0.20180999999999999</c:v>
                </c:pt>
                <c:pt idx="10429">
                  <c:v>0.20168</c:v>
                </c:pt>
                <c:pt idx="10430">
                  <c:v>0.20155999999999999</c:v>
                </c:pt>
                <c:pt idx="10431">
                  <c:v>0.20144000000000001</c:v>
                </c:pt>
                <c:pt idx="10432">
                  <c:v>0.20132</c:v>
                </c:pt>
                <c:pt idx="10433">
                  <c:v>0.20119999999999999</c:v>
                </c:pt>
                <c:pt idx="10434">
                  <c:v>0.20107</c:v>
                </c:pt>
                <c:pt idx="10435">
                  <c:v>0.20094999999999999</c:v>
                </c:pt>
                <c:pt idx="10436">
                  <c:v>0.20083000000000001</c:v>
                </c:pt>
                <c:pt idx="10437">
                  <c:v>0.20071</c:v>
                </c:pt>
                <c:pt idx="10438">
                  <c:v>0.20058000000000001</c:v>
                </c:pt>
                <c:pt idx="10439">
                  <c:v>0.20046</c:v>
                </c:pt>
                <c:pt idx="10440">
                  <c:v>0.20033999999999999</c:v>
                </c:pt>
                <c:pt idx="10441">
                  <c:v>0.20021</c:v>
                </c:pt>
                <c:pt idx="10442">
                  <c:v>0.20008999999999999</c:v>
                </c:pt>
                <c:pt idx="10443">
                  <c:v>0.19997000000000001</c:v>
                </c:pt>
                <c:pt idx="10444">
                  <c:v>0.19983999999999999</c:v>
                </c:pt>
                <c:pt idx="10445">
                  <c:v>0.19972000000000001</c:v>
                </c:pt>
                <c:pt idx="10446">
                  <c:v>0.19958999999999999</c:v>
                </c:pt>
                <c:pt idx="10447">
                  <c:v>0.19947000000000001</c:v>
                </c:pt>
                <c:pt idx="10448">
                  <c:v>0.19935</c:v>
                </c:pt>
                <c:pt idx="10449">
                  <c:v>0.19922000000000001</c:v>
                </c:pt>
                <c:pt idx="10450">
                  <c:v>0.1991</c:v>
                </c:pt>
                <c:pt idx="10451">
                  <c:v>0.19897000000000001</c:v>
                </c:pt>
                <c:pt idx="10452">
                  <c:v>0.19885</c:v>
                </c:pt>
                <c:pt idx="10453">
                  <c:v>0.19872000000000001</c:v>
                </c:pt>
                <c:pt idx="10454">
                  <c:v>0.1986</c:v>
                </c:pt>
                <c:pt idx="10455">
                  <c:v>0.19847000000000001</c:v>
                </c:pt>
                <c:pt idx="10456">
                  <c:v>0.19835</c:v>
                </c:pt>
                <c:pt idx="10457">
                  <c:v>0.19822000000000001</c:v>
                </c:pt>
                <c:pt idx="10458">
                  <c:v>0.1981</c:v>
                </c:pt>
                <c:pt idx="10459">
                  <c:v>0.19797000000000001</c:v>
                </c:pt>
                <c:pt idx="10460">
                  <c:v>0.19783999999999999</c:v>
                </c:pt>
                <c:pt idx="10461">
                  <c:v>0.19772000000000001</c:v>
                </c:pt>
                <c:pt idx="10462">
                  <c:v>0.19758999999999999</c:v>
                </c:pt>
                <c:pt idx="10463">
                  <c:v>0.19747000000000001</c:v>
                </c:pt>
                <c:pt idx="10464">
                  <c:v>0.19733999999999999</c:v>
                </c:pt>
                <c:pt idx="10465">
                  <c:v>0.19721</c:v>
                </c:pt>
                <c:pt idx="10466">
                  <c:v>0.19708999999999999</c:v>
                </c:pt>
                <c:pt idx="10467">
                  <c:v>0.19696</c:v>
                </c:pt>
                <c:pt idx="10468">
                  <c:v>0.19683</c:v>
                </c:pt>
                <c:pt idx="10469">
                  <c:v>0.19671</c:v>
                </c:pt>
                <c:pt idx="10470">
                  <c:v>0.19658</c:v>
                </c:pt>
                <c:pt idx="10471">
                  <c:v>0.19645000000000001</c:v>
                </c:pt>
                <c:pt idx="10472">
                  <c:v>0.19633</c:v>
                </c:pt>
                <c:pt idx="10473">
                  <c:v>0.19620000000000001</c:v>
                </c:pt>
                <c:pt idx="10474">
                  <c:v>0.19606999999999999</c:v>
                </c:pt>
                <c:pt idx="10475">
                  <c:v>0.19594</c:v>
                </c:pt>
                <c:pt idx="10476">
                  <c:v>0.19581999999999999</c:v>
                </c:pt>
                <c:pt idx="10477">
                  <c:v>0.19569</c:v>
                </c:pt>
                <c:pt idx="10478">
                  <c:v>0.19556000000000001</c:v>
                </c:pt>
                <c:pt idx="10479">
                  <c:v>0.19542999999999999</c:v>
                </c:pt>
                <c:pt idx="10480">
                  <c:v>0.1953</c:v>
                </c:pt>
                <c:pt idx="10481">
                  <c:v>0.19517999999999999</c:v>
                </c:pt>
                <c:pt idx="10482">
                  <c:v>0.19505</c:v>
                </c:pt>
                <c:pt idx="10483">
                  <c:v>0.19492000000000001</c:v>
                </c:pt>
                <c:pt idx="10484">
                  <c:v>0.19478999999999999</c:v>
                </c:pt>
                <c:pt idx="10485">
                  <c:v>0.19466</c:v>
                </c:pt>
                <c:pt idx="10486">
                  <c:v>0.19453000000000001</c:v>
                </c:pt>
                <c:pt idx="10487">
                  <c:v>0.19441</c:v>
                </c:pt>
                <c:pt idx="10488">
                  <c:v>0.19428000000000001</c:v>
                </c:pt>
                <c:pt idx="10489">
                  <c:v>0.19414999999999999</c:v>
                </c:pt>
                <c:pt idx="10490">
                  <c:v>0.19402</c:v>
                </c:pt>
                <c:pt idx="10491">
                  <c:v>0.19389000000000001</c:v>
                </c:pt>
                <c:pt idx="10492">
                  <c:v>0.19375999999999999</c:v>
                </c:pt>
                <c:pt idx="10493">
                  <c:v>0.19363</c:v>
                </c:pt>
                <c:pt idx="10494">
                  <c:v>0.19350000000000001</c:v>
                </c:pt>
                <c:pt idx="10495">
                  <c:v>0.19338</c:v>
                </c:pt>
                <c:pt idx="10496">
                  <c:v>0.19325000000000001</c:v>
                </c:pt>
                <c:pt idx="10497">
                  <c:v>0.19312000000000001</c:v>
                </c:pt>
                <c:pt idx="10498">
                  <c:v>0.193</c:v>
                </c:pt>
                <c:pt idx="10499">
                  <c:v>0.19287000000000001</c:v>
                </c:pt>
                <c:pt idx="10500">
                  <c:v>0.19275</c:v>
                </c:pt>
                <c:pt idx="10501">
                  <c:v>0.19262000000000001</c:v>
                </c:pt>
                <c:pt idx="10502">
                  <c:v>0.1925</c:v>
                </c:pt>
                <c:pt idx="10503">
                  <c:v>0.19238</c:v>
                </c:pt>
                <c:pt idx="10504">
                  <c:v>0.19225999999999999</c:v>
                </c:pt>
                <c:pt idx="10505">
                  <c:v>0.19214000000000001</c:v>
                </c:pt>
                <c:pt idx="10506">
                  <c:v>0.19202</c:v>
                </c:pt>
                <c:pt idx="10507">
                  <c:v>0.19189999999999999</c:v>
                </c:pt>
                <c:pt idx="10508">
                  <c:v>0.19178000000000001</c:v>
                </c:pt>
                <c:pt idx="10509">
                  <c:v>0.19166</c:v>
                </c:pt>
                <c:pt idx="10510">
                  <c:v>0.19153999999999999</c:v>
                </c:pt>
                <c:pt idx="10511">
                  <c:v>0.19142000000000001</c:v>
                </c:pt>
                <c:pt idx="10512">
                  <c:v>0.1913</c:v>
                </c:pt>
                <c:pt idx="10513">
                  <c:v>0.19119</c:v>
                </c:pt>
                <c:pt idx="10514">
                  <c:v>0.19106999999999999</c:v>
                </c:pt>
                <c:pt idx="10515">
                  <c:v>0.19095999999999999</c:v>
                </c:pt>
                <c:pt idx="10516">
                  <c:v>0.19084000000000001</c:v>
                </c:pt>
                <c:pt idx="10517">
                  <c:v>0.19073000000000001</c:v>
                </c:pt>
                <c:pt idx="10518">
                  <c:v>0.19061</c:v>
                </c:pt>
                <c:pt idx="10519">
                  <c:v>0.1905</c:v>
                </c:pt>
                <c:pt idx="10520">
                  <c:v>0.19039</c:v>
                </c:pt>
                <c:pt idx="10521">
                  <c:v>0.19028</c:v>
                </c:pt>
                <c:pt idx="10522">
                  <c:v>0.19017000000000001</c:v>
                </c:pt>
                <c:pt idx="10523">
                  <c:v>0.19005</c:v>
                </c:pt>
                <c:pt idx="10524">
                  <c:v>0.18994</c:v>
                </c:pt>
                <c:pt idx="10525">
                  <c:v>0.18984000000000001</c:v>
                </c:pt>
                <c:pt idx="10526">
                  <c:v>0.18973000000000001</c:v>
                </c:pt>
                <c:pt idx="10527">
                  <c:v>0.18962000000000001</c:v>
                </c:pt>
                <c:pt idx="10528">
                  <c:v>0.18951000000000001</c:v>
                </c:pt>
                <c:pt idx="10529">
                  <c:v>0.18940000000000001</c:v>
                </c:pt>
                <c:pt idx="10530">
                  <c:v>0.1893</c:v>
                </c:pt>
                <c:pt idx="10531">
                  <c:v>0.18919</c:v>
                </c:pt>
                <c:pt idx="10532">
                  <c:v>0.18909000000000001</c:v>
                </c:pt>
                <c:pt idx="10533">
                  <c:v>0.18898000000000001</c:v>
                </c:pt>
                <c:pt idx="10534">
                  <c:v>0.18887999999999999</c:v>
                </c:pt>
                <c:pt idx="10535">
                  <c:v>0.18876999999999999</c:v>
                </c:pt>
                <c:pt idx="10536">
                  <c:v>0.18867</c:v>
                </c:pt>
                <c:pt idx="10537">
                  <c:v>0.18856999999999999</c:v>
                </c:pt>
                <c:pt idx="10538">
                  <c:v>0.18847</c:v>
                </c:pt>
                <c:pt idx="10539">
                  <c:v>0.18837000000000001</c:v>
                </c:pt>
                <c:pt idx="10540">
                  <c:v>0.18826999999999999</c:v>
                </c:pt>
                <c:pt idx="10541">
                  <c:v>0.18817</c:v>
                </c:pt>
                <c:pt idx="10542">
                  <c:v>0.18806999999999999</c:v>
                </c:pt>
                <c:pt idx="10543">
                  <c:v>0.18797</c:v>
                </c:pt>
                <c:pt idx="10544">
                  <c:v>0.18787000000000001</c:v>
                </c:pt>
                <c:pt idx="10545">
                  <c:v>0.18776999999999999</c:v>
                </c:pt>
                <c:pt idx="10546">
                  <c:v>0.18767</c:v>
                </c:pt>
                <c:pt idx="10547">
                  <c:v>0.18758</c:v>
                </c:pt>
                <c:pt idx="10548">
                  <c:v>0.18748000000000001</c:v>
                </c:pt>
                <c:pt idx="10549">
                  <c:v>0.18739</c:v>
                </c:pt>
                <c:pt idx="10550">
                  <c:v>0.18729000000000001</c:v>
                </c:pt>
                <c:pt idx="10551">
                  <c:v>0.18720000000000001</c:v>
                </c:pt>
                <c:pt idx="10552">
                  <c:v>0.18709999999999999</c:v>
                </c:pt>
                <c:pt idx="10553">
                  <c:v>0.18701000000000001</c:v>
                </c:pt>
                <c:pt idx="10554">
                  <c:v>0.18692</c:v>
                </c:pt>
                <c:pt idx="10555">
                  <c:v>0.18683</c:v>
                </c:pt>
                <c:pt idx="10556">
                  <c:v>0.18673999999999999</c:v>
                </c:pt>
                <c:pt idx="10557">
                  <c:v>0.18664</c:v>
                </c:pt>
                <c:pt idx="10558">
                  <c:v>0.18654999999999999</c:v>
                </c:pt>
                <c:pt idx="10559">
                  <c:v>0.18645999999999999</c:v>
                </c:pt>
                <c:pt idx="10560">
                  <c:v>0.18637999999999999</c:v>
                </c:pt>
                <c:pt idx="10561">
                  <c:v>0.18629000000000001</c:v>
                </c:pt>
                <c:pt idx="10562">
                  <c:v>0.1862</c:v>
                </c:pt>
                <c:pt idx="10563">
                  <c:v>0.18611</c:v>
                </c:pt>
                <c:pt idx="10564">
                  <c:v>0.18601999999999999</c:v>
                </c:pt>
                <c:pt idx="10565">
                  <c:v>0.18593999999999999</c:v>
                </c:pt>
                <c:pt idx="10566">
                  <c:v>0.18584999999999999</c:v>
                </c:pt>
                <c:pt idx="10567">
                  <c:v>0.18576999999999999</c:v>
                </c:pt>
                <c:pt idx="10568">
                  <c:v>0.18568000000000001</c:v>
                </c:pt>
                <c:pt idx="10569">
                  <c:v>0.18559999999999999</c:v>
                </c:pt>
                <c:pt idx="10570">
                  <c:v>0.18551000000000001</c:v>
                </c:pt>
                <c:pt idx="10571">
                  <c:v>0.18543000000000001</c:v>
                </c:pt>
                <c:pt idx="10572">
                  <c:v>0.18534999999999999</c:v>
                </c:pt>
                <c:pt idx="10573">
                  <c:v>0.18526999999999999</c:v>
                </c:pt>
                <c:pt idx="10574">
                  <c:v>0.18518999999999999</c:v>
                </c:pt>
                <c:pt idx="10575">
                  <c:v>0.18509999999999999</c:v>
                </c:pt>
                <c:pt idx="10576">
                  <c:v>0.18501999999999999</c:v>
                </c:pt>
                <c:pt idx="10577">
                  <c:v>0.18493999999999999</c:v>
                </c:pt>
                <c:pt idx="10578">
                  <c:v>0.18487000000000001</c:v>
                </c:pt>
                <c:pt idx="10579">
                  <c:v>0.18479000000000001</c:v>
                </c:pt>
                <c:pt idx="10580">
                  <c:v>0.18471000000000001</c:v>
                </c:pt>
                <c:pt idx="10581">
                  <c:v>0.18462999999999999</c:v>
                </c:pt>
                <c:pt idx="10582">
                  <c:v>0.18454999999999999</c:v>
                </c:pt>
                <c:pt idx="10583">
                  <c:v>0.18448000000000001</c:v>
                </c:pt>
                <c:pt idx="10584">
                  <c:v>0.18440000000000001</c:v>
                </c:pt>
                <c:pt idx="10585">
                  <c:v>0.18432999999999999</c:v>
                </c:pt>
                <c:pt idx="10586">
                  <c:v>0.18425</c:v>
                </c:pt>
                <c:pt idx="10587">
                  <c:v>0.18418000000000001</c:v>
                </c:pt>
                <c:pt idx="10588">
                  <c:v>0.18410000000000001</c:v>
                </c:pt>
                <c:pt idx="10589">
                  <c:v>0.18403</c:v>
                </c:pt>
                <c:pt idx="10590">
                  <c:v>0.18396000000000001</c:v>
                </c:pt>
                <c:pt idx="10591">
                  <c:v>0.18389</c:v>
                </c:pt>
                <c:pt idx="10592">
                  <c:v>0.18382000000000001</c:v>
                </c:pt>
                <c:pt idx="10593">
                  <c:v>0.18373999999999999</c:v>
                </c:pt>
                <c:pt idx="10594">
                  <c:v>0.18367</c:v>
                </c:pt>
                <c:pt idx="10595">
                  <c:v>0.18360000000000001</c:v>
                </c:pt>
                <c:pt idx="10596">
                  <c:v>0.18353</c:v>
                </c:pt>
                <c:pt idx="10597">
                  <c:v>0.18346999999999999</c:v>
                </c:pt>
                <c:pt idx="10598">
                  <c:v>0.18340000000000001</c:v>
                </c:pt>
                <c:pt idx="10599">
                  <c:v>0.18332999999999999</c:v>
                </c:pt>
                <c:pt idx="10600">
                  <c:v>0.18326000000000001</c:v>
                </c:pt>
                <c:pt idx="10601">
                  <c:v>0.1832</c:v>
                </c:pt>
                <c:pt idx="10602">
                  <c:v>0.18312999999999999</c:v>
                </c:pt>
                <c:pt idx="10603">
                  <c:v>0.18306</c:v>
                </c:pt>
                <c:pt idx="10604">
                  <c:v>0.183</c:v>
                </c:pt>
                <c:pt idx="10605">
                  <c:v>0.18293000000000001</c:v>
                </c:pt>
                <c:pt idx="10606">
                  <c:v>0.18287</c:v>
                </c:pt>
                <c:pt idx="10607">
                  <c:v>0.18281</c:v>
                </c:pt>
                <c:pt idx="10608">
                  <c:v>0.18274000000000001</c:v>
                </c:pt>
                <c:pt idx="10609">
                  <c:v>0.18268000000000001</c:v>
                </c:pt>
                <c:pt idx="10610">
                  <c:v>0.18262</c:v>
                </c:pt>
                <c:pt idx="10611">
                  <c:v>0.18256</c:v>
                </c:pt>
                <c:pt idx="10612">
                  <c:v>0.1825</c:v>
                </c:pt>
                <c:pt idx="10613">
                  <c:v>0.18243999999999999</c:v>
                </c:pt>
                <c:pt idx="10614">
                  <c:v>0.18237999999999999</c:v>
                </c:pt>
                <c:pt idx="10615">
                  <c:v>0.18232000000000001</c:v>
                </c:pt>
                <c:pt idx="10616">
                  <c:v>0.18226000000000001</c:v>
                </c:pt>
                <c:pt idx="10617">
                  <c:v>0.1822</c:v>
                </c:pt>
                <c:pt idx="10618">
                  <c:v>0.18214</c:v>
                </c:pt>
                <c:pt idx="10619">
                  <c:v>0.18209</c:v>
                </c:pt>
                <c:pt idx="10620">
                  <c:v>0.18203</c:v>
                </c:pt>
                <c:pt idx="10621">
                  <c:v>0.18196999999999999</c:v>
                </c:pt>
                <c:pt idx="10622">
                  <c:v>0.18192</c:v>
                </c:pt>
                <c:pt idx="10623">
                  <c:v>0.18185999999999999</c:v>
                </c:pt>
                <c:pt idx="10624">
                  <c:v>0.18181</c:v>
                </c:pt>
                <c:pt idx="10625">
                  <c:v>0.18174999999999999</c:v>
                </c:pt>
                <c:pt idx="10626">
                  <c:v>0.1817</c:v>
                </c:pt>
                <c:pt idx="10627">
                  <c:v>0.18165000000000001</c:v>
                </c:pt>
                <c:pt idx="10628">
                  <c:v>0.18159</c:v>
                </c:pt>
                <c:pt idx="10629">
                  <c:v>0.18154000000000001</c:v>
                </c:pt>
                <c:pt idx="10630">
                  <c:v>0.18149000000000001</c:v>
                </c:pt>
                <c:pt idx="10631">
                  <c:v>0.18143999999999999</c:v>
                </c:pt>
                <c:pt idx="10632">
                  <c:v>0.18139</c:v>
                </c:pt>
                <c:pt idx="10633">
                  <c:v>0.18134</c:v>
                </c:pt>
                <c:pt idx="10634">
                  <c:v>0.18129000000000001</c:v>
                </c:pt>
                <c:pt idx="10635">
                  <c:v>0.18124000000000001</c:v>
                </c:pt>
                <c:pt idx="10636">
                  <c:v>0.18118999999999999</c:v>
                </c:pt>
                <c:pt idx="10637">
                  <c:v>0.18114</c:v>
                </c:pt>
                <c:pt idx="10638">
                  <c:v>0.18110000000000001</c:v>
                </c:pt>
                <c:pt idx="10639">
                  <c:v>0.18104999999999999</c:v>
                </c:pt>
                <c:pt idx="10640">
                  <c:v>0.18099999999999999</c:v>
                </c:pt>
                <c:pt idx="10641">
                  <c:v>0.18096000000000001</c:v>
                </c:pt>
                <c:pt idx="10642">
                  <c:v>0.18090999999999999</c:v>
                </c:pt>
                <c:pt idx="10643">
                  <c:v>0.18087</c:v>
                </c:pt>
                <c:pt idx="10644">
                  <c:v>0.18082000000000001</c:v>
                </c:pt>
                <c:pt idx="10645">
                  <c:v>0.18078</c:v>
                </c:pt>
                <c:pt idx="10646">
                  <c:v>0.18073</c:v>
                </c:pt>
                <c:pt idx="10647">
                  <c:v>0.18068999999999999</c:v>
                </c:pt>
                <c:pt idx="10648">
                  <c:v>0.18065000000000001</c:v>
                </c:pt>
                <c:pt idx="10649">
                  <c:v>0.18060999999999999</c:v>
                </c:pt>
                <c:pt idx="10650">
                  <c:v>0.18057000000000001</c:v>
                </c:pt>
                <c:pt idx="10651">
                  <c:v>0.18052000000000001</c:v>
                </c:pt>
                <c:pt idx="10652">
                  <c:v>0.18048</c:v>
                </c:pt>
                <c:pt idx="10653">
                  <c:v>0.18043999999999999</c:v>
                </c:pt>
                <c:pt idx="10654">
                  <c:v>0.18040999999999999</c:v>
                </c:pt>
                <c:pt idx="10655">
                  <c:v>0.18037</c:v>
                </c:pt>
                <c:pt idx="10656">
                  <c:v>0.18032999999999999</c:v>
                </c:pt>
                <c:pt idx="10657">
                  <c:v>0.18029000000000001</c:v>
                </c:pt>
                <c:pt idx="10658">
                  <c:v>0.18024999999999999</c:v>
                </c:pt>
                <c:pt idx="10659">
                  <c:v>0.18021999999999999</c:v>
                </c:pt>
                <c:pt idx="10660">
                  <c:v>0.18018000000000001</c:v>
                </c:pt>
                <c:pt idx="10661">
                  <c:v>0.18013999999999999</c:v>
                </c:pt>
                <c:pt idx="10662">
                  <c:v>0.18010999999999999</c:v>
                </c:pt>
                <c:pt idx="10663">
                  <c:v>0.18007000000000001</c:v>
                </c:pt>
                <c:pt idx="10664">
                  <c:v>0.18004000000000001</c:v>
                </c:pt>
                <c:pt idx="10665">
                  <c:v>0.18</c:v>
                </c:pt>
                <c:pt idx="10666">
                  <c:v>0.17996999999999999</c:v>
                </c:pt>
                <c:pt idx="10667">
                  <c:v>0.17993999999999999</c:v>
                </c:pt>
                <c:pt idx="10668">
                  <c:v>0.1799</c:v>
                </c:pt>
                <c:pt idx="10669">
                  <c:v>0.17987</c:v>
                </c:pt>
                <c:pt idx="10670">
                  <c:v>0.17984</c:v>
                </c:pt>
                <c:pt idx="10671">
                  <c:v>0.17981</c:v>
                </c:pt>
                <c:pt idx="10672">
                  <c:v>0.17978</c:v>
                </c:pt>
                <c:pt idx="10673">
                  <c:v>0.17974999999999999</c:v>
                </c:pt>
                <c:pt idx="10674">
                  <c:v>0.17971999999999999</c:v>
                </c:pt>
                <c:pt idx="10675">
                  <c:v>0.17968999999999999</c:v>
                </c:pt>
                <c:pt idx="10676">
                  <c:v>0.17965999999999999</c:v>
                </c:pt>
                <c:pt idx="10677">
                  <c:v>0.17963000000000001</c:v>
                </c:pt>
                <c:pt idx="10678">
                  <c:v>0.17960000000000001</c:v>
                </c:pt>
                <c:pt idx="10679">
                  <c:v>0.17957999999999999</c:v>
                </c:pt>
                <c:pt idx="10680">
                  <c:v>0.17954999999999999</c:v>
                </c:pt>
                <c:pt idx="10681">
                  <c:v>0.17952000000000001</c:v>
                </c:pt>
                <c:pt idx="10682">
                  <c:v>0.17949999999999999</c:v>
                </c:pt>
                <c:pt idx="10683">
                  <c:v>0.17946999999999999</c:v>
                </c:pt>
                <c:pt idx="10684">
                  <c:v>0.17945</c:v>
                </c:pt>
                <c:pt idx="10685">
                  <c:v>0.17942</c:v>
                </c:pt>
                <c:pt idx="10686">
                  <c:v>0.1794</c:v>
                </c:pt>
                <c:pt idx="10687">
                  <c:v>0.17938000000000001</c:v>
                </c:pt>
                <c:pt idx="10688">
                  <c:v>0.17935000000000001</c:v>
                </c:pt>
                <c:pt idx="10689">
                  <c:v>0.17932999999999999</c:v>
                </c:pt>
                <c:pt idx="10690">
                  <c:v>0.17931</c:v>
                </c:pt>
                <c:pt idx="10691">
                  <c:v>0.17929</c:v>
                </c:pt>
                <c:pt idx="10692">
                  <c:v>0.17927000000000001</c:v>
                </c:pt>
                <c:pt idx="10693">
                  <c:v>0.17924999999999999</c:v>
                </c:pt>
                <c:pt idx="10694">
                  <c:v>0.17923</c:v>
                </c:pt>
                <c:pt idx="10695">
                  <c:v>0.17921000000000001</c:v>
                </c:pt>
                <c:pt idx="10696">
                  <c:v>0.17918999999999999</c:v>
                </c:pt>
                <c:pt idx="10697">
                  <c:v>0.17917</c:v>
                </c:pt>
                <c:pt idx="10698">
                  <c:v>0.17915</c:v>
                </c:pt>
                <c:pt idx="10699">
                  <c:v>0.17913000000000001</c:v>
                </c:pt>
                <c:pt idx="10700">
                  <c:v>0.17912</c:v>
                </c:pt>
                <c:pt idx="10701">
                  <c:v>0.17910000000000001</c:v>
                </c:pt>
                <c:pt idx="10702">
                  <c:v>0.17907999999999999</c:v>
                </c:pt>
                <c:pt idx="10703">
                  <c:v>0.17907000000000001</c:v>
                </c:pt>
                <c:pt idx="10704">
                  <c:v>0.17904999999999999</c:v>
                </c:pt>
                <c:pt idx="10705">
                  <c:v>0.17904</c:v>
                </c:pt>
                <c:pt idx="10706">
                  <c:v>0.17902000000000001</c:v>
                </c:pt>
                <c:pt idx="10707">
                  <c:v>0.17901</c:v>
                </c:pt>
                <c:pt idx="10708">
                  <c:v>0.17899999999999999</c:v>
                </c:pt>
                <c:pt idx="10709">
                  <c:v>0.17898</c:v>
                </c:pt>
                <c:pt idx="10710">
                  <c:v>0.17896999999999999</c:v>
                </c:pt>
                <c:pt idx="10711">
                  <c:v>0.17896000000000001</c:v>
                </c:pt>
                <c:pt idx="10712">
                  <c:v>0.17895</c:v>
                </c:pt>
                <c:pt idx="10713">
                  <c:v>0.17893000000000001</c:v>
                </c:pt>
                <c:pt idx="10714">
                  <c:v>0.17892</c:v>
                </c:pt>
                <c:pt idx="10715">
                  <c:v>0.17891000000000001</c:v>
                </c:pt>
                <c:pt idx="10716">
                  <c:v>0.1789</c:v>
                </c:pt>
                <c:pt idx="10717">
                  <c:v>0.17888999999999999</c:v>
                </c:pt>
                <c:pt idx="10718">
                  <c:v>0.17888000000000001</c:v>
                </c:pt>
                <c:pt idx="10719">
                  <c:v>0.17888000000000001</c:v>
                </c:pt>
                <c:pt idx="10720">
                  <c:v>0.17887</c:v>
                </c:pt>
                <c:pt idx="10721">
                  <c:v>0.17885999999999999</c:v>
                </c:pt>
                <c:pt idx="10722">
                  <c:v>0.17885000000000001</c:v>
                </c:pt>
                <c:pt idx="10723">
                  <c:v>0.17885000000000001</c:v>
                </c:pt>
                <c:pt idx="10724">
                  <c:v>0.17884</c:v>
                </c:pt>
                <c:pt idx="10725">
                  <c:v>0.17882999999999999</c:v>
                </c:pt>
                <c:pt idx="10726">
                  <c:v>0.17882999999999999</c:v>
                </c:pt>
                <c:pt idx="10727">
                  <c:v>0.17882000000000001</c:v>
                </c:pt>
                <c:pt idx="10728">
                  <c:v>0.17882000000000001</c:v>
                </c:pt>
                <c:pt idx="10729">
                  <c:v>0.17882000000000001</c:v>
                </c:pt>
                <c:pt idx="10730">
                  <c:v>0.17881</c:v>
                </c:pt>
                <c:pt idx="10731">
                  <c:v>0.17881</c:v>
                </c:pt>
                <c:pt idx="10732">
                  <c:v>0.17881</c:v>
                </c:pt>
                <c:pt idx="10733">
                  <c:v>0.17879999999999999</c:v>
                </c:pt>
                <c:pt idx="10734">
                  <c:v>0.17879999999999999</c:v>
                </c:pt>
                <c:pt idx="10735">
                  <c:v>0.17879999999999999</c:v>
                </c:pt>
                <c:pt idx="10736">
                  <c:v>0.17879999999999999</c:v>
                </c:pt>
                <c:pt idx="10737">
                  <c:v>0.17879999999999999</c:v>
                </c:pt>
                <c:pt idx="10738">
                  <c:v>0.17879999999999999</c:v>
                </c:pt>
                <c:pt idx="10739">
                  <c:v>0.17879999999999999</c:v>
                </c:pt>
                <c:pt idx="10740">
                  <c:v>0.17879999999999999</c:v>
                </c:pt>
                <c:pt idx="10741">
                  <c:v>0.17879999999999999</c:v>
                </c:pt>
                <c:pt idx="10742">
                  <c:v>0.17881</c:v>
                </c:pt>
                <c:pt idx="10743">
                  <c:v>0.17881</c:v>
                </c:pt>
                <c:pt idx="10744">
                  <c:v>0.17881</c:v>
                </c:pt>
                <c:pt idx="10745">
                  <c:v>0.17881</c:v>
                </c:pt>
                <c:pt idx="10746">
                  <c:v>0.17882000000000001</c:v>
                </c:pt>
                <c:pt idx="10747">
                  <c:v>0.17882000000000001</c:v>
                </c:pt>
                <c:pt idx="10748">
                  <c:v>0.17882999999999999</c:v>
                </c:pt>
                <c:pt idx="10749">
                  <c:v>0.17882999999999999</c:v>
                </c:pt>
                <c:pt idx="10750">
                  <c:v>0.17884</c:v>
                </c:pt>
                <c:pt idx="10751">
                  <c:v>0.17884</c:v>
                </c:pt>
                <c:pt idx="10752">
                  <c:v>0.17885000000000001</c:v>
                </c:pt>
                <c:pt idx="10753">
                  <c:v>0.17885999999999999</c:v>
                </c:pt>
                <c:pt idx="10754">
                  <c:v>0.17885999999999999</c:v>
                </c:pt>
                <c:pt idx="10755">
                  <c:v>0.17887</c:v>
                </c:pt>
                <c:pt idx="10756">
                  <c:v>0.17888000000000001</c:v>
                </c:pt>
                <c:pt idx="10757">
                  <c:v>0.17888999999999999</c:v>
                </c:pt>
                <c:pt idx="10758">
                  <c:v>0.1789</c:v>
                </c:pt>
                <c:pt idx="10759">
                  <c:v>0.17891000000000001</c:v>
                </c:pt>
                <c:pt idx="10760">
                  <c:v>0.17892</c:v>
                </c:pt>
                <c:pt idx="10761">
                  <c:v>0.17893000000000001</c:v>
                </c:pt>
                <c:pt idx="10762">
                  <c:v>0.17893999999999999</c:v>
                </c:pt>
                <c:pt idx="10763">
                  <c:v>0.17895</c:v>
                </c:pt>
                <c:pt idx="10764">
                  <c:v>0.17896000000000001</c:v>
                </c:pt>
                <c:pt idx="10765">
                  <c:v>0.17896999999999999</c:v>
                </c:pt>
                <c:pt idx="10766">
                  <c:v>0.17898</c:v>
                </c:pt>
                <c:pt idx="10767">
                  <c:v>0.17899999999999999</c:v>
                </c:pt>
                <c:pt idx="10768">
                  <c:v>0.17901</c:v>
                </c:pt>
                <c:pt idx="10769">
                  <c:v>0.17902000000000001</c:v>
                </c:pt>
                <c:pt idx="10770">
                  <c:v>0.17904</c:v>
                </c:pt>
                <c:pt idx="10771">
                  <c:v>0.17904999999999999</c:v>
                </c:pt>
                <c:pt idx="10772">
                  <c:v>0.17907000000000001</c:v>
                </c:pt>
                <c:pt idx="10773">
                  <c:v>0.17907999999999999</c:v>
                </c:pt>
                <c:pt idx="10774">
                  <c:v>0.17910000000000001</c:v>
                </c:pt>
                <c:pt idx="10775">
                  <c:v>0.17910999999999999</c:v>
                </c:pt>
                <c:pt idx="10776">
                  <c:v>0.17913000000000001</c:v>
                </c:pt>
                <c:pt idx="10777">
                  <c:v>0.17915</c:v>
                </c:pt>
                <c:pt idx="10778">
                  <c:v>0.17917</c:v>
                </c:pt>
                <c:pt idx="10779">
                  <c:v>0.17918000000000001</c:v>
                </c:pt>
                <c:pt idx="10780">
                  <c:v>0.1792</c:v>
                </c:pt>
                <c:pt idx="10781">
                  <c:v>0.17921999999999999</c:v>
                </c:pt>
                <c:pt idx="10782">
                  <c:v>0.17924000000000001</c:v>
                </c:pt>
                <c:pt idx="10783">
                  <c:v>0.17926</c:v>
                </c:pt>
                <c:pt idx="10784">
                  <c:v>0.17927999999999999</c:v>
                </c:pt>
                <c:pt idx="10785">
                  <c:v>0.17929999999999999</c:v>
                </c:pt>
                <c:pt idx="10786">
                  <c:v>0.17932000000000001</c:v>
                </c:pt>
                <c:pt idx="10787">
                  <c:v>0.17934</c:v>
                </c:pt>
                <c:pt idx="10788">
                  <c:v>0.17937</c:v>
                </c:pt>
                <c:pt idx="10789">
                  <c:v>0.17938999999999999</c:v>
                </c:pt>
                <c:pt idx="10790">
                  <c:v>0.17940999999999999</c:v>
                </c:pt>
                <c:pt idx="10791">
                  <c:v>0.17943000000000001</c:v>
                </c:pt>
                <c:pt idx="10792">
                  <c:v>0.17946000000000001</c:v>
                </c:pt>
                <c:pt idx="10793">
                  <c:v>0.17948</c:v>
                </c:pt>
                <c:pt idx="10794">
                  <c:v>0.17949999999999999</c:v>
                </c:pt>
                <c:pt idx="10795">
                  <c:v>0.17953</c:v>
                </c:pt>
                <c:pt idx="10796">
                  <c:v>0.17954999999999999</c:v>
                </c:pt>
                <c:pt idx="10797">
                  <c:v>0.17957999999999999</c:v>
                </c:pt>
                <c:pt idx="10798">
                  <c:v>0.17960999999999999</c:v>
                </c:pt>
                <c:pt idx="10799">
                  <c:v>0.17963000000000001</c:v>
                </c:pt>
                <c:pt idx="10800">
                  <c:v>0.17965999999999999</c:v>
                </c:pt>
                <c:pt idx="10801">
                  <c:v>0.17968999999999999</c:v>
                </c:pt>
                <c:pt idx="10802">
                  <c:v>0.17971000000000001</c:v>
                </c:pt>
                <c:pt idx="10803">
                  <c:v>0.17974000000000001</c:v>
                </c:pt>
                <c:pt idx="10804">
                  <c:v>0.17977000000000001</c:v>
                </c:pt>
                <c:pt idx="10805">
                  <c:v>0.17979999999999999</c:v>
                </c:pt>
                <c:pt idx="10806">
                  <c:v>0.17982999999999999</c:v>
                </c:pt>
                <c:pt idx="10807">
                  <c:v>0.17985999999999999</c:v>
                </c:pt>
                <c:pt idx="10808">
                  <c:v>0.17988999999999999</c:v>
                </c:pt>
                <c:pt idx="10809">
                  <c:v>0.17992</c:v>
                </c:pt>
                <c:pt idx="10810">
                  <c:v>0.17995</c:v>
                </c:pt>
                <c:pt idx="10811">
                  <c:v>0.17998</c:v>
                </c:pt>
                <c:pt idx="10812">
                  <c:v>0.18001</c:v>
                </c:pt>
                <c:pt idx="10813">
                  <c:v>0.18004999999999999</c:v>
                </c:pt>
                <c:pt idx="10814">
                  <c:v>0.18007999999999999</c:v>
                </c:pt>
                <c:pt idx="10815">
                  <c:v>0.18010999999999999</c:v>
                </c:pt>
                <c:pt idx="10816">
                  <c:v>0.18013999999999999</c:v>
                </c:pt>
                <c:pt idx="10817">
                  <c:v>0.18018000000000001</c:v>
                </c:pt>
                <c:pt idx="10818">
                  <c:v>0.18021000000000001</c:v>
                </c:pt>
                <c:pt idx="10819">
                  <c:v>0.18024999999999999</c:v>
                </c:pt>
                <c:pt idx="10820">
                  <c:v>0.18028</c:v>
                </c:pt>
                <c:pt idx="10821">
                  <c:v>0.18032000000000001</c:v>
                </c:pt>
                <c:pt idx="10822">
                  <c:v>0.18035000000000001</c:v>
                </c:pt>
                <c:pt idx="10823">
                  <c:v>0.18038999999999999</c:v>
                </c:pt>
                <c:pt idx="10824">
                  <c:v>0.18043000000000001</c:v>
                </c:pt>
                <c:pt idx="10825">
                  <c:v>0.18046000000000001</c:v>
                </c:pt>
                <c:pt idx="10826">
                  <c:v>0.18049999999999999</c:v>
                </c:pt>
                <c:pt idx="10827">
                  <c:v>0.18054000000000001</c:v>
                </c:pt>
                <c:pt idx="10828">
                  <c:v>0.18057999999999999</c:v>
                </c:pt>
                <c:pt idx="10829">
                  <c:v>0.18062</c:v>
                </c:pt>
                <c:pt idx="10830">
                  <c:v>0.18065000000000001</c:v>
                </c:pt>
                <c:pt idx="10831">
                  <c:v>0.18068999999999999</c:v>
                </c:pt>
                <c:pt idx="10832">
                  <c:v>0.18073</c:v>
                </c:pt>
                <c:pt idx="10833">
                  <c:v>0.18076999999999999</c:v>
                </c:pt>
                <c:pt idx="10834">
                  <c:v>0.18081</c:v>
                </c:pt>
                <c:pt idx="10835">
                  <c:v>0.18085999999999999</c:v>
                </c:pt>
                <c:pt idx="10836">
                  <c:v>0.18090000000000001</c:v>
                </c:pt>
                <c:pt idx="10837">
                  <c:v>0.18093999999999999</c:v>
                </c:pt>
                <c:pt idx="10838">
                  <c:v>0.18098</c:v>
                </c:pt>
                <c:pt idx="10839">
                  <c:v>0.18101999999999999</c:v>
                </c:pt>
                <c:pt idx="10840">
                  <c:v>0.18107000000000001</c:v>
                </c:pt>
                <c:pt idx="10841">
                  <c:v>0.18110999999999999</c:v>
                </c:pt>
                <c:pt idx="10842">
                  <c:v>0.18115000000000001</c:v>
                </c:pt>
                <c:pt idx="10843">
                  <c:v>0.1812</c:v>
                </c:pt>
                <c:pt idx="10844">
                  <c:v>0.18124000000000001</c:v>
                </c:pt>
                <c:pt idx="10845">
                  <c:v>0.18129000000000001</c:v>
                </c:pt>
                <c:pt idx="10846">
                  <c:v>0.18132999999999999</c:v>
                </c:pt>
                <c:pt idx="10847">
                  <c:v>0.18138000000000001</c:v>
                </c:pt>
                <c:pt idx="10848">
                  <c:v>0.18143000000000001</c:v>
                </c:pt>
                <c:pt idx="10849">
                  <c:v>0.18146999999999999</c:v>
                </c:pt>
                <c:pt idx="10850">
                  <c:v>0.18151999999999999</c:v>
                </c:pt>
                <c:pt idx="10851">
                  <c:v>0.18157000000000001</c:v>
                </c:pt>
                <c:pt idx="10852">
                  <c:v>0.18162</c:v>
                </c:pt>
                <c:pt idx="10853">
                  <c:v>0.18165999999999999</c:v>
                </c:pt>
                <c:pt idx="10854">
                  <c:v>0.18171000000000001</c:v>
                </c:pt>
                <c:pt idx="10855">
                  <c:v>0.18176</c:v>
                </c:pt>
                <c:pt idx="10856">
                  <c:v>0.18181</c:v>
                </c:pt>
                <c:pt idx="10857">
                  <c:v>0.18185999999999999</c:v>
                </c:pt>
                <c:pt idx="10858">
                  <c:v>0.18190999999999999</c:v>
                </c:pt>
                <c:pt idx="10859">
                  <c:v>0.18196000000000001</c:v>
                </c:pt>
                <c:pt idx="10860">
                  <c:v>0.18201000000000001</c:v>
                </c:pt>
                <c:pt idx="10861">
                  <c:v>0.18206</c:v>
                </c:pt>
                <c:pt idx="10862">
                  <c:v>0.18210999999999999</c:v>
                </c:pt>
                <c:pt idx="10863">
                  <c:v>0.18217</c:v>
                </c:pt>
                <c:pt idx="10864">
                  <c:v>0.18221999999999999</c:v>
                </c:pt>
                <c:pt idx="10865">
                  <c:v>0.18226999999999999</c:v>
                </c:pt>
                <c:pt idx="10866">
                  <c:v>0.18232000000000001</c:v>
                </c:pt>
                <c:pt idx="10867">
                  <c:v>0.18237999999999999</c:v>
                </c:pt>
                <c:pt idx="10868">
                  <c:v>0.18243000000000001</c:v>
                </c:pt>
                <c:pt idx="10869">
                  <c:v>0.18249000000000001</c:v>
                </c:pt>
                <c:pt idx="10870">
                  <c:v>0.18254000000000001</c:v>
                </c:pt>
                <c:pt idx="10871">
                  <c:v>0.18260000000000001</c:v>
                </c:pt>
                <c:pt idx="10872">
                  <c:v>0.18265000000000001</c:v>
                </c:pt>
                <c:pt idx="10873">
                  <c:v>0.18271000000000001</c:v>
                </c:pt>
                <c:pt idx="10874">
                  <c:v>0.18276000000000001</c:v>
                </c:pt>
                <c:pt idx="10875">
                  <c:v>0.18282000000000001</c:v>
                </c:pt>
                <c:pt idx="10876">
                  <c:v>0.18287999999999999</c:v>
                </c:pt>
                <c:pt idx="10877">
                  <c:v>0.18293000000000001</c:v>
                </c:pt>
                <c:pt idx="10878">
                  <c:v>0.18299000000000001</c:v>
                </c:pt>
                <c:pt idx="10879">
                  <c:v>0.18304999999999999</c:v>
                </c:pt>
                <c:pt idx="10880">
                  <c:v>0.18310999999999999</c:v>
                </c:pt>
                <c:pt idx="10881">
                  <c:v>0.18317</c:v>
                </c:pt>
                <c:pt idx="10882">
                  <c:v>0.18323</c:v>
                </c:pt>
                <c:pt idx="10883">
                  <c:v>0.18329000000000001</c:v>
                </c:pt>
                <c:pt idx="10884">
                  <c:v>0.18335000000000001</c:v>
                </c:pt>
                <c:pt idx="10885">
                  <c:v>0.18340999999999999</c:v>
                </c:pt>
                <c:pt idx="10886">
                  <c:v>0.18346999999999999</c:v>
                </c:pt>
                <c:pt idx="10887">
                  <c:v>0.18353</c:v>
                </c:pt>
                <c:pt idx="10888">
                  <c:v>0.18359</c:v>
                </c:pt>
                <c:pt idx="10889">
                  <c:v>0.18365000000000001</c:v>
                </c:pt>
                <c:pt idx="10890">
                  <c:v>0.18371999999999999</c:v>
                </c:pt>
                <c:pt idx="10891">
                  <c:v>0.18378</c:v>
                </c:pt>
                <c:pt idx="10892">
                  <c:v>0.18384</c:v>
                </c:pt>
                <c:pt idx="10893">
                  <c:v>0.18390999999999999</c:v>
                </c:pt>
                <c:pt idx="10894">
                  <c:v>0.18396999999999999</c:v>
                </c:pt>
                <c:pt idx="10895">
                  <c:v>0.18403</c:v>
                </c:pt>
                <c:pt idx="10896">
                  <c:v>0.18410000000000001</c:v>
                </c:pt>
                <c:pt idx="10897">
                  <c:v>0.18415999999999999</c:v>
                </c:pt>
                <c:pt idx="10898">
                  <c:v>0.18423</c:v>
                </c:pt>
                <c:pt idx="10899">
                  <c:v>0.18429000000000001</c:v>
                </c:pt>
                <c:pt idx="10900">
                  <c:v>0.18436</c:v>
                </c:pt>
                <c:pt idx="10901">
                  <c:v>0.18443000000000001</c:v>
                </c:pt>
                <c:pt idx="10902">
                  <c:v>0.18448999999999999</c:v>
                </c:pt>
                <c:pt idx="10903">
                  <c:v>0.18456</c:v>
                </c:pt>
                <c:pt idx="10904">
                  <c:v>0.18462999999999999</c:v>
                </c:pt>
                <c:pt idx="10905">
                  <c:v>0.1847</c:v>
                </c:pt>
                <c:pt idx="10906">
                  <c:v>0.18476000000000001</c:v>
                </c:pt>
                <c:pt idx="10907">
                  <c:v>0.18482999999999999</c:v>
                </c:pt>
                <c:pt idx="10908">
                  <c:v>0.18490000000000001</c:v>
                </c:pt>
                <c:pt idx="10909">
                  <c:v>0.18496000000000001</c:v>
                </c:pt>
                <c:pt idx="10910">
                  <c:v>0.18503</c:v>
                </c:pt>
                <c:pt idx="10911">
                  <c:v>0.18509</c:v>
                </c:pt>
                <c:pt idx="10912">
                  <c:v>0.18515000000000001</c:v>
                </c:pt>
                <c:pt idx="10913">
                  <c:v>0.18522</c:v>
                </c:pt>
                <c:pt idx="10914">
                  <c:v>0.18528</c:v>
                </c:pt>
                <c:pt idx="10915">
                  <c:v>0.18534</c:v>
                </c:pt>
                <c:pt idx="10916">
                  <c:v>0.18540000000000001</c:v>
                </c:pt>
                <c:pt idx="10917">
                  <c:v>0.18546000000000001</c:v>
                </c:pt>
                <c:pt idx="10918">
                  <c:v>0.18551999999999999</c:v>
                </c:pt>
                <c:pt idx="10919">
                  <c:v>0.18557999999999999</c:v>
                </c:pt>
                <c:pt idx="10920">
                  <c:v>0.18564</c:v>
                </c:pt>
                <c:pt idx="10921">
                  <c:v>0.1857</c:v>
                </c:pt>
                <c:pt idx="10922">
                  <c:v>0.18575</c:v>
                </c:pt>
                <c:pt idx="10923">
                  <c:v>0.18581</c:v>
                </c:pt>
                <c:pt idx="10924">
                  <c:v>0.18587000000000001</c:v>
                </c:pt>
                <c:pt idx="10925">
                  <c:v>0.18592</c:v>
                </c:pt>
                <c:pt idx="10926">
                  <c:v>0.18598000000000001</c:v>
                </c:pt>
                <c:pt idx="10927">
                  <c:v>0.18603</c:v>
                </c:pt>
                <c:pt idx="10928">
                  <c:v>0.18609000000000001</c:v>
                </c:pt>
                <c:pt idx="10929">
                  <c:v>0.18614</c:v>
                </c:pt>
                <c:pt idx="10930">
                  <c:v>0.18618999999999999</c:v>
                </c:pt>
                <c:pt idx="10931">
                  <c:v>0.18623999999999999</c:v>
                </c:pt>
                <c:pt idx="10932">
                  <c:v>0.18629000000000001</c:v>
                </c:pt>
                <c:pt idx="10933">
                  <c:v>0.18634000000000001</c:v>
                </c:pt>
                <c:pt idx="10934">
                  <c:v>0.18639</c:v>
                </c:pt>
                <c:pt idx="10935">
                  <c:v>0.18643999999999999</c:v>
                </c:pt>
                <c:pt idx="10936">
                  <c:v>0.18648999999999999</c:v>
                </c:pt>
                <c:pt idx="10937">
                  <c:v>0.18654000000000001</c:v>
                </c:pt>
                <c:pt idx="10938">
                  <c:v>0.18659000000000001</c:v>
                </c:pt>
                <c:pt idx="10939">
                  <c:v>0.18664</c:v>
                </c:pt>
                <c:pt idx="10940">
                  <c:v>0.18668000000000001</c:v>
                </c:pt>
                <c:pt idx="10941">
                  <c:v>0.18673000000000001</c:v>
                </c:pt>
                <c:pt idx="10942">
                  <c:v>0.18676999999999999</c:v>
                </c:pt>
                <c:pt idx="10943">
                  <c:v>0.18682000000000001</c:v>
                </c:pt>
                <c:pt idx="10944">
                  <c:v>0.18686</c:v>
                </c:pt>
                <c:pt idx="10945">
                  <c:v>0.18690000000000001</c:v>
                </c:pt>
                <c:pt idx="10946">
                  <c:v>0.18695000000000001</c:v>
                </c:pt>
                <c:pt idx="10947">
                  <c:v>0.18698999999999999</c:v>
                </c:pt>
                <c:pt idx="10948">
                  <c:v>0.18703</c:v>
                </c:pt>
                <c:pt idx="10949">
                  <c:v>0.18706999999999999</c:v>
                </c:pt>
                <c:pt idx="10950">
                  <c:v>0.18711</c:v>
                </c:pt>
                <c:pt idx="10951">
                  <c:v>0.18715000000000001</c:v>
                </c:pt>
                <c:pt idx="10952">
                  <c:v>0.18719</c:v>
                </c:pt>
                <c:pt idx="10953">
                  <c:v>0.18723000000000001</c:v>
                </c:pt>
                <c:pt idx="10954">
                  <c:v>0.18726999999999999</c:v>
                </c:pt>
                <c:pt idx="10955">
                  <c:v>0.18731</c:v>
                </c:pt>
                <c:pt idx="10956">
                  <c:v>0.18734999999999999</c:v>
                </c:pt>
                <c:pt idx="10957">
                  <c:v>0.18737999999999999</c:v>
                </c:pt>
                <c:pt idx="10958">
                  <c:v>0.18742</c:v>
                </c:pt>
                <c:pt idx="10959">
                  <c:v>0.18745000000000001</c:v>
                </c:pt>
                <c:pt idx="10960">
                  <c:v>0.18748999999999999</c:v>
                </c:pt>
                <c:pt idx="10961">
                  <c:v>0.18751999999999999</c:v>
                </c:pt>
                <c:pt idx="10962">
                  <c:v>0.18756</c:v>
                </c:pt>
                <c:pt idx="10963">
                  <c:v>0.18759000000000001</c:v>
                </c:pt>
                <c:pt idx="10964">
                  <c:v>0.18762000000000001</c:v>
                </c:pt>
                <c:pt idx="10965">
                  <c:v>0.18765999999999999</c:v>
                </c:pt>
                <c:pt idx="10966">
                  <c:v>0.18769</c:v>
                </c:pt>
                <c:pt idx="10967">
                  <c:v>0.18772</c:v>
                </c:pt>
                <c:pt idx="10968">
                  <c:v>0.18775</c:v>
                </c:pt>
                <c:pt idx="10969">
                  <c:v>0.18778</c:v>
                </c:pt>
                <c:pt idx="10970">
                  <c:v>0.18781</c:v>
                </c:pt>
                <c:pt idx="10971">
                  <c:v>0.18784000000000001</c:v>
                </c:pt>
                <c:pt idx="10972">
                  <c:v>0.18787000000000001</c:v>
                </c:pt>
                <c:pt idx="10973">
                  <c:v>0.18790000000000001</c:v>
                </c:pt>
                <c:pt idx="10974">
                  <c:v>0.18793000000000001</c:v>
                </c:pt>
                <c:pt idx="10975">
                  <c:v>0.18795999999999999</c:v>
                </c:pt>
                <c:pt idx="10976">
                  <c:v>0.18798999999999999</c:v>
                </c:pt>
                <c:pt idx="10977">
                  <c:v>0.18801999999999999</c:v>
                </c:pt>
                <c:pt idx="10978">
                  <c:v>0.18804999999999999</c:v>
                </c:pt>
                <c:pt idx="10979">
                  <c:v>0.18809000000000001</c:v>
                </c:pt>
                <c:pt idx="10980">
                  <c:v>0.18812000000000001</c:v>
                </c:pt>
                <c:pt idx="10981">
                  <c:v>0.18815000000000001</c:v>
                </c:pt>
                <c:pt idx="10982">
                  <c:v>0.18819</c:v>
                </c:pt>
                <c:pt idx="10983">
                  <c:v>0.18822</c:v>
                </c:pt>
                <c:pt idx="10984">
                  <c:v>0.18825</c:v>
                </c:pt>
                <c:pt idx="10985">
                  <c:v>0.18829000000000001</c:v>
                </c:pt>
                <c:pt idx="10986">
                  <c:v>0.18831999999999999</c:v>
                </c:pt>
                <c:pt idx="10987">
                  <c:v>0.18836</c:v>
                </c:pt>
                <c:pt idx="10988">
                  <c:v>0.18840000000000001</c:v>
                </c:pt>
                <c:pt idx="10989">
                  <c:v>0.18842999999999999</c:v>
                </c:pt>
                <c:pt idx="10990">
                  <c:v>0.18847</c:v>
                </c:pt>
                <c:pt idx="10991">
                  <c:v>0.18851000000000001</c:v>
                </c:pt>
                <c:pt idx="10992">
                  <c:v>0.18855</c:v>
                </c:pt>
                <c:pt idx="10993">
                  <c:v>0.18858</c:v>
                </c:pt>
                <c:pt idx="10994">
                  <c:v>0.18862000000000001</c:v>
                </c:pt>
                <c:pt idx="10995">
                  <c:v>0.18865999999999999</c:v>
                </c:pt>
                <c:pt idx="10996">
                  <c:v>0.18870000000000001</c:v>
                </c:pt>
                <c:pt idx="10997">
                  <c:v>0.18873999999999999</c:v>
                </c:pt>
                <c:pt idx="10998">
                  <c:v>0.18878</c:v>
                </c:pt>
                <c:pt idx="10999">
                  <c:v>0.18881999999999999</c:v>
                </c:pt>
                <c:pt idx="11000">
                  <c:v>0.18886</c:v>
                </c:pt>
                <c:pt idx="11001">
                  <c:v>0.18890000000000001</c:v>
                </c:pt>
                <c:pt idx="11002">
                  <c:v>0.18895000000000001</c:v>
                </c:pt>
                <c:pt idx="11003">
                  <c:v>0.18898999999999999</c:v>
                </c:pt>
                <c:pt idx="11004">
                  <c:v>0.18903</c:v>
                </c:pt>
                <c:pt idx="11005">
                  <c:v>0.18906999999999999</c:v>
                </c:pt>
                <c:pt idx="11006">
                  <c:v>0.18912000000000001</c:v>
                </c:pt>
                <c:pt idx="11007">
                  <c:v>0.18915999999999999</c:v>
                </c:pt>
                <c:pt idx="11008">
                  <c:v>0.18920999999999999</c:v>
                </c:pt>
                <c:pt idx="11009">
                  <c:v>0.18925</c:v>
                </c:pt>
                <c:pt idx="11010">
                  <c:v>0.1893</c:v>
                </c:pt>
                <c:pt idx="11011">
                  <c:v>0.18934000000000001</c:v>
                </c:pt>
                <c:pt idx="11012">
                  <c:v>0.18939</c:v>
                </c:pt>
                <c:pt idx="11013">
                  <c:v>0.18942999999999999</c:v>
                </c:pt>
                <c:pt idx="11014">
                  <c:v>0.18948000000000001</c:v>
                </c:pt>
                <c:pt idx="11015">
                  <c:v>0.18953</c:v>
                </c:pt>
                <c:pt idx="11016">
                  <c:v>0.18956999999999999</c:v>
                </c:pt>
                <c:pt idx="11017">
                  <c:v>0.18962000000000001</c:v>
                </c:pt>
                <c:pt idx="11018">
                  <c:v>0.18967000000000001</c:v>
                </c:pt>
                <c:pt idx="11019">
                  <c:v>0.18972</c:v>
                </c:pt>
                <c:pt idx="11020">
                  <c:v>0.18976999999999999</c:v>
                </c:pt>
                <c:pt idx="11021">
                  <c:v>0.18981999999999999</c:v>
                </c:pt>
                <c:pt idx="11022">
                  <c:v>0.18987000000000001</c:v>
                </c:pt>
                <c:pt idx="11023">
                  <c:v>0.18992000000000001</c:v>
                </c:pt>
                <c:pt idx="11024">
                  <c:v>0.18997</c:v>
                </c:pt>
                <c:pt idx="11025">
                  <c:v>0.19001999999999999</c:v>
                </c:pt>
                <c:pt idx="11026">
                  <c:v>0.19006999999999999</c:v>
                </c:pt>
                <c:pt idx="11027">
                  <c:v>0.19012999999999999</c:v>
                </c:pt>
                <c:pt idx="11028">
                  <c:v>0.19017999999999999</c:v>
                </c:pt>
                <c:pt idx="11029">
                  <c:v>0.19023000000000001</c:v>
                </c:pt>
                <c:pt idx="11030">
                  <c:v>0.19028</c:v>
                </c:pt>
                <c:pt idx="11031">
                  <c:v>0.19034000000000001</c:v>
                </c:pt>
                <c:pt idx="11032">
                  <c:v>0.19039</c:v>
                </c:pt>
                <c:pt idx="11033">
                  <c:v>0.19045000000000001</c:v>
                </c:pt>
                <c:pt idx="11034">
                  <c:v>0.1905</c:v>
                </c:pt>
                <c:pt idx="11035">
                  <c:v>0.19056000000000001</c:v>
                </c:pt>
                <c:pt idx="11036">
                  <c:v>0.19061</c:v>
                </c:pt>
                <c:pt idx="11037">
                  <c:v>0.19067000000000001</c:v>
                </c:pt>
                <c:pt idx="11038">
                  <c:v>0.19072</c:v>
                </c:pt>
                <c:pt idx="11039">
                  <c:v>0.19078000000000001</c:v>
                </c:pt>
                <c:pt idx="11040">
                  <c:v>0.19084000000000001</c:v>
                </c:pt>
                <c:pt idx="11041">
                  <c:v>0.19089</c:v>
                </c:pt>
                <c:pt idx="11042">
                  <c:v>0.19095000000000001</c:v>
                </c:pt>
                <c:pt idx="11043">
                  <c:v>0.19101000000000001</c:v>
                </c:pt>
                <c:pt idx="11044">
                  <c:v>0.19106999999999999</c:v>
                </c:pt>
                <c:pt idx="11045">
                  <c:v>0.19112999999999999</c:v>
                </c:pt>
                <c:pt idx="11046">
                  <c:v>0.19119</c:v>
                </c:pt>
                <c:pt idx="11047">
                  <c:v>0.19125</c:v>
                </c:pt>
                <c:pt idx="11048">
                  <c:v>0.19131000000000001</c:v>
                </c:pt>
                <c:pt idx="11049">
                  <c:v>0.19137000000000001</c:v>
                </c:pt>
                <c:pt idx="11050">
                  <c:v>0.19142999999999999</c:v>
                </c:pt>
                <c:pt idx="11051">
                  <c:v>0.19148999999999999</c:v>
                </c:pt>
                <c:pt idx="11052">
                  <c:v>0.19155</c:v>
                </c:pt>
                <c:pt idx="11053">
                  <c:v>0.19161</c:v>
                </c:pt>
                <c:pt idx="11054">
                  <c:v>0.19167999999999999</c:v>
                </c:pt>
                <c:pt idx="11055">
                  <c:v>0.19173999999999999</c:v>
                </c:pt>
                <c:pt idx="11056">
                  <c:v>0.1918</c:v>
                </c:pt>
                <c:pt idx="11057">
                  <c:v>0.19186</c:v>
                </c:pt>
                <c:pt idx="11058">
                  <c:v>0.19192000000000001</c:v>
                </c:pt>
                <c:pt idx="11059">
                  <c:v>0.19198000000000001</c:v>
                </c:pt>
                <c:pt idx="11060">
                  <c:v>0.19203999999999999</c:v>
                </c:pt>
                <c:pt idx="11061">
                  <c:v>0.19209999999999999</c:v>
                </c:pt>
                <c:pt idx="11062">
                  <c:v>0.19214999999999999</c:v>
                </c:pt>
                <c:pt idx="11063">
                  <c:v>0.19220999999999999</c:v>
                </c:pt>
                <c:pt idx="11064">
                  <c:v>0.19227</c:v>
                </c:pt>
                <c:pt idx="11065">
                  <c:v>0.19233</c:v>
                </c:pt>
                <c:pt idx="11066">
                  <c:v>0.19239000000000001</c:v>
                </c:pt>
                <c:pt idx="11067">
                  <c:v>0.19245000000000001</c:v>
                </c:pt>
                <c:pt idx="11068">
                  <c:v>0.19250999999999999</c:v>
                </c:pt>
                <c:pt idx="11069">
                  <c:v>0.19256999999999999</c:v>
                </c:pt>
                <c:pt idx="11070">
                  <c:v>0.19263</c:v>
                </c:pt>
                <c:pt idx="11071">
                  <c:v>0.19269</c:v>
                </c:pt>
                <c:pt idx="11072">
                  <c:v>0.19275</c:v>
                </c:pt>
                <c:pt idx="11073">
                  <c:v>0.19281000000000001</c:v>
                </c:pt>
                <c:pt idx="11074">
                  <c:v>0.19288</c:v>
                </c:pt>
                <c:pt idx="11075">
                  <c:v>0.19294</c:v>
                </c:pt>
                <c:pt idx="11076">
                  <c:v>0.193</c:v>
                </c:pt>
                <c:pt idx="11077">
                  <c:v>0.19306000000000001</c:v>
                </c:pt>
                <c:pt idx="11078">
                  <c:v>0.19313</c:v>
                </c:pt>
                <c:pt idx="11079">
                  <c:v>0.19319</c:v>
                </c:pt>
                <c:pt idx="11080">
                  <c:v>0.19325999999999999</c:v>
                </c:pt>
                <c:pt idx="11081">
                  <c:v>0.19331999999999999</c:v>
                </c:pt>
                <c:pt idx="11082">
                  <c:v>0.19339000000000001</c:v>
                </c:pt>
                <c:pt idx="11083">
                  <c:v>0.19345000000000001</c:v>
                </c:pt>
                <c:pt idx="11084">
                  <c:v>0.19352</c:v>
                </c:pt>
                <c:pt idx="11085">
                  <c:v>0.19359000000000001</c:v>
                </c:pt>
                <c:pt idx="11086">
                  <c:v>0.19364999999999999</c:v>
                </c:pt>
                <c:pt idx="11087">
                  <c:v>0.19372</c:v>
                </c:pt>
                <c:pt idx="11088">
                  <c:v>0.19378999999999999</c:v>
                </c:pt>
                <c:pt idx="11089">
                  <c:v>0.19384999999999999</c:v>
                </c:pt>
                <c:pt idx="11090">
                  <c:v>0.19392000000000001</c:v>
                </c:pt>
                <c:pt idx="11091">
                  <c:v>0.19399</c:v>
                </c:pt>
                <c:pt idx="11092">
                  <c:v>0.19406000000000001</c:v>
                </c:pt>
                <c:pt idx="11093">
                  <c:v>0.19413</c:v>
                </c:pt>
                <c:pt idx="11094">
                  <c:v>0.19420000000000001</c:v>
                </c:pt>
                <c:pt idx="11095">
                  <c:v>0.19427</c:v>
                </c:pt>
                <c:pt idx="11096">
                  <c:v>0.19434000000000001</c:v>
                </c:pt>
                <c:pt idx="11097">
                  <c:v>0.19441</c:v>
                </c:pt>
                <c:pt idx="11098">
                  <c:v>0.19447999999999999</c:v>
                </c:pt>
                <c:pt idx="11099">
                  <c:v>0.19456000000000001</c:v>
                </c:pt>
                <c:pt idx="11100">
                  <c:v>0.19463</c:v>
                </c:pt>
                <c:pt idx="11101">
                  <c:v>0.19470000000000001</c:v>
                </c:pt>
                <c:pt idx="11102">
                  <c:v>0.19477</c:v>
                </c:pt>
                <c:pt idx="11103">
                  <c:v>0.19485</c:v>
                </c:pt>
                <c:pt idx="11104">
                  <c:v>0.19492000000000001</c:v>
                </c:pt>
                <c:pt idx="11105">
                  <c:v>0.19499</c:v>
                </c:pt>
                <c:pt idx="11106">
                  <c:v>0.19506999999999999</c:v>
                </c:pt>
                <c:pt idx="11107">
                  <c:v>0.19514000000000001</c:v>
                </c:pt>
                <c:pt idx="11108">
                  <c:v>0.19522</c:v>
                </c:pt>
                <c:pt idx="11109">
                  <c:v>0.19528999999999999</c:v>
                </c:pt>
                <c:pt idx="11110">
                  <c:v>0.19536999999999999</c:v>
                </c:pt>
                <c:pt idx="11111">
                  <c:v>0.19545000000000001</c:v>
                </c:pt>
                <c:pt idx="11112">
                  <c:v>0.19552</c:v>
                </c:pt>
                <c:pt idx="11113">
                  <c:v>0.1956</c:v>
                </c:pt>
                <c:pt idx="11114">
                  <c:v>0.19567999999999999</c:v>
                </c:pt>
                <c:pt idx="11115">
                  <c:v>0.19575000000000001</c:v>
                </c:pt>
                <c:pt idx="11116">
                  <c:v>0.19583</c:v>
                </c:pt>
                <c:pt idx="11117">
                  <c:v>0.19591</c:v>
                </c:pt>
                <c:pt idx="11118">
                  <c:v>0.19599</c:v>
                </c:pt>
                <c:pt idx="11119">
                  <c:v>0.19606999999999999</c:v>
                </c:pt>
                <c:pt idx="11120">
                  <c:v>0.19614999999999999</c:v>
                </c:pt>
                <c:pt idx="11121">
                  <c:v>0.19622999999999999</c:v>
                </c:pt>
                <c:pt idx="11122">
                  <c:v>0.19631000000000001</c:v>
                </c:pt>
                <c:pt idx="11123">
                  <c:v>0.19639000000000001</c:v>
                </c:pt>
                <c:pt idx="11124">
                  <c:v>0.19647000000000001</c:v>
                </c:pt>
                <c:pt idx="11125">
                  <c:v>0.19655</c:v>
                </c:pt>
                <c:pt idx="11126">
                  <c:v>0.19663</c:v>
                </c:pt>
                <c:pt idx="11127">
                  <c:v>0.19672000000000001</c:v>
                </c:pt>
                <c:pt idx="11128">
                  <c:v>0.1968</c:v>
                </c:pt>
                <c:pt idx="11129">
                  <c:v>0.19688</c:v>
                </c:pt>
                <c:pt idx="11130">
                  <c:v>0.19696</c:v>
                </c:pt>
                <c:pt idx="11131">
                  <c:v>0.19705</c:v>
                </c:pt>
                <c:pt idx="11132">
                  <c:v>0.19713</c:v>
                </c:pt>
                <c:pt idx="11133">
                  <c:v>0.19722000000000001</c:v>
                </c:pt>
                <c:pt idx="11134">
                  <c:v>0.1973</c:v>
                </c:pt>
                <c:pt idx="11135">
                  <c:v>0.19739000000000001</c:v>
                </c:pt>
                <c:pt idx="11136">
                  <c:v>0.19747000000000001</c:v>
                </c:pt>
                <c:pt idx="11137">
                  <c:v>0.19756000000000001</c:v>
                </c:pt>
                <c:pt idx="11138">
                  <c:v>0.19764000000000001</c:v>
                </c:pt>
                <c:pt idx="11139">
                  <c:v>0.19772999999999999</c:v>
                </c:pt>
                <c:pt idx="11140">
                  <c:v>0.19782</c:v>
                </c:pt>
                <c:pt idx="11141">
                  <c:v>0.19789999999999999</c:v>
                </c:pt>
                <c:pt idx="11142">
                  <c:v>0.19799</c:v>
                </c:pt>
                <c:pt idx="11143">
                  <c:v>0.19808000000000001</c:v>
                </c:pt>
                <c:pt idx="11144">
                  <c:v>0.19817000000000001</c:v>
                </c:pt>
                <c:pt idx="11145">
                  <c:v>0.19825999999999999</c:v>
                </c:pt>
                <c:pt idx="11146">
                  <c:v>0.19835</c:v>
                </c:pt>
                <c:pt idx="11147">
                  <c:v>0.19844000000000001</c:v>
                </c:pt>
                <c:pt idx="11148">
                  <c:v>0.19853000000000001</c:v>
                </c:pt>
                <c:pt idx="11149">
                  <c:v>0.19861999999999999</c:v>
                </c:pt>
                <c:pt idx="11150">
                  <c:v>0.19871</c:v>
                </c:pt>
                <c:pt idx="11151">
                  <c:v>0.1988</c:v>
                </c:pt>
                <c:pt idx="11152">
                  <c:v>0.19889000000000001</c:v>
                </c:pt>
                <c:pt idx="11153">
                  <c:v>0.19897999999999999</c:v>
                </c:pt>
                <c:pt idx="11154">
                  <c:v>0.19907</c:v>
                </c:pt>
                <c:pt idx="11155">
                  <c:v>0.19916</c:v>
                </c:pt>
                <c:pt idx="11156">
                  <c:v>0.19925999999999999</c:v>
                </c:pt>
                <c:pt idx="11157">
                  <c:v>0.19935</c:v>
                </c:pt>
                <c:pt idx="11158">
                  <c:v>0.19944000000000001</c:v>
                </c:pt>
                <c:pt idx="11159">
                  <c:v>0.19954</c:v>
                </c:pt>
                <c:pt idx="11160">
                  <c:v>0.19963</c:v>
                </c:pt>
                <c:pt idx="11161">
                  <c:v>0.19972000000000001</c:v>
                </c:pt>
                <c:pt idx="11162">
                  <c:v>0.19982</c:v>
                </c:pt>
                <c:pt idx="11163">
                  <c:v>0.19991</c:v>
                </c:pt>
                <c:pt idx="11164">
                  <c:v>0.20000999999999999</c:v>
                </c:pt>
                <c:pt idx="11165">
                  <c:v>0.2001</c:v>
                </c:pt>
                <c:pt idx="11166">
                  <c:v>0.20019999999999999</c:v>
                </c:pt>
                <c:pt idx="11167">
                  <c:v>0.20030000000000001</c:v>
                </c:pt>
                <c:pt idx="11168">
                  <c:v>0.20039000000000001</c:v>
                </c:pt>
                <c:pt idx="11169">
                  <c:v>0.20049</c:v>
                </c:pt>
                <c:pt idx="11170">
                  <c:v>0.20058999999999999</c:v>
                </c:pt>
                <c:pt idx="11171">
                  <c:v>0.20069000000000001</c:v>
                </c:pt>
                <c:pt idx="11172">
                  <c:v>0.20077999999999999</c:v>
                </c:pt>
                <c:pt idx="11173">
                  <c:v>0.20088</c:v>
                </c:pt>
                <c:pt idx="11174">
                  <c:v>0.20097999999999999</c:v>
                </c:pt>
                <c:pt idx="11175">
                  <c:v>0.20108000000000001</c:v>
                </c:pt>
                <c:pt idx="11176">
                  <c:v>0.20118</c:v>
                </c:pt>
                <c:pt idx="11177">
                  <c:v>0.20127999999999999</c:v>
                </c:pt>
                <c:pt idx="11178">
                  <c:v>0.20138</c:v>
                </c:pt>
                <c:pt idx="11179">
                  <c:v>0.20147999999999999</c:v>
                </c:pt>
                <c:pt idx="11180">
                  <c:v>0.20158000000000001</c:v>
                </c:pt>
                <c:pt idx="11181">
                  <c:v>0.20168</c:v>
                </c:pt>
                <c:pt idx="11182">
                  <c:v>0.20179</c:v>
                </c:pt>
                <c:pt idx="11183">
                  <c:v>0.20188999999999999</c:v>
                </c:pt>
                <c:pt idx="11184">
                  <c:v>0.20199</c:v>
                </c:pt>
                <c:pt idx="11185">
                  <c:v>0.20208999999999999</c:v>
                </c:pt>
                <c:pt idx="11186">
                  <c:v>0.20219999999999999</c:v>
                </c:pt>
                <c:pt idx="11187">
                  <c:v>0.20230000000000001</c:v>
                </c:pt>
                <c:pt idx="11188">
                  <c:v>0.2024</c:v>
                </c:pt>
                <c:pt idx="11189">
                  <c:v>0.20251</c:v>
                </c:pt>
                <c:pt idx="11190">
                  <c:v>0.20261000000000001</c:v>
                </c:pt>
                <c:pt idx="11191">
                  <c:v>0.20272000000000001</c:v>
                </c:pt>
                <c:pt idx="11192">
                  <c:v>0.20282</c:v>
                </c:pt>
                <c:pt idx="11193">
                  <c:v>0.20293</c:v>
                </c:pt>
                <c:pt idx="11194">
                  <c:v>0.20302999999999999</c:v>
                </c:pt>
                <c:pt idx="11195">
                  <c:v>0.20313999999999999</c:v>
                </c:pt>
                <c:pt idx="11196">
                  <c:v>0.20324</c:v>
                </c:pt>
                <c:pt idx="11197">
                  <c:v>0.20335</c:v>
                </c:pt>
                <c:pt idx="11198">
                  <c:v>0.20346</c:v>
                </c:pt>
                <c:pt idx="11199">
                  <c:v>0.20357</c:v>
                </c:pt>
                <c:pt idx="11200">
                  <c:v>0.20366999999999999</c:v>
                </c:pt>
                <c:pt idx="11201">
                  <c:v>0.20377999999999999</c:v>
                </c:pt>
                <c:pt idx="11202">
                  <c:v>0.20388999999999999</c:v>
                </c:pt>
                <c:pt idx="11203">
                  <c:v>0.20399999999999999</c:v>
                </c:pt>
                <c:pt idx="11204">
                  <c:v>0.20411000000000001</c:v>
                </c:pt>
                <c:pt idx="11205">
                  <c:v>0.20422000000000001</c:v>
                </c:pt>
                <c:pt idx="11206">
                  <c:v>0.20433000000000001</c:v>
                </c:pt>
                <c:pt idx="11207">
                  <c:v>0.20444000000000001</c:v>
                </c:pt>
                <c:pt idx="11208">
                  <c:v>0.20455000000000001</c:v>
                </c:pt>
                <c:pt idx="11209">
                  <c:v>0.20466000000000001</c:v>
                </c:pt>
                <c:pt idx="11210">
                  <c:v>0.20477000000000001</c:v>
                </c:pt>
                <c:pt idx="11211">
                  <c:v>0.20488000000000001</c:v>
                </c:pt>
                <c:pt idx="11212">
                  <c:v>0.20499000000000001</c:v>
                </c:pt>
                <c:pt idx="11213">
                  <c:v>0.2051</c:v>
                </c:pt>
                <c:pt idx="11214">
                  <c:v>0.20522000000000001</c:v>
                </c:pt>
                <c:pt idx="11215">
                  <c:v>0.20533000000000001</c:v>
                </c:pt>
                <c:pt idx="11216">
                  <c:v>0.20544000000000001</c:v>
                </c:pt>
                <c:pt idx="11217">
                  <c:v>0.20555999999999999</c:v>
                </c:pt>
                <c:pt idx="11218">
                  <c:v>0.20566999999999999</c:v>
                </c:pt>
                <c:pt idx="11219">
                  <c:v>0.20577999999999999</c:v>
                </c:pt>
                <c:pt idx="11220">
                  <c:v>0.2059</c:v>
                </c:pt>
                <c:pt idx="11221">
                  <c:v>0.20601</c:v>
                </c:pt>
                <c:pt idx="11222">
                  <c:v>0.20613000000000001</c:v>
                </c:pt>
                <c:pt idx="11223">
                  <c:v>0.20624000000000001</c:v>
                </c:pt>
                <c:pt idx="11224">
                  <c:v>0.20635999999999999</c:v>
                </c:pt>
                <c:pt idx="11225">
                  <c:v>0.20648</c:v>
                </c:pt>
                <c:pt idx="11226">
                  <c:v>0.20659</c:v>
                </c:pt>
                <c:pt idx="11227">
                  <c:v>0.20671</c:v>
                </c:pt>
                <c:pt idx="11228">
                  <c:v>0.20683000000000001</c:v>
                </c:pt>
                <c:pt idx="11229">
                  <c:v>0.20694000000000001</c:v>
                </c:pt>
                <c:pt idx="11230">
                  <c:v>0.20705999999999999</c:v>
                </c:pt>
                <c:pt idx="11231">
                  <c:v>0.20718</c:v>
                </c:pt>
                <c:pt idx="11232">
                  <c:v>0.20730000000000001</c:v>
                </c:pt>
                <c:pt idx="11233">
                  <c:v>0.20741999999999999</c:v>
                </c:pt>
                <c:pt idx="11234">
                  <c:v>0.20752999999999999</c:v>
                </c:pt>
                <c:pt idx="11235">
                  <c:v>0.20765</c:v>
                </c:pt>
                <c:pt idx="11236">
                  <c:v>0.20777000000000001</c:v>
                </c:pt>
                <c:pt idx="11237">
                  <c:v>0.20788999999999999</c:v>
                </c:pt>
                <c:pt idx="11238">
                  <c:v>0.20801</c:v>
                </c:pt>
                <c:pt idx="11239">
                  <c:v>0.20813000000000001</c:v>
                </c:pt>
                <c:pt idx="11240">
                  <c:v>0.20826</c:v>
                </c:pt>
                <c:pt idx="11241">
                  <c:v>0.20838000000000001</c:v>
                </c:pt>
                <c:pt idx="11242">
                  <c:v>0.20849999999999999</c:v>
                </c:pt>
                <c:pt idx="11243">
                  <c:v>0.20862</c:v>
                </c:pt>
                <c:pt idx="11244">
                  <c:v>0.20874000000000001</c:v>
                </c:pt>
                <c:pt idx="11245">
                  <c:v>0.20887</c:v>
                </c:pt>
                <c:pt idx="11246">
                  <c:v>0.20899000000000001</c:v>
                </c:pt>
                <c:pt idx="11247">
                  <c:v>0.20910999999999999</c:v>
                </c:pt>
                <c:pt idx="11248">
                  <c:v>0.20923</c:v>
                </c:pt>
                <c:pt idx="11249">
                  <c:v>0.20935999999999999</c:v>
                </c:pt>
                <c:pt idx="11250">
                  <c:v>0.20948</c:v>
                </c:pt>
                <c:pt idx="11251">
                  <c:v>0.20960999999999999</c:v>
                </c:pt>
                <c:pt idx="11252">
                  <c:v>0.20973</c:v>
                </c:pt>
                <c:pt idx="11253">
                  <c:v>0.20985999999999999</c:v>
                </c:pt>
                <c:pt idx="11254">
                  <c:v>0.20998</c:v>
                </c:pt>
                <c:pt idx="11255">
                  <c:v>0.21010999999999999</c:v>
                </c:pt>
                <c:pt idx="11256">
                  <c:v>0.21023</c:v>
                </c:pt>
                <c:pt idx="11257">
                  <c:v>0.21035999999999999</c:v>
                </c:pt>
                <c:pt idx="11258">
                  <c:v>0.21049000000000001</c:v>
                </c:pt>
                <c:pt idx="11259">
                  <c:v>0.21060999999999999</c:v>
                </c:pt>
                <c:pt idx="11260">
                  <c:v>0.21074000000000001</c:v>
                </c:pt>
                <c:pt idx="11261">
                  <c:v>0.21087</c:v>
                </c:pt>
                <c:pt idx="11262">
                  <c:v>0.21099999999999999</c:v>
                </c:pt>
                <c:pt idx="11263">
                  <c:v>0.21113000000000001</c:v>
                </c:pt>
                <c:pt idx="11264">
                  <c:v>0.21124999999999999</c:v>
                </c:pt>
                <c:pt idx="11265">
                  <c:v>0.21138000000000001</c:v>
                </c:pt>
                <c:pt idx="11266">
                  <c:v>0.21151</c:v>
                </c:pt>
                <c:pt idx="11267">
                  <c:v>0.21163999999999999</c:v>
                </c:pt>
                <c:pt idx="11268">
                  <c:v>0.21177000000000001</c:v>
                </c:pt>
                <c:pt idx="11269">
                  <c:v>0.21190000000000001</c:v>
                </c:pt>
                <c:pt idx="11270">
                  <c:v>0.21203</c:v>
                </c:pt>
                <c:pt idx="11271">
                  <c:v>0.21215999999999999</c:v>
                </c:pt>
                <c:pt idx="11272">
                  <c:v>0.21229000000000001</c:v>
                </c:pt>
                <c:pt idx="11273">
                  <c:v>0.21243000000000001</c:v>
                </c:pt>
                <c:pt idx="11274">
                  <c:v>0.21256</c:v>
                </c:pt>
                <c:pt idx="11275">
                  <c:v>0.21268999999999999</c:v>
                </c:pt>
                <c:pt idx="11276">
                  <c:v>0.21282000000000001</c:v>
                </c:pt>
                <c:pt idx="11277">
                  <c:v>0.21295</c:v>
                </c:pt>
                <c:pt idx="11278">
                  <c:v>0.21309</c:v>
                </c:pt>
                <c:pt idx="11279">
                  <c:v>0.21321999999999999</c:v>
                </c:pt>
                <c:pt idx="11280">
                  <c:v>0.21335000000000001</c:v>
                </c:pt>
                <c:pt idx="11281">
                  <c:v>0.21349000000000001</c:v>
                </c:pt>
                <c:pt idx="11282">
                  <c:v>0.21362</c:v>
                </c:pt>
                <c:pt idx="11283">
                  <c:v>0.21376000000000001</c:v>
                </c:pt>
                <c:pt idx="11284">
                  <c:v>0.21389</c:v>
                </c:pt>
                <c:pt idx="11285">
                  <c:v>0.21403</c:v>
                </c:pt>
                <c:pt idx="11286">
                  <c:v>0.21415999999999999</c:v>
                </c:pt>
                <c:pt idx="11287">
                  <c:v>0.21429999999999999</c:v>
                </c:pt>
                <c:pt idx="11288">
                  <c:v>0.21443000000000001</c:v>
                </c:pt>
                <c:pt idx="11289">
                  <c:v>0.21457000000000001</c:v>
                </c:pt>
                <c:pt idx="11290">
                  <c:v>0.2147</c:v>
                </c:pt>
                <c:pt idx="11291">
                  <c:v>0.21482999999999999</c:v>
                </c:pt>
                <c:pt idx="11292">
                  <c:v>0.21496000000000001</c:v>
                </c:pt>
                <c:pt idx="11293">
                  <c:v>0.21509</c:v>
                </c:pt>
                <c:pt idx="11294">
                  <c:v>0.21521999999999999</c:v>
                </c:pt>
                <c:pt idx="11295">
                  <c:v>0.21535000000000001</c:v>
                </c:pt>
                <c:pt idx="11296">
                  <c:v>0.21548</c:v>
                </c:pt>
                <c:pt idx="11297">
                  <c:v>0.21561</c:v>
                </c:pt>
                <c:pt idx="11298">
                  <c:v>0.21573999999999999</c:v>
                </c:pt>
                <c:pt idx="11299">
                  <c:v>0.21586</c:v>
                </c:pt>
                <c:pt idx="11300">
                  <c:v>0.21598999999999999</c:v>
                </c:pt>
                <c:pt idx="11301">
                  <c:v>0.21611</c:v>
                </c:pt>
                <c:pt idx="11302">
                  <c:v>0.21623000000000001</c:v>
                </c:pt>
                <c:pt idx="11303">
                  <c:v>0.21636</c:v>
                </c:pt>
                <c:pt idx="11304">
                  <c:v>0.21648000000000001</c:v>
                </c:pt>
                <c:pt idx="11305">
                  <c:v>0.21659999999999999</c:v>
                </c:pt>
                <c:pt idx="11306">
                  <c:v>0.21672</c:v>
                </c:pt>
                <c:pt idx="11307">
                  <c:v>0.21684</c:v>
                </c:pt>
                <c:pt idx="11308">
                  <c:v>0.21695</c:v>
                </c:pt>
                <c:pt idx="11309">
                  <c:v>0.21707000000000001</c:v>
                </c:pt>
                <c:pt idx="11310">
                  <c:v>0.21718999999999999</c:v>
                </c:pt>
                <c:pt idx="11311">
                  <c:v>0.21729999999999999</c:v>
                </c:pt>
                <c:pt idx="11312">
                  <c:v>0.21742</c:v>
                </c:pt>
                <c:pt idx="11313">
                  <c:v>0.21753</c:v>
                </c:pt>
                <c:pt idx="11314">
                  <c:v>0.21765000000000001</c:v>
                </c:pt>
                <c:pt idx="11315">
                  <c:v>0.21776000000000001</c:v>
                </c:pt>
                <c:pt idx="11316">
                  <c:v>0.21787000000000001</c:v>
                </c:pt>
                <c:pt idx="11317">
                  <c:v>0.21798000000000001</c:v>
                </c:pt>
                <c:pt idx="11318">
                  <c:v>0.21809000000000001</c:v>
                </c:pt>
                <c:pt idx="11319">
                  <c:v>0.21820000000000001</c:v>
                </c:pt>
                <c:pt idx="11320">
                  <c:v>0.21831</c:v>
                </c:pt>
                <c:pt idx="11321">
                  <c:v>0.21842</c:v>
                </c:pt>
                <c:pt idx="11322">
                  <c:v>0.21853</c:v>
                </c:pt>
                <c:pt idx="11323">
                  <c:v>0.21862999999999999</c:v>
                </c:pt>
                <c:pt idx="11324">
                  <c:v>0.21873999999999999</c:v>
                </c:pt>
                <c:pt idx="11325">
                  <c:v>0.21884000000000001</c:v>
                </c:pt>
                <c:pt idx="11326">
                  <c:v>0.21895000000000001</c:v>
                </c:pt>
                <c:pt idx="11327">
                  <c:v>0.21904999999999999</c:v>
                </c:pt>
                <c:pt idx="11328">
                  <c:v>0.21915000000000001</c:v>
                </c:pt>
                <c:pt idx="11329">
                  <c:v>0.21926000000000001</c:v>
                </c:pt>
                <c:pt idx="11330">
                  <c:v>0.21936</c:v>
                </c:pt>
                <c:pt idx="11331">
                  <c:v>0.21945999999999999</c:v>
                </c:pt>
                <c:pt idx="11332">
                  <c:v>0.21956000000000001</c:v>
                </c:pt>
                <c:pt idx="11333">
                  <c:v>0.21965000000000001</c:v>
                </c:pt>
                <c:pt idx="11334">
                  <c:v>0.21975</c:v>
                </c:pt>
                <c:pt idx="11335">
                  <c:v>0.21984999999999999</c:v>
                </c:pt>
                <c:pt idx="11336">
                  <c:v>0.21995000000000001</c:v>
                </c:pt>
                <c:pt idx="11337">
                  <c:v>0.22004000000000001</c:v>
                </c:pt>
                <c:pt idx="11338">
                  <c:v>0.22014</c:v>
                </c:pt>
                <c:pt idx="11339">
                  <c:v>0.22023000000000001</c:v>
                </c:pt>
                <c:pt idx="11340">
                  <c:v>0.22031999999999999</c:v>
                </c:pt>
                <c:pt idx="11341">
                  <c:v>0.22042</c:v>
                </c:pt>
                <c:pt idx="11342">
                  <c:v>0.22051000000000001</c:v>
                </c:pt>
                <c:pt idx="11343">
                  <c:v>0.22059999999999999</c:v>
                </c:pt>
                <c:pt idx="11344">
                  <c:v>0.22069</c:v>
                </c:pt>
                <c:pt idx="11345">
                  <c:v>0.22078</c:v>
                </c:pt>
                <c:pt idx="11346">
                  <c:v>0.22087000000000001</c:v>
                </c:pt>
                <c:pt idx="11347">
                  <c:v>0.22095999999999999</c:v>
                </c:pt>
                <c:pt idx="11348">
                  <c:v>0.22103999999999999</c:v>
                </c:pt>
                <c:pt idx="11349">
                  <c:v>0.22112999999999999</c:v>
                </c:pt>
                <c:pt idx="11350">
                  <c:v>0.22122</c:v>
                </c:pt>
                <c:pt idx="11351">
                  <c:v>0.2213</c:v>
                </c:pt>
                <c:pt idx="11352">
                  <c:v>0.22139</c:v>
                </c:pt>
                <c:pt idx="11353">
                  <c:v>0.22147</c:v>
                </c:pt>
                <c:pt idx="11354">
                  <c:v>0.22155</c:v>
                </c:pt>
                <c:pt idx="11355">
                  <c:v>0.22164</c:v>
                </c:pt>
                <c:pt idx="11356">
                  <c:v>0.22172</c:v>
                </c:pt>
                <c:pt idx="11357">
                  <c:v>0.2218</c:v>
                </c:pt>
                <c:pt idx="11358">
                  <c:v>0.22187999999999999</c:v>
                </c:pt>
                <c:pt idx="11359">
                  <c:v>0.22195999999999999</c:v>
                </c:pt>
                <c:pt idx="11360">
                  <c:v>0.22203999999999999</c:v>
                </c:pt>
                <c:pt idx="11361">
                  <c:v>0.22211</c:v>
                </c:pt>
                <c:pt idx="11362">
                  <c:v>0.22219</c:v>
                </c:pt>
                <c:pt idx="11363">
                  <c:v>0.22227</c:v>
                </c:pt>
                <c:pt idx="11364">
                  <c:v>0.22234000000000001</c:v>
                </c:pt>
                <c:pt idx="11365">
                  <c:v>0.22242000000000001</c:v>
                </c:pt>
                <c:pt idx="11366">
                  <c:v>0.22248999999999999</c:v>
                </c:pt>
                <c:pt idx="11367">
                  <c:v>0.22256999999999999</c:v>
                </c:pt>
                <c:pt idx="11368">
                  <c:v>0.22264</c:v>
                </c:pt>
                <c:pt idx="11369">
                  <c:v>0.22270999999999999</c:v>
                </c:pt>
                <c:pt idx="11370">
                  <c:v>0.22278000000000001</c:v>
                </c:pt>
                <c:pt idx="11371">
                  <c:v>0.22286</c:v>
                </c:pt>
                <c:pt idx="11372">
                  <c:v>0.22292999999999999</c:v>
                </c:pt>
                <c:pt idx="11373">
                  <c:v>0.223</c:v>
                </c:pt>
                <c:pt idx="11374">
                  <c:v>0.22306000000000001</c:v>
                </c:pt>
                <c:pt idx="11375">
                  <c:v>0.22313</c:v>
                </c:pt>
                <c:pt idx="11376">
                  <c:v>0.22320000000000001</c:v>
                </c:pt>
                <c:pt idx="11377">
                  <c:v>0.22327</c:v>
                </c:pt>
                <c:pt idx="11378">
                  <c:v>0.22333</c:v>
                </c:pt>
                <c:pt idx="11379">
                  <c:v>0.22339999999999999</c:v>
                </c:pt>
                <c:pt idx="11380">
                  <c:v>0.22345999999999999</c:v>
                </c:pt>
                <c:pt idx="11381">
                  <c:v>0.22353000000000001</c:v>
                </c:pt>
                <c:pt idx="11382">
                  <c:v>0.22359000000000001</c:v>
                </c:pt>
                <c:pt idx="11383">
                  <c:v>0.22364999999999999</c:v>
                </c:pt>
                <c:pt idx="11384">
                  <c:v>0.22372</c:v>
                </c:pt>
                <c:pt idx="11385">
                  <c:v>0.22378000000000001</c:v>
                </c:pt>
                <c:pt idx="11386">
                  <c:v>0.22384000000000001</c:v>
                </c:pt>
                <c:pt idx="11387">
                  <c:v>0.22389999999999999</c:v>
                </c:pt>
                <c:pt idx="11388">
                  <c:v>0.22395999999999999</c:v>
                </c:pt>
                <c:pt idx="11389">
                  <c:v>0.22402</c:v>
                </c:pt>
                <c:pt idx="11390">
                  <c:v>0.22406999999999999</c:v>
                </c:pt>
                <c:pt idx="11391">
                  <c:v>0.22413</c:v>
                </c:pt>
                <c:pt idx="11392">
                  <c:v>0.22419</c:v>
                </c:pt>
                <c:pt idx="11393">
                  <c:v>0.22423999999999999</c:v>
                </c:pt>
                <c:pt idx="11394">
                  <c:v>0.2243</c:v>
                </c:pt>
                <c:pt idx="11395">
                  <c:v>0.22436</c:v>
                </c:pt>
                <c:pt idx="11396">
                  <c:v>0.22441</c:v>
                </c:pt>
                <c:pt idx="11397">
                  <c:v>0.22445999999999999</c:v>
                </c:pt>
                <c:pt idx="11398">
                  <c:v>0.22452</c:v>
                </c:pt>
                <c:pt idx="11399">
                  <c:v>0.22456999999999999</c:v>
                </c:pt>
                <c:pt idx="11400">
                  <c:v>0.22461999999999999</c:v>
                </c:pt>
                <c:pt idx="11401">
                  <c:v>0.22467000000000001</c:v>
                </c:pt>
                <c:pt idx="11402">
                  <c:v>0.22472</c:v>
                </c:pt>
                <c:pt idx="11403">
                  <c:v>0.22477</c:v>
                </c:pt>
                <c:pt idx="11404">
                  <c:v>0.22481999999999999</c:v>
                </c:pt>
                <c:pt idx="11405">
                  <c:v>0.22486999999999999</c:v>
                </c:pt>
                <c:pt idx="11406">
                  <c:v>0.22491</c:v>
                </c:pt>
                <c:pt idx="11407">
                  <c:v>0.22495999999999999</c:v>
                </c:pt>
                <c:pt idx="11408">
                  <c:v>0.22500999999999999</c:v>
                </c:pt>
                <c:pt idx="11409">
                  <c:v>0.22505</c:v>
                </c:pt>
                <c:pt idx="11410">
                  <c:v>0.22509999999999999</c:v>
                </c:pt>
                <c:pt idx="11411">
                  <c:v>0.22514000000000001</c:v>
                </c:pt>
                <c:pt idx="11412">
                  <c:v>0.22519</c:v>
                </c:pt>
                <c:pt idx="11413">
                  <c:v>0.22523000000000001</c:v>
                </c:pt>
                <c:pt idx="11414">
                  <c:v>0.22527</c:v>
                </c:pt>
                <c:pt idx="11415">
                  <c:v>0.22531000000000001</c:v>
                </c:pt>
                <c:pt idx="11416">
                  <c:v>0.22536</c:v>
                </c:pt>
                <c:pt idx="11417">
                  <c:v>0.22539999999999999</c:v>
                </c:pt>
                <c:pt idx="11418">
                  <c:v>0.22544</c:v>
                </c:pt>
                <c:pt idx="11419">
                  <c:v>0.22548000000000001</c:v>
                </c:pt>
                <c:pt idx="11420">
                  <c:v>0.22550999999999999</c:v>
                </c:pt>
                <c:pt idx="11421">
                  <c:v>0.22555</c:v>
                </c:pt>
                <c:pt idx="11422">
                  <c:v>0.22559000000000001</c:v>
                </c:pt>
                <c:pt idx="11423">
                  <c:v>0.22563</c:v>
                </c:pt>
                <c:pt idx="11424">
                  <c:v>0.22566</c:v>
                </c:pt>
                <c:pt idx="11425">
                  <c:v>0.22570000000000001</c:v>
                </c:pt>
                <c:pt idx="11426">
                  <c:v>0.22574</c:v>
                </c:pt>
                <c:pt idx="11427">
                  <c:v>0.22577</c:v>
                </c:pt>
                <c:pt idx="11428">
                  <c:v>0.2258</c:v>
                </c:pt>
                <c:pt idx="11429">
                  <c:v>0.22584000000000001</c:v>
                </c:pt>
                <c:pt idx="11430">
                  <c:v>0.22586999999999999</c:v>
                </c:pt>
                <c:pt idx="11431">
                  <c:v>0.22589999999999999</c:v>
                </c:pt>
                <c:pt idx="11432">
                  <c:v>0.22592999999999999</c:v>
                </c:pt>
                <c:pt idx="11433">
                  <c:v>0.22595999999999999</c:v>
                </c:pt>
                <c:pt idx="11434">
                  <c:v>0.22600000000000001</c:v>
                </c:pt>
                <c:pt idx="11435">
                  <c:v>0.22603000000000001</c:v>
                </c:pt>
                <c:pt idx="11436">
                  <c:v>0.22605</c:v>
                </c:pt>
                <c:pt idx="11437">
                  <c:v>0.22608</c:v>
                </c:pt>
                <c:pt idx="11438">
                  <c:v>0.22611000000000001</c:v>
                </c:pt>
                <c:pt idx="11439">
                  <c:v>0.22614000000000001</c:v>
                </c:pt>
                <c:pt idx="11440">
                  <c:v>0.22617000000000001</c:v>
                </c:pt>
                <c:pt idx="11441">
                  <c:v>0.22619</c:v>
                </c:pt>
                <c:pt idx="11442">
                  <c:v>0.22622</c:v>
                </c:pt>
                <c:pt idx="11443">
                  <c:v>0.22624</c:v>
                </c:pt>
                <c:pt idx="11444">
                  <c:v>0.22627</c:v>
                </c:pt>
                <c:pt idx="11445">
                  <c:v>0.22628999999999999</c:v>
                </c:pt>
                <c:pt idx="11446">
                  <c:v>0.22631000000000001</c:v>
                </c:pt>
                <c:pt idx="11447">
                  <c:v>0.22634000000000001</c:v>
                </c:pt>
                <c:pt idx="11448">
                  <c:v>0.22636000000000001</c:v>
                </c:pt>
                <c:pt idx="11449">
                  <c:v>0.22638</c:v>
                </c:pt>
                <c:pt idx="11450">
                  <c:v>0.22639999999999999</c:v>
                </c:pt>
                <c:pt idx="11451">
                  <c:v>0.22642000000000001</c:v>
                </c:pt>
                <c:pt idx="11452">
                  <c:v>0.22644</c:v>
                </c:pt>
                <c:pt idx="11453">
                  <c:v>0.22645999999999999</c:v>
                </c:pt>
                <c:pt idx="11454">
                  <c:v>0.22647999999999999</c:v>
                </c:pt>
                <c:pt idx="11455">
                  <c:v>0.22650000000000001</c:v>
                </c:pt>
                <c:pt idx="11456">
                  <c:v>0.22652</c:v>
                </c:pt>
                <c:pt idx="11457">
                  <c:v>0.22653000000000001</c:v>
                </c:pt>
                <c:pt idx="11458">
                  <c:v>0.22655</c:v>
                </c:pt>
                <c:pt idx="11459">
                  <c:v>0.22656999999999999</c:v>
                </c:pt>
                <c:pt idx="11460">
                  <c:v>0.22658</c:v>
                </c:pt>
                <c:pt idx="11461">
                  <c:v>0.2266</c:v>
                </c:pt>
                <c:pt idx="11462">
                  <c:v>0.22661000000000001</c:v>
                </c:pt>
                <c:pt idx="11463">
                  <c:v>0.22661999999999999</c:v>
                </c:pt>
                <c:pt idx="11464">
                  <c:v>0.22664000000000001</c:v>
                </c:pt>
                <c:pt idx="11465">
                  <c:v>0.22664999999999999</c:v>
                </c:pt>
                <c:pt idx="11466">
                  <c:v>0.22666</c:v>
                </c:pt>
                <c:pt idx="11467">
                  <c:v>0.22667000000000001</c:v>
                </c:pt>
                <c:pt idx="11468">
                  <c:v>0.22667999999999999</c:v>
                </c:pt>
                <c:pt idx="11469">
                  <c:v>0.22670000000000001</c:v>
                </c:pt>
                <c:pt idx="11470">
                  <c:v>0.22670999999999999</c:v>
                </c:pt>
                <c:pt idx="11471">
                  <c:v>0.22670999999999999</c:v>
                </c:pt>
                <c:pt idx="11472">
                  <c:v>0.22672</c:v>
                </c:pt>
                <c:pt idx="11473">
                  <c:v>0.22672999999999999</c:v>
                </c:pt>
                <c:pt idx="11474">
                  <c:v>0.22674</c:v>
                </c:pt>
                <c:pt idx="11475">
                  <c:v>0.22675000000000001</c:v>
                </c:pt>
                <c:pt idx="11476">
                  <c:v>0.22675000000000001</c:v>
                </c:pt>
                <c:pt idx="11477">
                  <c:v>0.22675999999999999</c:v>
                </c:pt>
                <c:pt idx="11478">
                  <c:v>0.22677</c:v>
                </c:pt>
                <c:pt idx="11479">
                  <c:v>0.22677</c:v>
                </c:pt>
                <c:pt idx="11480">
                  <c:v>0.22678000000000001</c:v>
                </c:pt>
                <c:pt idx="11481">
                  <c:v>0.22678000000000001</c:v>
                </c:pt>
                <c:pt idx="11482">
                  <c:v>0.22678000000000001</c:v>
                </c:pt>
                <c:pt idx="11483">
                  <c:v>0.22678999999999999</c:v>
                </c:pt>
                <c:pt idx="11484">
                  <c:v>0.22678999999999999</c:v>
                </c:pt>
                <c:pt idx="11485">
                  <c:v>0.22678999999999999</c:v>
                </c:pt>
                <c:pt idx="11486">
                  <c:v>0.22678999999999999</c:v>
                </c:pt>
                <c:pt idx="11487">
                  <c:v>0.22678999999999999</c:v>
                </c:pt>
                <c:pt idx="11488">
                  <c:v>0.22678999999999999</c:v>
                </c:pt>
                <c:pt idx="11489">
                  <c:v>0.22678999999999999</c:v>
                </c:pt>
                <c:pt idx="11490">
                  <c:v>0.22678999999999999</c:v>
                </c:pt>
                <c:pt idx="11491">
                  <c:v>0.22678999999999999</c:v>
                </c:pt>
                <c:pt idx="11492">
                  <c:v>0.22678999999999999</c:v>
                </c:pt>
                <c:pt idx="11493">
                  <c:v>0.22678999999999999</c:v>
                </c:pt>
                <c:pt idx="11494">
                  <c:v>0.22678999999999999</c:v>
                </c:pt>
                <c:pt idx="11495">
                  <c:v>0.22678000000000001</c:v>
                </c:pt>
                <c:pt idx="11496">
                  <c:v>0.22678000000000001</c:v>
                </c:pt>
                <c:pt idx="11497">
                  <c:v>0.22677</c:v>
                </c:pt>
                <c:pt idx="11498">
                  <c:v>0.22677</c:v>
                </c:pt>
                <c:pt idx="11499">
                  <c:v>0.22675999999999999</c:v>
                </c:pt>
                <c:pt idx="11500">
                  <c:v>0.22675999999999999</c:v>
                </c:pt>
                <c:pt idx="11501">
                  <c:v>0.22675000000000001</c:v>
                </c:pt>
                <c:pt idx="11502">
                  <c:v>0.22675000000000001</c:v>
                </c:pt>
                <c:pt idx="11503">
                  <c:v>0.22674</c:v>
                </c:pt>
                <c:pt idx="11504">
                  <c:v>0.22672999999999999</c:v>
                </c:pt>
                <c:pt idx="11505">
                  <c:v>0.22672</c:v>
                </c:pt>
                <c:pt idx="11506">
                  <c:v>0.22670999999999999</c:v>
                </c:pt>
                <c:pt idx="11507">
                  <c:v>0.22670000000000001</c:v>
                </c:pt>
                <c:pt idx="11508">
                  <c:v>0.22669</c:v>
                </c:pt>
                <c:pt idx="11509">
                  <c:v>0.22667999999999999</c:v>
                </c:pt>
                <c:pt idx="11510">
                  <c:v>0.22667000000000001</c:v>
                </c:pt>
                <c:pt idx="11511">
                  <c:v>0.22666</c:v>
                </c:pt>
                <c:pt idx="11512">
                  <c:v>0.22664999999999999</c:v>
                </c:pt>
                <c:pt idx="11513">
                  <c:v>0.22664000000000001</c:v>
                </c:pt>
                <c:pt idx="11514">
                  <c:v>0.22663</c:v>
                </c:pt>
                <c:pt idx="11515">
                  <c:v>0.22661000000000001</c:v>
                </c:pt>
                <c:pt idx="11516">
                  <c:v>0.2266</c:v>
                </c:pt>
                <c:pt idx="11517">
                  <c:v>0.22659000000000001</c:v>
                </c:pt>
                <c:pt idx="11518">
                  <c:v>0.22656999999999999</c:v>
                </c:pt>
                <c:pt idx="11519">
                  <c:v>0.22656000000000001</c:v>
                </c:pt>
                <c:pt idx="11520">
                  <c:v>0.22653999999999999</c:v>
                </c:pt>
                <c:pt idx="11521">
                  <c:v>0.22653000000000001</c:v>
                </c:pt>
                <c:pt idx="11522">
                  <c:v>0.22650999999999999</c:v>
                </c:pt>
                <c:pt idx="11523">
                  <c:v>0.22649</c:v>
                </c:pt>
                <c:pt idx="11524">
                  <c:v>0.22647</c:v>
                </c:pt>
                <c:pt idx="11525">
                  <c:v>0.22645999999999999</c:v>
                </c:pt>
                <c:pt idx="11526">
                  <c:v>0.22644</c:v>
                </c:pt>
                <c:pt idx="11527">
                  <c:v>0.22642000000000001</c:v>
                </c:pt>
                <c:pt idx="11528">
                  <c:v>0.22639999999999999</c:v>
                </c:pt>
                <c:pt idx="11529">
                  <c:v>0.22638</c:v>
                </c:pt>
                <c:pt idx="11530">
                  <c:v>0.22636000000000001</c:v>
                </c:pt>
                <c:pt idx="11531">
                  <c:v>0.22634000000000001</c:v>
                </c:pt>
                <c:pt idx="11532">
                  <c:v>0.22631999999999999</c:v>
                </c:pt>
                <c:pt idx="11533">
                  <c:v>0.2263</c:v>
                </c:pt>
                <c:pt idx="11534">
                  <c:v>0.22628000000000001</c:v>
                </c:pt>
                <c:pt idx="11535">
                  <c:v>0.22625000000000001</c:v>
                </c:pt>
                <c:pt idx="11536">
                  <c:v>0.22622999999999999</c:v>
                </c:pt>
                <c:pt idx="11537">
                  <c:v>0.22620999999999999</c:v>
                </c:pt>
                <c:pt idx="11538">
                  <c:v>0.22617999999999999</c:v>
                </c:pt>
                <c:pt idx="11539">
                  <c:v>0.22616</c:v>
                </c:pt>
                <c:pt idx="11540">
                  <c:v>0.22613</c:v>
                </c:pt>
                <c:pt idx="11541">
                  <c:v>0.22611000000000001</c:v>
                </c:pt>
                <c:pt idx="11542">
                  <c:v>0.22608</c:v>
                </c:pt>
                <c:pt idx="11543">
                  <c:v>0.22606000000000001</c:v>
                </c:pt>
                <c:pt idx="11544">
                  <c:v>0.22603000000000001</c:v>
                </c:pt>
                <c:pt idx="11545">
                  <c:v>0.22600000000000001</c:v>
                </c:pt>
                <c:pt idx="11546">
                  <c:v>0.22597999999999999</c:v>
                </c:pt>
                <c:pt idx="11547">
                  <c:v>0.22595000000000001</c:v>
                </c:pt>
                <c:pt idx="11548">
                  <c:v>0.22592000000000001</c:v>
                </c:pt>
                <c:pt idx="11549">
                  <c:v>0.22589000000000001</c:v>
                </c:pt>
                <c:pt idx="11550">
                  <c:v>0.22586000000000001</c:v>
                </c:pt>
                <c:pt idx="11551">
                  <c:v>0.22583</c:v>
                </c:pt>
                <c:pt idx="11552">
                  <c:v>0.2258</c:v>
                </c:pt>
                <c:pt idx="11553">
                  <c:v>0.22577</c:v>
                </c:pt>
                <c:pt idx="11554">
                  <c:v>0.22574</c:v>
                </c:pt>
                <c:pt idx="11555">
                  <c:v>0.22570999999999999</c:v>
                </c:pt>
                <c:pt idx="11556">
                  <c:v>0.22567999999999999</c:v>
                </c:pt>
                <c:pt idx="11557">
                  <c:v>0.22564999999999999</c:v>
                </c:pt>
                <c:pt idx="11558">
                  <c:v>0.22561</c:v>
                </c:pt>
                <c:pt idx="11559">
                  <c:v>0.22558</c:v>
                </c:pt>
                <c:pt idx="11560">
                  <c:v>0.22555</c:v>
                </c:pt>
                <c:pt idx="11561">
                  <c:v>0.22550999999999999</c:v>
                </c:pt>
                <c:pt idx="11562">
                  <c:v>0.22548000000000001</c:v>
                </c:pt>
                <c:pt idx="11563">
                  <c:v>0.22545000000000001</c:v>
                </c:pt>
                <c:pt idx="11564">
                  <c:v>0.22541</c:v>
                </c:pt>
                <c:pt idx="11565">
                  <c:v>0.22536999999999999</c:v>
                </c:pt>
                <c:pt idx="11566">
                  <c:v>0.22534000000000001</c:v>
                </c:pt>
                <c:pt idx="11567">
                  <c:v>0.2253</c:v>
                </c:pt>
                <c:pt idx="11568">
                  <c:v>0.22527</c:v>
                </c:pt>
                <c:pt idx="11569">
                  <c:v>0.22523000000000001</c:v>
                </c:pt>
                <c:pt idx="11570">
                  <c:v>0.22519</c:v>
                </c:pt>
                <c:pt idx="11571">
                  <c:v>0.22514999999999999</c:v>
                </c:pt>
                <c:pt idx="11572">
                  <c:v>0.22511</c:v>
                </c:pt>
                <c:pt idx="11573">
                  <c:v>0.22508</c:v>
                </c:pt>
                <c:pt idx="11574">
                  <c:v>0.22503999999999999</c:v>
                </c:pt>
                <c:pt idx="11575">
                  <c:v>0.22500000000000001</c:v>
                </c:pt>
                <c:pt idx="11576">
                  <c:v>0.22495999999999999</c:v>
                </c:pt>
                <c:pt idx="11577">
                  <c:v>0.22492000000000001</c:v>
                </c:pt>
                <c:pt idx="11578">
                  <c:v>0.22488</c:v>
                </c:pt>
                <c:pt idx="11579">
                  <c:v>0.22483</c:v>
                </c:pt>
                <c:pt idx="11580">
                  <c:v>0.22478999999999999</c:v>
                </c:pt>
                <c:pt idx="11581">
                  <c:v>0.22475000000000001</c:v>
                </c:pt>
                <c:pt idx="11582">
                  <c:v>0.22470999999999999</c:v>
                </c:pt>
                <c:pt idx="11583">
                  <c:v>0.22467000000000001</c:v>
                </c:pt>
                <c:pt idx="11584">
                  <c:v>0.22461999999999999</c:v>
                </c:pt>
                <c:pt idx="11585">
                  <c:v>0.22458</c:v>
                </c:pt>
                <c:pt idx="11586">
                  <c:v>0.22453000000000001</c:v>
                </c:pt>
                <c:pt idx="11587">
                  <c:v>0.22449</c:v>
                </c:pt>
                <c:pt idx="11588">
                  <c:v>0.22445000000000001</c:v>
                </c:pt>
                <c:pt idx="11589">
                  <c:v>0.22439999999999999</c:v>
                </c:pt>
                <c:pt idx="11590">
                  <c:v>0.22434999999999999</c:v>
                </c:pt>
                <c:pt idx="11591">
                  <c:v>0.22431000000000001</c:v>
                </c:pt>
                <c:pt idx="11592">
                  <c:v>0.22425999999999999</c:v>
                </c:pt>
                <c:pt idx="11593">
                  <c:v>0.22422</c:v>
                </c:pt>
                <c:pt idx="11594">
                  <c:v>0.22417000000000001</c:v>
                </c:pt>
                <c:pt idx="11595">
                  <c:v>0.22412000000000001</c:v>
                </c:pt>
                <c:pt idx="11596">
                  <c:v>0.22406999999999999</c:v>
                </c:pt>
                <c:pt idx="11597">
                  <c:v>0.22402</c:v>
                </c:pt>
                <c:pt idx="11598">
                  <c:v>0.22398000000000001</c:v>
                </c:pt>
                <c:pt idx="11599">
                  <c:v>0.22392999999999999</c:v>
                </c:pt>
                <c:pt idx="11600">
                  <c:v>0.22388</c:v>
                </c:pt>
                <c:pt idx="11601">
                  <c:v>0.22383</c:v>
                </c:pt>
                <c:pt idx="11602">
                  <c:v>0.22378000000000001</c:v>
                </c:pt>
                <c:pt idx="11603">
                  <c:v>0.22373000000000001</c:v>
                </c:pt>
                <c:pt idx="11604">
                  <c:v>0.22367999999999999</c:v>
                </c:pt>
                <c:pt idx="11605">
                  <c:v>0.22362000000000001</c:v>
                </c:pt>
                <c:pt idx="11606">
                  <c:v>0.22356999999999999</c:v>
                </c:pt>
                <c:pt idx="11607">
                  <c:v>0.22352</c:v>
                </c:pt>
                <c:pt idx="11608">
                  <c:v>0.22347</c:v>
                </c:pt>
                <c:pt idx="11609">
                  <c:v>0.22341</c:v>
                </c:pt>
                <c:pt idx="11610">
                  <c:v>0.22336</c:v>
                </c:pt>
                <c:pt idx="11611">
                  <c:v>0.22331000000000001</c:v>
                </c:pt>
                <c:pt idx="11612">
                  <c:v>0.22325</c:v>
                </c:pt>
                <c:pt idx="11613">
                  <c:v>0.22320000000000001</c:v>
                </c:pt>
                <c:pt idx="11614">
                  <c:v>0.22314999999999999</c:v>
                </c:pt>
                <c:pt idx="11615">
                  <c:v>0.22309000000000001</c:v>
                </c:pt>
                <c:pt idx="11616">
                  <c:v>0.22303999999999999</c:v>
                </c:pt>
                <c:pt idx="11617">
                  <c:v>0.22298999999999999</c:v>
                </c:pt>
                <c:pt idx="11618">
                  <c:v>0.22294</c:v>
                </c:pt>
                <c:pt idx="11619">
                  <c:v>0.22289</c:v>
                </c:pt>
                <c:pt idx="11620">
                  <c:v>0.22284000000000001</c:v>
                </c:pt>
                <c:pt idx="11621">
                  <c:v>0.22278999999999999</c:v>
                </c:pt>
                <c:pt idx="11622">
                  <c:v>0.22273999999999999</c:v>
                </c:pt>
                <c:pt idx="11623">
                  <c:v>0.22269</c:v>
                </c:pt>
                <c:pt idx="11624">
                  <c:v>0.22264</c:v>
                </c:pt>
                <c:pt idx="11625">
                  <c:v>0.22259000000000001</c:v>
                </c:pt>
                <c:pt idx="11626">
                  <c:v>0.22255</c:v>
                </c:pt>
                <c:pt idx="11627">
                  <c:v>0.2225</c:v>
                </c:pt>
                <c:pt idx="11628">
                  <c:v>0.22245000000000001</c:v>
                </c:pt>
                <c:pt idx="11629">
                  <c:v>0.22241</c:v>
                </c:pt>
                <c:pt idx="11630">
                  <c:v>0.22236</c:v>
                </c:pt>
                <c:pt idx="11631">
                  <c:v>0.22231999999999999</c:v>
                </c:pt>
                <c:pt idx="11632">
                  <c:v>0.22228000000000001</c:v>
                </c:pt>
                <c:pt idx="11633">
                  <c:v>0.22223000000000001</c:v>
                </c:pt>
                <c:pt idx="11634">
                  <c:v>0.22219</c:v>
                </c:pt>
                <c:pt idx="11635">
                  <c:v>0.22214999999999999</c:v>
                </c:pt>
                <c:pt idx="11636">
                  <c:v>0.22211</c:v>
                </c:pt>
                <c:pt idx="11637">
                  <c:v>0.22206999999999999</c:v>
                </c:pt>
                <c:pt idx="11638">
                  <c:v>0.22203000000000001</c:v>
                </c:pt>
                <c:pt idx="11639">
                  <c:v>0.22198999999999999</c:v>
                </c:pt>
                <c:pt idx="11640">
                  <c:v>0.22195000000000001</c:v>
                </c:pt>
                <c:pt idx="11641">
                  <c:v>0.22191</c:v>
                </c:pt>
                <c:pt idx="11642">
                  <c:v>0.22187000000000001</c:v>
                </c:pt>
                <c:pt idx="11643">
                  <c:v>0.22184000000000001</c:v>
                </c:pt>
                <c:pt idx="11644">
                  <c:v>0.2218</c:v>
                </c:pt>
                <c:pt idx="11645">
                  <c:v>0.22176000000000001</c:v>
                </c:pt>
                <c:pt idx="11646">
                  <c:v>0.22173000000000001</c:v>
                </c:pt>
                <c:pt idx="11647">
                  <c:v>0.22169</c:v>
                </c:pt>
                <c:pt idx="11648">
                  <c:v>0.22166</c:v>
                </c:pt>
                <c:pt idx="11649">
                  <c:v>0.22162999999999999</c:v>
                </c:pt>
                <c:pt idx="11650">
                  <c:v>0.22159000000000001</c:v>
                </c:pt>
                <c:pt idx="11651">
                  <c:v>0.22156000000000001</c:v>
                </c:pt>
                <c:pt idx="11652">
                  <c:v>0.22153</c:v>
                </c:pt>
                <c:pt idx="11653">
                  <c:v>0.2215</c:v>
                </c:pt>
                <c:pt idx="11654">
                  <c:v>0.22145999999999999</c:v>
                </c:pt>
                <c:pt idx="11655">
                  <c:v>0.22142999999999999</c:v>
                </c:pt>
                <c:pt idx="11656">
                  <c:v>0.22140000000000001</c:v>
                </c:pt>
                <c:pt idx="11657">
                  <c:v>0.22137000000000001</c:v>
                </c:pt>
                <c:pt idx="11658">
                  <c:v>0.22134999999999999</c:v>
                </c:pt>
                <c:pt idx="11659">
                  <c:v>0.22131999999999999</c:v>
                </c:pt>
                <c:pt idx="11660">
                  <c:v>0.22128999999999999</c:v>
                </c:pt>
                <c:pt idx="11661">
                  <c:v>0.22126000000000001</c:v>
                </c:pt>
                <c:pt idx="11662">
                  <c:v>0.22123999999999999</c:v>
                </c:pt>
                <c:pt idx="11663">
                  <c:v>0.22120999999999999</c:v>
                </c:pt>
                <c:pt idx="11664">
                  <c:v>0.22117999999999999</c:v>
                </c:pt>
                <c:pt idx="11665">
                  <c:v>0.22116</c:v>
                </c:pt>
                <c:pt idx="11666">
                  <c:v>0.22112999999999999</c:v>
                </c:pt>
                <c:pt idx="11667">
                  <c:v>0.22111</c:v>
                </c:pt>
                <c:pt idx="11668">
                  <c:v>0.22109000000000001</c:v>
                </c:pt>
                <c:pt idx="11669">
                  <c:v>0.22106000000000001</c:v>
                </c:pt>
                <c:pt idx="11670">
                  <c:v>0.22103999999999999</c:v>
                </c:pt>
                <c:pt idx="11671">
                  <c:v>0.22101999999999999</c:v>
                </c:pt>
                <c:pt idx="11672">
                  <c:v>0.221</c:v>
                </c:pt>
                <c:pt idx="11673">
                  <c:v>0.22098000000000001</c:v>
                </c:pt>
                <c:pt idx="11674">
                  <c:v>0.22095999999999999</c:v>
                </c:pt>
                <c:pt idx="11675">
                  <c:v>0.22094</c:v>
                </c:pt>
                <c:pt idx="11676">
                  <c:v>0.22092000000000001</c:v>
                </c:pt>
                <c:pt idx="11677">
                  <c:v>0.22090000000000001</c:v>
                </c:pt>
                <c:pt idx="11678">
                  <c:v>0.22087999999999999</c:v>
                </c:pt>
                <c:pt idx="11679">
                  <c:v>0.22086</c:v>
                </c:pt>
                <c:pt idx="11680">
                  <c:v>0.22084999999999999</c:v>
                </c:pt>
                <c:pt idx="11681">
                  <c:v>0.22083</c:v>
                </c:pt>
                <c:pt idx="11682">
                  <c:v>0.22081000000000001</c:v>
                </c:pt>
                <c:pt idx="11683">
                  <c:v>0.2208</c:v>
                </c:pt>
                <c:pt idx="11684">
                  <c:v>0.22078</c:v>
                </c:pt>
                <c:pt idx="11685">
                  <c:v>0.22076999999999999</c:v>
                </c:pt>
                <c:pt idx="11686">
                  <c:v>0.22075</c:v>
                </c:pt>
                <c:pt idx="11687">
                  <c:v>0.22073999999999999</c:v>
                </c:pt>
                <c:pt idx="11688">
                  <c:v>0.22073000000000001</c:v>
                </c:pt>
                <c:pt idx="11689">
                  <c:v>0.22072</c:v>
                </c:pt>
                <c:pt idx="11690">
                  <c:v>0.22070000000000001</c:v>
                </c:pt>
                <c:pt idx="11691">
                  <c:v>0.22069</c:v>
                </c:pt>
                <c:pt idx="11692">
                  <c:v>0.22067999999999999</c:v>
                </c:pt>
                <c:pt idx="11693">
                  <c:v>0.22067000000000001</c:v>
                </c:pt>
                <c:pt idx="11694">
                  <c:v>0.22066</c:v>
                </c:pt>
                <c:pt idx="11695">
                  <c:v>0.22065000000000001</c:v>
                </c:pt>
                <c:pt idx="11696">
                  <c:v>0.22064</c:v>
                </c:pt>
                <c:pt idx="11697">
                  <c:v>0.22064</c:v>
                </c:pt>
                <c:pt idx="11698">
                  <c:v>0.22062999999999999</c:v>
                </c:pt>
                <c:pt idx="11699">
                  <c:v>0.22062000000000001</c:v>
                </c:pt>
                <c:pt idx="11700">
                  <c:v>0.22062000000000001</c:v>
                </c:pt>
                <c:pt idx="11701">
                  <c:v>0.22061</c:v>
                </c:pt>
                <c:pt idx="11702">
                  <c:v>0.22059999999999999</c:v>
                </c:pt>
                <c:pt idx="11703">
                  <c:v>0.22059999999999999</c:v>
                </c:pt>
                <c:pt idx="11704">
                  <c:v>0.22059000000000001</c:v>
                </c:pt>
                <c:pt idx="11705">
                  <c:v>0.22059000000000001</c:v>
                </c:pt>
                <c:pt idx="11706">
                  <c:v>0.22059000000000001</c:v>
                </c:pt>
                <c:pt idx="11707">
                  <c:v>0.22058</c:v>
                </c:pt>
                <c:pt idx="11708">
                  <c:v>0.22058</c:v>
                </c:pt>
                <c:pt idx="11709">
                  <c:v>0.22058</c:v>
                </c:pt>
                <c:pt idx="11710">
                  <c:v>0.22058</c:v>
                </c:pt>
                <c:pt idx="11711">
                  <c:v>0.22058</c:v>
                </c:pt>
                <c:pt idx="11712">
                  <c:v>0.22058</c:v>
                </c:pt>
                <c:pt idx="11713">
                  <c:v>0.22058</c:v>
                </c:pt>
                <c:pt idx="11714">
                  <c:v>0.22058</c:v>
                </c:pt>
                <c:pt idx="11715">
                  <c:v>0.22058</c:v>
                </c:pt>
                <c:pt idx="11716">
                  <c:v>0.22058</c:v>
                </c:pt>
                <c:pt idx="11717">
                  <c:v>0.22058</c:v>
                </c:pt>
                <c:pt idx="11718">
                  <c:v>0.22058</c:v>
                </c:pt>
                <c:pt idx="11719">
                  <c:v>0.22059000000000001</c:v>
                </c:pt>
                <c:pt idx="11720">
                  <c:v>0.22059000000000001</c:v>
                </c:pt>
                <c:pt idx="11721">
                  <c:v>0.22059000000000001</c:v>
                </c:pt>
                <c:pt idx="11722">
                  <c:v>0.22059999999999999</c:v>
                </c:pt>
                <c:pt idx="11723">
                  <c:v>0.22059999999999999</c:v>
                </c:pt>
                <c:pt idx="11724">
                  <c:v>0.22061</c:v>
                </c:pt>
                <c:pt idx="11725">
                  <c:v>0.22062000000000001</c:v>
                </c:pt>
                <c:pt idx="11726">
                  <c:v>0.22062000000000001</c:v>
                </c:pt>
                <c:pt idx="11727">
                  <c:v>0.22062999999999999</c:v>
                </c:pt>
                <c:pt idx="11728">
                  <c:v>0.22064</c:v>
                </c:pt>
                <c:pt idx="11729">
                  <c:v>0.22065000000000001</c:v>
                </c:pt>
                <c:pt idx="11730">
                  <c:v>0.22065000000000001</c:v>
                </c:pt>
                <c:pt idx="11731">
                  <c:v>0.22066</c:v>
                </c:pt>
                <c:pt idx="11732">
                  <c:v>0.22067000000000001</c:v>
                </c:pt>
                <c:pt idx="11733">
                  <c:v>0.22067999999999999</c:v>
                </c:pt>
                <c:pt idx="11734">
                  <c:v>0.22069</c:v>
                </c:pt>
                <c:pt idx="11735">
                  <c:v>0.22070000000000001</c:v>
                </c:pt>
                <c:pt idx="11736">
                  <c:v>0.22072</c:v>
                </c:pt>
                <c:pt idx="11737">
                  <c:v>0.22073000000000001</c:v>
                </c:pt>
                <c:pt idx="11738">
                  <c:v>0.22073000000000001</c:v>
                </c:pt>
                <c:pt idx="11739">
                  <c:v>0.22073999999999999</c:v>
                </c:pt>
                <c:pt idx="11740">
                  <c:v>0.22075</c:v>
                </c:pt>
                <c:pt idx="11741">
                  <c:v>0.22076000000000001</c:v>
                </c:pt>
                <c:pt idx="11742">
                  <c:v>0.22076999999999999</c:v>
                </c:pt>
                <c:pt idx="11743">
                  <c:v>0.22076999999999999</c:v>
                </c:pt>
                <c:pt idx="11744">
                  <c:v>0.22078</c:v>
                </c:pt>
                <c:pt idx="11745">
                  <c:v>0.22078999999999999</c:v>
                </c:pt>
                <c:pt idx="11746">
                  <c:v>0.22078999999999999</c:v>
                </c:pt>
                <c:pt idx="11747">
                  <c:v>0.2208</c:v>
                </c:pt>
                <c:pt idx="11748">
                  <c:v>0.2208</c:v>
                </c:pt>
                <c:pt idx="11749">
                  <c:v>0.2208</c:v>
                </c:pt>
                <c:pt idx="11750">
                  <c:v>0.22081000000000001</c:v>
                </c:pt>
                <c:pt idx="11751">
                  <c:v>0.22081000000000001</c:v>
                </c:pt>
                <c:pt idx="11752">
                  <c:v>0.22081000000000001</c:v>
                </c:pt>
                <c:pt idx="11753">
                  <c:v>0.22081000000000001</c:v>
                </c:pt>
                <c:pt idx="11754">
                  <c:v>0.22081000000000001</c:v>
                </c:pt>
                <c:pt idx="11755">
                  <c:v>0.22081000000000001</c:v>
                </c:pt>
                <c:pt idx="11756">
                  <c:v>0.22081000000000001</c:v>
                </c:pt>
                <c:pt idx="11757">
                  <c:v>0.22081000000000001</c:v>
                </c:pt>
                <c:pt idx="11758">
                  <c:v>0.22081000000000001</c:v>
                </c:pt>
                <c:pt idx="11759">
                  <c:v>0.22081000000000001</c:v>
                </c:pt>
                <c:pt idx="11760">
                  <c:v>0.22081000000000001</c:v>
                </c:pt>
                <c:pt idx="11761">
                  <c:v>0.22081000000000001</c:v>
                </c:pt>
                <c:pt idx="11762">
                  <c:v>0.2208</c:v>
                </c:pt>
                <c:pt idx="11763">
                  <c:v>0.2208</c:v>
                </c:pt>
                <c:pt idx="11764">
                  <c:v>0.2208</c:v>
                </c:pt>
                <c:pt idx="11765">
                  <c:v>0.22078999999999999</c:v>
                </c:pt>
                <c:pt idx="11766">
                  <c:v>0.22078999999999999</c:v>
                </c:pt>
                <c:pt idx="11767">
                  <c:v>0.22078</c:v>
                </c:pt>
                <c:pt idx="11768">
                  <c:v>0.22078</c:v>
                </c:pt>
                <c:pt idx="11769">
                  <c:v>0.22076999999999999</c:v>
                </c:pt>
                <c:pt idx="11770">
                  <c:v>0.22076000000000001</c:v>
                </c:pt>
                <c:pt idx="11771">
                  <c:v>0.22076000000000001</c:v>
                </c:pt>
                <c:pt idx="11772">
                  <c:v>0.22075</c:v>
                </c:pt>
                <c:pt idx="11773">
                  <c:v>0.22073999999999999</c:v>
                </c:pt>
                <c:pt idx="11774">
                  <c:v>0.22073000000000001</c:v>
                </c:pt>
                <c:pt idx="11775">
                  <c:v>0.22072</c:v>
                </c:pt>
                <c:pt idx="11776">
                  <c:v>0.22070999999999999</c:v>
                </c:pt>
                <c:pt idx="11777">
                  <c:v>0.22070000000000001</c:v>
                </c:pt>
                <c:pt idx="11778">
                  <c:v>0.22069</c:v>
                </c:pt>
                <c:pt idx="11779">
                  <c:v>0.22067999999999999</c:v>
                </c:pt>
                <c:pt idx="11780">
                  <c:v>0.22067000000000001</c:v>
                </c:pt>
                <c:pt idx="11781">
                  <c:v>0.22066</c:v>
                </c:pt>
                <c:pt idx="11782">
                  <c:v>0.22064</c:v>
                </c:pt>
                <c:pt idx="11783">
                  <c:v>0.22062999999999999</c:v>
                </c:pt>
                <c:pt idx="11784">
                  <c:v>0.22062000000000001</c:v>
                </c:pt>
                <c:pt idx="11785">
                  <c:v>0.22059999999999999</c:v>
                </c:pt>
                <c:pt idx="11786">
                  <c:v>0.22059000000000001</c:v>
                </c:pt>
                <c:pt idx="11787">
                  <c:v>0.22056999999999999</c:v>
                </c:pt>
                <c:pt idx="11788">
                  <c:v>0.22056000000000001</c:v>
                </c:pt>
                <c:pt idx="11789">
                  <c:v>0.22054000000000001</c:v>
                </c:pt>
                <c:pt idx="11790">
                  <c:v>0.22053</c:v>
                </c:pt>
                <c:pt idx="11791">
                  <c:v>0.22051000000000001</c:v>
                </c:pt>
                <c:pt idx="11792">
                  <c:v>0.22048999999999999</c:v>
                </c:pt>
                <c:pt idx="11793">
                  <c:v>0.22047</c:v>
                </c:pt>
                <c:pt idx="11794">
                  <c:v>0.22045000000000001</c:v>
                </c:pt>
                <c:pt idx="11795">
                  <c:v>0.22044</c:v>
                </c:pt>
                <c:pt idx="11796">
                  <c:v>0.22042</c:v>
                </c:pt>
                <c:pt idx="11797">
                  <c:v>0.22040000000000001</c:v>
                </c:pt>
                <c:pt idx="11798">
                  <c:v>0.22037999999999999</c:v>
                </c:pt>
                <c:pt idx="11799">
                  <c:v>0.22036</c:v>
                </c:pt>
                <c:pt idx="11800">
                  <c:v>0.22034000000000001</c:v>
                </c:pt>
                <c:pt idx="11801">
                  <c:v>0.22031000000000001</c:v>
                </c:pt>
                <c:pt idx="11802">
                  <c:v>0.22029000000000001</c:v>
                </c:pt>
                <c:pt idx="11803">
                  <c:v>0.22026999999999999</c:v>
                </c:pt>
                <c:pt idx="11804">
                  <c:v>0.22025</c:v>
                </c:pt>
                <c:pt idx="11805">
                  <c:v>0.22022</c:v>
                </c:pt>
                <c:pt idx="11806">
                  <c:v>0.22020000000000001</c:v>
                </c:pt>
                <c:pt idx="11807">
                  <c:v>0.22017999999999999</c:v>
                </c:pt>
                <c:pt idx="11808">
                  <c:v>0.22015000000000001</c:v>
                </c:pt>
                <c:pt idx="11809">
                  <c:v>0.22012999999999999</c:v>
                </c:pt>
                <c:pt idx="11810">
                  <c:v>0.22009999999999999</c:v>
                </c:pt>
                <c:pt idx="11811">
                  <c:v>0.22006999999999999</c:v>
                </c:pt>
                <c:pt idx="11812">
                  <c:v>0.22005</c:v>
                </c:pt>
                <c:pt idx="11813">
                  <c:v>0.22001999999999999</c:v>
                </c:pt>
                <c:pt idx="11814">
                  <c:v>0.21998999999999999</c:v>
                </c:pt>
                <c:pt idx="11815">
                  <c:v>0.21997</c:v>
                </c:pt>
                <c:pt idx="11816">
                  <c:v>0.21994</c:v>
                </c:pt>
                <c:pt idx="11817">
                  <c:v>0.21990999999999999</c:v>
                </c:pt>
                <c:pt idx="11818">
                  <c:v>0.21987999999999999</c:v>
                </c:pt>
                <c:pt idx="11819">
                  <c:v>0.21984999999999999</c:v>
                </c:pt>
                <c:pt idx="11820">
                  <c:v>0.21981999999999999</c:v>
                </c:pt>
                <c:pt idx="11821">
                  <c:v>0.21979000000000001</c:v>
                </c:pt>
                <c:pt idx="11822">
                  <c:v>0.21976000000000001</c:v>
                </c:pt>
                <c:pt idx="11823">
                  <c:v>0.21973000000000001</c:v>
                </c:pt>
                <c:pt idx="11824">
                  <c:v>0.21970000000000001</c:v>
                </c:pt>
                <c:pt idx="11825">
                  <c:v>0.21967</c:v>
                </c:pt>
                <c:pt idx="11826">
                  <c:v>0.21964</c:v>
                </c:pt>
                <c:pt idx="11827">
                  <c:v>0.21959999999999999</c:v>
                </c:pt>
                <c:pt idx="11828">
                  <c:v>0.21956999999999999</c:v>
                </c:pt>
                <c:pt idx="11829">
                  <c:v>0.21954000000000001</c:v>
                </c:pt>
                <c:pt idx="11830">
                  <c:v>0.2195</c:v>
                </c:pt>
                <c:pt idx="11831">
                  <c:v>0.21947</c:v>
                </c:pt>
                <c:pt idx="11832">
                  <c:v>0.21942999999999999</c:v>
                </c:pt>
                <c:pt idx="11833">
                  <c:v>0.21940000000000001</c:v>
                </c:pt>
                <c:pt idx="11834">
                  <c:v>0.21936</c:v>
                </c:pt>
                <c:pt idx="11835">
                  <c:v>0.21933</c:v>
                </c:pt>
                <c:pt idx="11836">
                  <c:v>0.21929000000000001</c:v>
                </c:pt>
                <c:pt idx="11837">
                  <c:v>0.21925</c:v>
                </c:pt>
                <c:pt idx="11838">
                  <c:v>0.21922</c:v>
                </c:pt>
                <c:pt idx="11839">
                  <c:v>0.21918000000000001</c:v>
                </c:pt>
                <c:pt idx="11840">
                  <c:v>0.21914</c:v>
                </c:pt>
                <c:pt idx="11841">
                  <c:v>0.21909999999999999</c:v>
                </c:pt>
                <c:pt idx="11842">
                  <c:v>0.21906</c:v>
                </c:pt>
                <c:pt idx="11843">
                  <c:v>0.21901999999999999</c:v>
                </c:pt>
                <c:pt idx="11844">
                  <c:v>0.21898000000000001</c:v>
                </c:pt>
                <c:pt idx="11845">
                  <c:v>0.21894</c:v>
                </c:pt>
                <c:pt idx="11846">
                  <c:v>0.21890000000000001</c:v>
                </c:pt>
                <c:pt idx="11847">
                  <c:v>0.21886</c:v>
                </c:pt>
                <c:pt idx="11848">
                  <c:v>0.21881999999999999</c:v>
                </c:pt>
                <c:pt idx="11849">
                  <c:v>0.21878</c:v>
                </c:pt>
                <c:pt idx="11850">
                  <c:v>0.21873999999999999</c:v>
                </c:pt>
                <c:pt idx="11851">
                  <c:v>0.21869</c:v>
                </c:pt>
                <c:pt idx="11852">
                  <c:v>0.21865000000000001</c:v>
                </c:pt>
                <c:pt idx="11853">
                  <c:v>0.21861</c:v>
                </c:pt>
                <c:pt idx="11854">
                  <c:v>0.21856</c:v>
                </c:pt>
                <c:pt idx="11855">
                  <c:v>0.21851999999999999</c:v>
                </c:pt>
                <c:pt idx="11856">
                  <c:v>0.21848000000000001</c:v>
                </c:pt>
                <c:pt idx="11857">
                  <c:v>0.21843000000000001</c:v>
                </c:pt>
                <c:pt idx="11858">
                  <c:v>0.21839</c:v>
                </c:pt>
                <c:pt idx="11859">
                  <c:v>0.21834000000000001</c:v>
                </c:pt>
                <c:pt idx="11860">
                  <c:v>0.21829000000000001</c:v>
                </c:pt>
                <c:pt idx="11861">
                  <c:v>0.21825</c:v>
                </c:pt>
                <c:pt idx="11862">
                  <c:v>0.21820000000000001</c:v>
                </c:pt>
                <c:pt idx="11863">
                  <c:v>0.21815000000000001</c:v>
                </c:pt>
                <c:pt idx="11864">
                  <c:v>0.21811</c:v>
                </c:pt>
                <c:pt idx="11865">
                  <c:v>0.21806</c:v>
                </c:pt>
                <c:pt idx="11866">
                  <c:v>0.21801000000000001</c:v>
                </c:pt>
                <c:pt idx="11867">
                  <c:v>0.21795999999999999</c:v>
                </c:pt>
                <c:pt idx="11868">
                  <c:v>0.21790999999999999</c:v>
                </c:pt>
                <c:pt idx="11869">
                  <c:v>0.21786</c:v>
                </c:pt>
                <c:pt idx="11870">
                  <c:v>0.21782000000000001</c:v>
                </c:pt>
                <c:pt idx="11871">
                  <c:v>0.21776999999999999</c:v>
                </c:pt>
                <c:pt idx="11872">
                  <c:v>0.21770999999999999</c:v>
                </c:pt>
                <c:pt idx="11873">
                  <c:v>0.21765999999999999</c:v>
                </c:pt>
                <c:pt idx="11874">
                  <c:v>0.21761</c:v>
                </c:pt>
                <c:pt idx="11875">
                  <c:v>0.21756</c:v>
                </c:pt>
                <c:pt idx="11876">
                  <c:v>0.21751000000000001</c:v>
                </c:pt>
                <c:pt idx="11877">
                  <c:v>0.21745999999999999</c:v>
                </c:pt>
                <c:pt idx="11878">
                  <c:v>0.21740999999999999</c:v>
                </c:pt>
                <c:pt idx="11879">
                  <c:v>0.21734999999999999</c:v>
                </c:pt>
                <c:pt idx="11880">
                  <c:v>0.21729999999999999</c:v>
                </c:pt>
                <c:pt idx="11881">
                  <c:v>0.21725</c:v>
                </c:pt>
                <c:pt idx="11882">
                  <c:v>0.21718999999999999</c:v>
                </c:pt>
                <c:pt idx="11883">
                  <c:v>0.21714</c:v>
                </c:pt>
                <c:pt idx="11884">
                  <c:v>0.21708</c:v>
                </c:pt>
                <c:pt idx="11885">
                  <c:v>0.21703</c:v>
                </c:pt>
                <c:pt idx="11886">
                  <c:v>0.21697</c:v>
                </c:pt>
                <c:pt idx="11887">
                  <c:v>0.21692</c:v>
                </c:pt>
                <c:pt idx="11888">
                  <c:v>0.21686</c:v>
                </c:pt>
                <c:pt idx="11889">
                  <c:v>0.21679999999999999</c:v>
                </c:pt>
                <c:pt idx="11890">
                  <c:v>0.21675</c:v>
                </c:pt>
                <c:pt idx="11891">
                  <c:v>0.21668999999999999</c:v>
                </c:pt>
                <c:pt idx="11892">
                  <c:v>0.21662999999999999</c:v>
                </c:pt>
                <c:pt idx="11893">
                  <c:v>0.21657000000000001</c:v>
                </c:pt>
                <c:pt idx="11894">
                  <c:v>0.21651999999999999</c:v>
                </c:pt>
                <c:pt idx="11895">
                  <c:v>0.21646000000000001</c:v>
                </c:pt>
                <c:pt idx="11896">
                  <c:v>0.21640000000000001</c:v>
                </c:pt>
                <c:pt idx="11897">
                  <c:v>0.21634</c:v>
                </c:pt>
                <c:pt idx="11898">
                  <c:v>0.21629000000000001</c:v>
                </c:pt>
                <c:pt idx="11899">
                  <c:v>0.21623000000000001</c:v>
                </c:pt>
                <c:pt idx="11900">
                  <c:v>0.21617</c:v>
                </c:pt>
                <c:pt idx="11901">
                  <c:v>0.21612000000000001</c:v>
                </c:pt>
                <c:pt idx="11902">
                  <c:v>0.21606</c:v>
                </c:pt>
                <c:pt idx="11903">
                  <c:v>0.21601000000000001</c:v>
                </c:pt>
                <c:pt idx="11904">
                  <c:v>0.21596000000000001</c:v>
                </c:pt>
                <c:pt idx="11905">
                  <c:v>0.21590000000000001</c:v>
                </c:pt>
                <c:pt idx="11906">
                  <c:v>0.21584999999999999</c:v>
                </c:pt>
                <c:pt idx="11907">
                  <c:v>0.21579999999999999</c:v>
                </c:pt>
                <c:pt idx="11908">
                  <c:v>0.21575</c:v>
                </c:pt>
                <c:pt idx="11909">
                  <c:v>0.2157</c:v>
                </c:pt>
                <c:pt idx="11910">
                  <c:v>0.21565000000000001</c:v>
                </c:pt>
                <c:pt idx="11911">
                  <c:v>0.21560000000000001</c:v>
                </c:pt>
                <c:pt idx="11912">
                  <c:v>0.21554999999999999</c:v>
                </c:pt>
                <c:pt idx="11913">
                  <c:v>0.2155</c:v>
                </c:pt>
                <c:pt idx="11914">
                  <c:v>0.21545</c:v>
                </c:pt>
                <c:pt idx="11915">
                  <c:v>0.21540999999999999</c:v>
                </c:pt>
                <c:pt idx="11916">
                  <c:v>0.21536</c:v>
                </c:pt>
                <c:pt idx="11917">
                  <c:v>0.21531</c:v>
                </c:pt>
                <c:pt idx="11918">
                  <c:v>0.21526999999999999</c:v>
                </c:pt>
                <c:pt idx="11919">
                  <c:v>0.21521999999999999</c:v>
                </c:pt>
                <c:pt idx="11920">
                  <c:v>0.21518000000000001</c:v>
                </c:pt>
                <c:pt idx="11921">
                  <c:v>0.21514</c:v>
                </c:pt>
                <c:pt idx="11922">
                  <c:v>0.21509</c:v>
                </c:pt>
                <c:pt idx="11923">
                  <c:v>0.21504999999999999</c:v>
                </c:pt>
                <c:pt idx="11924">
                  <c:v>0.21501000000000001</c:v>
                </c:pt>
                <c:pt idx="11925">
                  <c:v>0.21496999999999999</c:v>
                </c:pt>
                <c:pt idx="11926">
                  <c:v>0.21493000000000001</c:v>
                </c:pt>
                <c:pt idx="11927">
                  <c:v>0.21487999999999999</c:v>
                </c:pt>
                <c:pt idx="11928">
                  <c:v>0.21484</c:v>
                </c:pt>
                <c:pt idx="11929">
                  <c:v>0.21481</c:v>
                </c:pt>
                <c:pt idx="11930">
                  <c:v>0.21476999999999999</c:v>
                </c:pt>
                <c:pt idx="11931">
                  <c:v>0.21473</c:v>
                </c:pt>
                <c:pt idx="11932">
                  <c:v>0.21468999999999999</c:v>
                </c:pt>
                <c:pt idx="11933">
                  <c:v>0.21465000000000001</c:v>
                </c:pt>
                <c:pt idx="11934">
                  <c:v>0.21461</c:v>
                </c:pt>
                <c:pt idx="11935">
                  <c:v>0.21457000000000001</c:v>
                </c:pt>
                <c:pt idx="11936">
                  <c:v>0.21453</c:v>
                </c:pt>
                <c:pt idx="11937">
                  <c:v>0.21448999999999999</c:v>
                </c:pt>
                <c:pt idx="11938">
                  <c:v>0.21445</c:v>
                </c:pt>
                <c:pt idx="11939">
                  <c:v>0.21440999999999999</c:v>
                </c:pt>
                <c:pt idx="11940">
                  <c:v>0.21437</c:v>
                </c:pt>
                <c:pt idx="11941">
                  <c:v>0.21432000000000001</c:v>
                </c:pt>
                <c:pt idx="11942">
                  <c:v>0.21428</c:v>
                </c:pt>
                <c:pt idx="11943">
                  <c:v>0.21424000000000001</c:v>
                </c:pt>
                <c:pt idx="11944">
                  <c:v>0.2142</c:v>
                </c:pt>
                <c:pt idx="11945">
                  <c:v>0.21415000000000001</c:v>
                </c:pt>
                <c:pt idx="11946">
                  <c:v>0.21410999999999999</c:v>
                </c:pt>
                <c:pt idx="11947">
                  <c:v>0.21406</c:v>
                </c:pt>
                <c:pt idx="11948">
                  <c:v>0.21401999999999999</c:v>
                </c:pt>
                <c:pt idx="11949">
                  <c:v>0.21396999999999999</c:v>
                </c:pt>
                <c:pt idx="11950">
                  <c:v>0.21393000000000001</c:v>
                </c:pt>
                <c:pt idx="11951">
                  <c:v>0.21387999999999999</c:v>
                </c:pt>
                <c:pt idx="11952">
                  <c:v>0.21384</c:v>
                </c:pt>
                <c:pt idx="11953">
                  <c:v>0.21379000000000001</c:v>
                </c:pt>
                <c:pt idx="11954">
                  <c:v>0.21374000000000001</c:v>
                </c:pt>
                <c:pt idx="11955">
                  <c:v>0.21368999999999999</c:v>
                </c:pt>
                <c:pt idx="11956">
                  <c:v>0.21365000000000001</c:v>
                </c:pt>
                <c:pt idx="11957">
                  <c:v>0.21360000000000001</c:v>
                </c:pt>
                <c:pt idx="11958">
                  <c:v>0.21354999999999999</c:v>
                </c:pt>
                <c:pt idx="11959">
                  <c:v>0.21351000000000001</c:v>
                </c:pt>
                <c:pt idx="11960">
                  <c:v>0.21346000000000001</c:v>
                </c:pt>
                <c:pt idx="11961">
                  <c:v>0.21342</c:v>
                </c:pt>
                <c:pt idx="11962">
                  <c:v>0.21337</c:v>
                </c:pt>
                <c:pt idx="11963">
                  <c:v>0.21332999999999999</c:v>
                </c:pt>
                <c:pt idx="11964">
                  <c:v>0.21328</c:v>
                </c:pt>
                <c:pt idx="11965">
                  <c:v>0.21324000000000001</c:v>
                </c:pt>
                <c:pt idx="11966">
                  <c:v>0.2132</c:v>
                </c:pt>
                <c:pt idx="11967">
                  <c:v>0.21315999999999999</c:v>
                </c:pt>
                <c:pt idx="11968">
                  <c:v>0.21312</c:v>
                </c:pt>
                <c:pt idx="11969">
                  <c:v>0.21307999999999999</c:v>
                </c:pt>
                <c:pt idx="11970">
                  <c:v>0.21304000000000001</c:v>
                </c:pt>
                <c:pt idx="11971">
                  <c:v>0.21299999999999999</c:v>
                </c:pt>
                <c:pt idx="11972">
                  <c:v>0.21296000000000001</c:v>
                </c:pt>
                <c:pt idx="11973">
                  <c:v>0.21292</c:v>
                </c:pt>
                <c:pt idx="11974">
                  <c:v>0.21288000000000001</c:v>
                </c:pt>
                <c:pt idx="11975">
                  <c:v>0.21284</c:v>
                </c:pt>
                <c:pt idx="11976">
                  <c:v>0.21281</c:v>
                </c:pt>
                <c:pt idx="11977">
                  <c:v>0.21276999999999999</c:v>
                </c:pt>
                <c:pt idx="11978">
                  <c:v>0.21273</c:v>
                </c:pt>
                <c:pt idx="11979">
                  <c:v>0.2127</c:v>
                </c:pt>
                <c:pt idx="11980">
                  <c:v>0.21267</c:v>
                </c:pt>
                <c:pt idx="11981">
                  <c:v>0.21263000000000001</c:v>
                </c:pt>
                <c:pt idx="11982">
                  <c:v>0.21260000000000001</c:v>
                </c:pt>
                <c:pt idx="11983">
                  <c:v>0.21256</c:v>
                </c:pt>
                <c:pt idx="11984">
                  <c:v>0.21253</c:v>
                </c:pt>
                <c:pt idx="11985">
                  <c:v>0.21249999999999999</c:v>
                </c:pt>
                <c:pt idx="11986">
                  <c:v>0.21246999999999999</c:v>
                </c:pt>
                <c:pt idx="11987">
                  <c:v>0.21243999999999999</c:v>
                </c:pt>
                <c:pt idx="11988">
                  <c:v>0.21240999999999999</c:v>
                </c:pt>
                <c:pt idx="11989">
                  <c:v>0.21238000000000001</c:v>
                </c:pt>
                <c:pt idx="11990">
                  <c:v>0.21235000000000001</c:v>
                </c:pt>
                <c:pt idx="11991">
                  <c:v>0.21232000000000001</c:v>
                </c:pt>
                <c:pt idx="11992">
                  <c:v>0.21229000000000001</c:v>
                </c:pt>
                <c:pt idx="11993">
                  <c:v>0.21226</c:v>
                </c:pt>
                <c:pt idx="11994">
                  <c:v>0.21224000000000001</c:v>
                </c:pt>
                <c:pt idx="11995">
                  <c:v>0.21221000000000001</c:v>
                </c:pt>
                <c:pt idx="11996">
                  <c:v>0.21218000000000001</c:v>
                </c:pt>
                <c:pt idx="11997">
                  <c:v>0.21215999999999999</c:v>
                </c:pt>
                <c:pt idx="11998">
                  <c:v>0.21213000000000001</c:v>
                </c:pt>
                <c:pt idx="11999">
                  <c:v>0.21210999999999999</c:v>
                </c:pt>
                <c:pt idx="12000">
                  <c:v>0.21207999999999999</c:v>
                </c:pt>
                <c:pt idx="12001">
                  <c:v>0.21206</c:v>
                </c:pt>
                <c:pt idx="12002">
                  <c:v>0.21204000000000001</c:v>
                </c:pt>
                <c:pt idx="12003">
                  <c:v>0.21201999999999999</c:v>
                </c:pt>
                <c:pt idx="12004">
                  <c:v>0.21199000000000001</c:v>
                </c:pt>
                <c:pt idx="12005">
                  <c:v>0.21196999999999999</c:v>
                </c:pt>
                <c:pt idx="12006">
                  <c:v>0.21195</c:v>
                </c:pt>
                <c:pt idx="12007">
                  <c:v>0</c:v>
                </c:pt>
                <c:pt idx="12008">
                  <c:v>0.18446000000000001</c:v>
                </c:pt>
                <c:pt idx="12009">
                  <c:v>0.18456</c:v>
                </c:pt>
                <c:pt idx="12010">
                  <c:v>0.18465000000000001</c:v>
                </c:pt>
                <c:pt idx="12011">
                  <c:v>0.18475</c:v>
                </c:pt>
                <c:pt idx="12012">
                  <c:v>0.18484</c:v>
                </c:pt>
                <c:pt idx="12013">
                  <c:v>0.18493000000000001</c:v>
                </c:pt>
                <c:pt idx="12014">
                  <c:v>0.18501999999999999</c:v>
                </c:pt>
                <c:pt idx="12015">
                  <c:v>0.18511</c:v>
                </c:pt>
                <c:pt idx="12016">
                  <c:v>0.1852</c:v>
                </c:pt>
                <c:pt idx="12017">
                  <c:v>0.18528</c:v>
                </c:pt>
                <c:pt idx="12018">
                  <c:v>0.18537000000000001</c:v>
                </c:pt>
                <c:pt idx="12019">
                  <c:v>0.18545</c:v>
                </c:pt>
                <c:pt idx="12020">
                  <c:v>0.18553</c:v>
                </c:pt>
                <c:pt idx="12021">
                  <c:v>0.18562000000000001</c:v>
                </c:pt>
                <c:pt idx="12022">
                  <c:v>0.1857</c:v>
                </c:pt>
                <c:pt idx="12023">
                  <c:v>0.18578</c:v>
                </c:pt>
                <c:pt idx="12024">
                  <c:v>0.18587000000000001</c:v>
                </c:pt>
                <c:pt idx="12025">
                  <c:v>0.18595</c:v>
                </c:pt>
                <c:pt idx="12026">
                  <c:v>0.18604000000000001</c:v>
                </c:pt>
                <c:pt idx="12027">
                  <c:v>0.18612000000000001</c:v>
                </c:pt>
                <c:pt idx="12028">
                  <c:v>0.18620999999999999</c:v>
                </c:pt>
                <c:pt idx="12029">
                  <c:v>0.18629999999999999</c:v>
                </c:pt>
                <c:pt idx="12030">
                  <c:v>0.18639</c:v>
                </c:pt>
                <c:pt idx="12031">
                  <c:v>0.18648000000000001</c:v>
                </c:pt>
                <c:pt idx="12032">
                  <c:v>0.18657000000000001</c:v>
                </c:pt>
                <c:pt idx="12033">
                  <c:v>0.18665999999999999</c:v>
                </c:pt>
                <c:pt idx="12034">
                  <c:v>0.18675</c:v>
                </c:pt>
                <c:pt idx="12035">
                  <c:v>0.18684999999999999</c:v>
                </c:pt>
                <c:pt idx="12036">
                  <c:v>0.18694</c:v>
                </c:pt>
                <c:pt idx="12037">
                  <c:v>0.18704000000000001</c:v>
                </c:pt>
                <c:pt idx="12038">
                  <c:v>0.18712999999999999</c:v>
                </c:pt>
                <c:pt idx="12039">
                  <c:v>0.18723000000000001</c:v>
                </c:pt>
                <c:pt idx="12040">
                  <c:v>0.18733</c:v>
                </c:pt>
                <c:pt idx="12041">
                  <c:v>0.18742</c:v>
                </c:pt>
                <c:pt idx="12042">
                  <c:v>0.18751999999999999</c:v>
                </c:pt>
                <c:pt idx="12043">
                  <c:v>0.18762000000000001</c:v>
                </c:pt>
                <c:pt idx="12044">
                  <c:v>0.18772</c:v>
                </c:pt>
                <c:pt idx="12045">
                  <c:v>0.18783</c:v>
                </c:pt>
                <c:pt idx="12046">
                  <c:v>0.18793000000000001</c:v>
                </c:pt>
                <c:pt idx="12047">
                  <c:v>0.18803</c:v>
                </c:pt>
                <c:pt idx="12048">
                  <c:v>0.18812999999999999</c:v>
                </c:pt>
                <c:pt idx="12049">
                  <c:v>0.18823999999999999</c:v>
                </c:pt>
                <c:pt idx="12050">
                  <c:v>0.18834000000000001</c:v>
                </c:pt>
                <c:pt idx="12051">
                  <c:v>0.18845000000000001</c:v>
                </c:pt>
                <c:pt idx="12052">
                  <c:v>0.18856000000000001</c:v>
                </c:pt>
                <c:pt idx="12053">
                  <c:v>0.18865999999999999</c:v>
                </c:pt>
                <c:pt idx="12054">
                  <c:v>0.18876999999999999</c:v>
                </c:pt>
                <c:pt idx="12055">
                  <c:v>0.18887999999999999</c:v>
                </c:pt>
                <c:pt idx="12056">
                  <c:v>0.18898999999999999</c:v>
                </c:pt>
                <c:pt idx="12057">
                  <c:v>0.18909999999999999</c:v>
                </c:pt>
                <c:pt idx="12058">
                  <c:v>0.18920999999999999</c:v>
                </c:pt>
                <c:pt idx="12059">
                  <c:v>0.18933</c:v>
                </c:pt>
                <c:pt idx="12060">
                  <c:v>0.18944</c:v>
                </c:pt>
                <c:pt idx="12061">
                  <c:v>0.18955</c:v>
                </c:pt>
                <c:pt idx="12062">
                  <c:v>0.18967000000000001</c:v>
                </c:pt>
                <c:pt idx="12063">
                  <c:v>0.18978</c:v>
                </c:pt>
                <c:pt idx="12064">
                  <c:v>0.18990000000000001</c:v>
                </c:pt>
                <c:pt idx="12065">
                  <c:v>0.19001999999999999</c:v>
                </c:pt>
                <c:pt idx="12066">
                  <c:v>0.19012999999999999</c:v>
                </c:pt>
                <c:pt idx="12067">
                  <c:v>0.19025</c:v>
                </c:pt>
                <c:pt idx="12068">
                  <c:v>0.19037000000000001</c:v>
                </c:pt>
                <c:pt idx="12069">
                  <c:v>0.19048999999999999</c:v>
                </c:pt>
                <c:pt idx="12070">
                  <c:v>0.19061</c:v>
                </c:pt>
                <c:pt idx="12071">
                  <c:v>0.19073000000000001</c:v>
                </c:pt>
                <c:pt idx="12072">
                  <c:v>0.19086</c:v>
                </c:pt>
                <c:pt idx="12073">
                  <c:v>0.19098000000000001</c:v>
                </c:pt>
                <c:pt idx="12074">
                  <c:v>0.19109999999999999</c:v>
                </c:pt>
                <c:pt idx="12075">
                  <c:v>0.19123000000000001</c:v>
                </c:pt>
                <c:pt idx="12076">
                  <c:v>0.19134999999999999</c:v>
                </c:pt>
                <c:pt idx="12077">
                  <c:v>0.19148000000000001</c:v>
                </c:pt>
                <c:pt idx="12078">
                  <c:v>0.19161</c:v>
                </c:pt>
                <c:pt idx="12079">
                  <c:v>0.19173000000000001</c:v>
                </c:pt>
                <c:pt idx="12080">
                  <c:v>0.19186</c:v>
                </c:pt>
                <c:pt idx="12081">
                  <c:v>0.19198999999999999</c:v>
                </c:pt>
                <c:pt idx="12082">
                  <c:v>0.19212000000000001</c:v>
                </c:pt>
                <c:pt idx="12083">
                  <c:v>0.19225</c:v>
                </c:pt>
                <c:pt idx="12084">
                  <c:v>0.19239000000000001</c:v>
                </c:pt>
                <c:pt idx="12085">
                  <c:v>0.19252</c:v>
                </c:pt>
                <c:pt idx="12086">
                  <c:v>0.19264999999999999</c:v>
                </c:pt>
                <c:pt idx="12087">
                  <c:v>0.19278999999999999</c:v>
                </c:pt>
                <c:pt idx="12088">
                  <c:v>0.19292000000000001</c:v>
                </c:pt>
                <c:pt idx="12089">
                  <c:v>0.19306000000000001</c:v>
                </c:pt>
                <c:pt idx="12090">
                  <c:v>0.19319</c:v>
                </c:pt>
                <c:pt idx="12091">
                  <c:v>0.19333</c:v>
                </c:pt>
                <c:pt idx="12092">
                  <c:v>0.19347</c:v>
                </c:pt>
                <c:pt idx="12093">
                  <c:v>0.19361</c:v>
                </c:pt>
                <c:pt idx="12094">
                  <c:v>0.19375000000000001</c:v>
                </c:pt>
                <c:pt idx="12095">
                  <c:v>0.19389000000000001</c:v>
                </c:pt>
                <c:pt idx="12096">
                  <c:v>0.19403000000000001</c:v>
                </c:pt>
                <c:pt idx="12097">
                  <c:v>0.19417000000000001</c:v>
                </c:pt>
                <c:pt idx="12098">
                  <c:v>0.19431000000000001</c:v>
                </c:pt>
                <c:pt idx="12099">
                  <c:v>0.19445000000000001</c:v>
                </c:pt>
                <c:pt idx="12100">
                  <c:v>0.19459000000000001</c:v>
                </c:pt>
                <c:pt idx="12101">
                  <c:v>0.19472999999999999</c:v>
                </c:pt>
                <c:pt idx="12102">
                  <c:v>0.19486000000000001</c:v>
                </c:pt>
                <c:pt idx="12103">
                  <c:v>0.19500000000000001</c:v>
                </c:pt>
                <c:pt idx="12104">
                  <c:v>0.19513</c:v>
                </c:pt>
                <c:pt idx="12105">
                  <c:v>0.19525999999999999</c:v>
                </c:pt>
                <c:pt idx="12106">
                  <c:v>0.19539000000000001</c:v>
                </c:pt>
                <c:pt idx="12107">
                  <c:v>0.19552</c:v>
                </c:pt>
                <c:pt idx="12108">
                  <c:v>0.19564999999999999</c:v>
                </c:pt>
                <c:pt idx="12109">
                  <c:v>0.19578000000000001</c:v>
                </c:pt>
                <c:pt idx="12110">
                  <c:v>0.19589999999999999</c:v>
                </c:pt>
                <c:pt idx="12111">
                  <c:v>0.19602</c:v>
                </c:pt>
                <c:pt idx="12112">
                  <c:v>0.19614999999999999</c:v>
                </c:pt>
                <c:pt idx="12113">
                  <c:v>0.19627</c:v>
                </c:pt>
                <c:pt idx="12114">
                  <c:v>0.19639000000000001</c:v>
                </c:pt>
                <c:pt idx="12115">
                  <c:v>0.19650999999999999</c:v>
                </c:pt>
                <c:pt idx="12116">
                  <c:v>0.19661999999999999</c:v>
                </c:pt>
                <c:pt idx="12117">
                  <c:v>0.19674</c:v>
                </c:pt>
                <c:pt idx="12118">
                  <c:v>0.19685</c:v>
                </c:pt>
                <c:pt idx="12119">
                  <c:v>0.19697000000000001</c:v>
                </c:pt>
                <c:pt idx="12120">
                  <c:v>0.19708000000000001</c:v>
                </c:pt>
                <c:pt idx="12121">
                  <c:v>0.19719</c:v>
                </c:pt>
                <c:pt idx="12122">
                  <c:v>0.1973</c:v>
                </c:pt>
                <c:pt idx="12123">
                  <c:v>0.19741</c:v>
                </c:pt>
                <c:pt idx="12124">
                  <c:v>0.19750999999999999</c:v>
                </c:pt>
                <c:pt idx="12125">
                  <c:v>0.19761999999999999</c:v>
                </c:pt>
                <c:pt idx="12126">
                  <c:v>0.19772000000000001</c:v>
                </c:pt>
                <c:pt idx="12127">
                  <c:v>0.19783000000000001</c:v>
                </c:pt>
                <c:pt idx="12128">
                  <c:v>0.19792999999999999</c:v>
                </c:pt>
                <c:pt idx="12129">
                  <c:v>0.19803000000000001</c:v>
                </c:pt>
                <c:pt idx="12130">
                  <c:v>0.19813</c:v>
                </c:pt>
                <c:pt idx="12131">
                  <c:v>0.19822999999999999</c:v>
                </c:pt>
                <c:pt idx="12132">
                  <c:v>0.19833000000000001</c:v>
                </c:pt>
                <c:pt idx="12133">
                  <c:v>0.19842000000000001</c:v>
                </c:pt>
                <c:pt idx="12134">
                  <c:v>0.19852</c:v>
                </c:pt>
                <c:pt idx="12135">
                  <c:v>0.19861000000000001</c:v>
                </c:pt>
                <c:pt idx="12136">
                  <c:v>0.19869999999999999</c:v>
                </c:pt>
                <c:pt idx="12137">
                  <c:v>0.19878999999999999</c:v>
                </c:pt>
                <c:pt idx="12138">
                  <c:v>0.19888</c:v>
                </c:pt>
                <c:pt idx="12139">
                  <c:v>0.19897000000000001</c:v>
                </c:pt>
                <c:pt idx="12140">
                  <c:v>0.19905999999999999</c:v>
                </c:pt>
                <c:pt idx="12141">
                  <c:v>0.19914999999999999</c:v>
                </c:pt>
                <c:pt idx="12142">
                  <c:v>0.19922999999999999</c:v>
                </c:pt>
                <c:pt idx="12143">
                  <c:v>0.19932</c:v>
                </c:pt>
                <c:pt idx="12144">
                  <c:v>0.19939999999999999</c:v>
                </c:pt>
                <c:pt idx="12145">
                  <c:v>0.19947999999999999</c:v>
                </c:pt>
                <c:pt idx="12146">
                  <c:v>0.19955999999999999</c:v>
                </c:pt>
                <c:pt idx="12147">
                  <c:v>0.19964000000000001</c:v>
                </c:pt>
                <c:pt idx="12148">
                  <c:v>0.19972000000000001</c:v>
                </c:pt>
                <c:pt idx="12149">
                  <c:v>0.19980000000000001</c:v>
                </c:pt>
                <c:pt idx="12150">
                  <c:v>0.19986999999999999</c:v>
                </c:pt>
                <c:pt idx="12151">
                  <c:v>0.19994999999999999</c:v>
                </c:pt>
                <c:pt idx="12152">
                  <c:v>0.20002</c:v>
                </c:pt>
                <c:pt idx="12153">
                  <c:v>0.2001</c:v>
                </c:pt>
                <c:pt idx="12154">
                  <c:v>0.20016999999999999</c:v>
                </c:pt>
                <c:pt idx="12155">
                  <c:v>0.20024</c:v>
                </c:pt>
                <c:pt idx="12156">
                  <c:v>0.20030999999999999</c:v>
                </c:pt>
                <c:pt idx="12157">
                  <c:v>0.20036999999999999</c:v>
                </c:pt>
                <c:pt idx="12158">
                  <c:v>0.20044000000000001</c:v>
                </c:pt>
                <c:pt idx="12159">
                  <c:v>0.20050999999999999</c:v>
                </c:pt>
                <c:pt idx="12160">
                  <c:v>0.20057</c:v>
                </c:pt>
                <c:pt idx="12161">
                  <c:v>0.20064000000000001</c:v>
                </c:pt>
                <c:pt idx="12162">
                  <c:v>0.20069999999999999</c:v>
                </c:pt>
                <c:pt idx="12163">
                  <c:v>0.20075999999999999</c:v>
                </c:pt>
                <c:pt idx="12164">
                  <c:v>0.20082</c:v>
                </c:pt>
                <c:pt idx="12165">
                  <c:v>0.20088</c:v>
                </c:pt>
                <c:pt idx="12166">
                  <c:v>0.20094000000000001</c:v>
                </c:pt>
                <c:pt idx="12167">
                  <c:v>0.20099</c:v>
                </c:pt>
                <c:pt idx="12168">
                  <c:v>0.20105000000000001</c:v>
                </c:pt>
                <c:pt idx="12169">
                  <c:v>0.20111000000000001</c:v>
                </c:pt>
                <c:pt idx="12170">
                  <c:v>0.20116000000000001</c:v>
                </c:pt>
                <c:pt idx="12171">
                  <c:v>0.20121</c:v>
                </c:pt>
                <c:pt idx="12172">
                  <c:v>0.20125999999999999</c:v>
                </c:pt>
                <c:pt idx="12173">
                  <c:v>0.20130999999999999</c:v>
                </c:pt>
                <c:pt idx="12174">
                  <c:v>0.20136000000000001</c:v>
                </c:pt>
                <c:pt idx="12175">
                  <c:v>0.20141000000000001</c:v>
                </c:pt>
                <c:pt idx="12176">
                  <c:v>0.20146</c:v>
                </c:pt>
                <c:pt idx="12177">
                  <c:v>0.20150000000000001</c:v>
                </c:pt>
                <c:pt idx="12178">
                  <c:v>0.20155000000000001</c:v>
                </c:pt>
                <c:pt idx="12179">
                  <c:v>0.20158999999999999</c:v>
                </c:pt>
                <c:pt idx="12180">
                  <c:v>0.20164000000000001</c:v>
                </c:pt>
                <c:pt idx="12181">
                  <c:v>0.20168</c:v>
                </c:pt>
                <c:pt idx="12182">
                  <c:v>0.20172000000000001</c:v>
                </c:pt>
                <c:pt idx="12183">
                  <c:v>0.20175999999999999</c:v>
                </c:pt>
                <c:pt idx="12184">
                  <c:v>0.20180000000000001</c:v>
                </c:pt>
                <c:pt idx="12185">
                  <c:v>0.20183000000000001</c:v>
                </c:pt>
                <c:pt idx="12186">
                  <c:v>0.20186999999999999</c:v>
                </c:pt>
                <c:pt idx="12187">
                  <c:v>0.20191000000000001</c:v>
                </c:pt>
                <c:pt idx="12188">
                  <c:v>0.20194000000000001</c:v>
                </c:pt>
                <c:pt idx="12189">
                  <c:v>0.20197999999999999</c:v>
                </c:pt>
                <c:pt idx="12190">
                  <c:v>0.20201</c:v>
                </c:pt>
                <c:pt idx="12191">
                  <c:v>0.20204</c:v>
                </c:pt>
                <c:pt idx="12192">
                  <c:v>0.20207</c:v>
                </c:pt>
                <c:pt idx="12193">
                  <c:v>0.2021</c:v>
                </c:pt>
                <c:pt idx="12194">
                  <c:v>0.20213</c:v>
                </c:pt>
                <c:pt idx="12195">
                  <c:v>0.20216000000000001</c:v>
                </c:pt>
                <c:pt idx="12196">
                  <c:v>0.20218</c:v>
                </c:pt>
                <c:pt idx="12197">
                  <c:v>0.20221</c:v>
                </c:pt>
                <c:pt idx="12198">
                  <c:v>0.20222999999999999</c:v>
                </c:pt>
                <c:pt idx="12199">
                  <c:v>0.20226</c:v>
                </c:pt>
                <c:pt idx="12200">
                  <c:v>0.20227999999999999</c:v>
                </c:pt>
                <c:pt idx="12201">
                  <c:v>0.20230000000000001</c:v>
                </c:pt>
                <c:pt idx="12202">
                  <c:v>0.20232</c:v>
                </c:pt>
                <c:pt idx="12203">
                  <c:v>0.20233999999999999</c:v>
                </c:pt>
                <c:pt idx="12204">
                  <c:v>0.20236000000000001</c:v>
                </c:pt>
                <c:pt idx="12205">
                  <c:v>0.20238</c:v>
                </c:pt>
                <c:pt idx="12206">
                  <c:v>0.2024</c:v>
                </c:pt>
                <c:pt idx="12207">
                  <c:v>0.20241000000000001</c:v>
                </c:pt>
                <c:pt idx="12208">
                  <c:v>0.20243</c:v>
                </c:pt>
                <c:pt idx="12209">
                  <c:v>0.20244000000000001</c:v>
                </c:pt>
                <c:pt idx="12210">
                  <c:v>0.20246</c:v>
                </c:pt>
                <c:pt idx="12211">
                  <c:v>0.20247000000000001</c:v>
                </c:pt>
                <c:pt idx="12212">
                  <c:v>0.20247999999999999</c:v>
                </c:pt>
                <c:pt idx="12213">
                  <c:v>0.20249</c:v>
                </c:pt>
                <c:pt idx="12214">
                  <c:v>0.20250000000000001</c:v>
                </c:pt>
                <c:pt idx="12215">
                  <c:v>0.20251</c:v>
                </c:pt>
                <c:pt idx="12216">
                  <c:v>0.20251</c:v>
                </c:pt>
                <c:pt idx="12217">
                  <c:v>0.20252000000000001</c:v>
                </c:pt>
                <c:pt idx="12218">
                  <c:v>0.20252999999999999</c:v>
                </c:pt>
                <c:pt idx="12219">
                  <c:v>0.20252999999999999</c:v>
                </c:pt>
                <c:pt idx="12220">
                  <c:v>0.20252999999999999</c:v>
                </c:pt>
                <c:pt idx="12221">
                  <c:v>0.20254</c:v>
                </c:pt>
                <c:pt idx="12222">
                  <c:v>0.20254</c:v>
                </c:pt>
                <c:pt idx="12223">
                  <c:v>0.20254</c:v>
                </c:pt>
                <c:pt idx="12224">
                  <c:v>0.20254</c:v>
                </c:pt>
                <c:pt idx="12225">
                  <c:v>0.20254</c:v>
                </c:pt>
                <c:pt idx="12226">
                  <c:v>0.20254</c:v>
                </c:pt>
                <c:pt idx="12227">
                  <c:v>0.20252999999999999</c:v>
                </c:pt>
                <c:pt idx="12228">
                  <c:v>0.20252999999999999</c:v>
                </c:pt>
                <c:pt idx="12229">
                  <c:v>0.20252000000000001</c:v>
                </c:pt>
                <c:pt idx="12230">
                  <c:v>0.20252000000000001</c:v>
                </c:pt>
                <c:pt idx="12231">
                  <c:v>0.20251</c:v>
                </c:pt>
                <c:pt idx="12232">
                  <c:v>0.20250000000000001</c:v>
                </c:pt>
                <c:pt idx="12233">
                  <c:v>0.20250000000000001</c:v>
                </c:pt>
                <c:pt idx="12234">
                  <c:v>0.20249</c:v>
                </c:pt>
                <c:pt idx="12235">
                  <c:v>0.20247999999999999</c:v>
                </c:pt>
                <c:pt idx="12236">
                  <c:v>0.20247000000000001</c:v>
                </c:pt>
                <c:pt idx="12237">
                  <c:v>0.20244999999999999</c:v>
                </c:pt>
                <c:pt idx="12238">
                  <c:v>0.20244000000000001</c:v>
                </c:pt>
                <c:pt idx="12239">
                  <c:v>0.20243</c:v>
                </c:pt>
                <c:pt idx="12240">
                  <c:v>0.20241000000000001</c:v>
                </c:pt>
                <c:pt idx="12241">
                  <c:v>0.2024</c:v>
                </c:pt>
                <c:pt idx="12242">
                  <c:v>0.20238</c:v>
                </c:pt>
                <c:pt idx="12243">
                  <c:v>0.20236999999999999</c:v>
                </c:pt>
                <c:pt idx="12244">
                  <c:v>0.20235</c:v>
                </c:pt>
                <c:pt idx="12245">
                  <c:v>0.20233000000000001</c:v>
                </c:pt>
                <c:pt idx="12246">
                  <c:v>0.20230999999999999</c:v>
                </c:pt>
                <c:pt idx="12247">
                  <c:v>0.20229</c:v>
                </c:pt>
                <c:pt idx="12248">
                  <c:v>0.20227000000000001</c:v>
                </c:pt>
                <c:pt idx="12249">
                  <c:v>0.20225000000000001</c:v>
                </c:pt>
                <c:pt idx="12250">
                  <c:v>0.20222999999999999</c:v>
                </c:pt>
                <c:pt idx="12251">
                  <c:v>0.20219999999999999</c:v>
                </c:pt>
                <c:pt idx="12252">
                  <c:v>0.20218</c:v>
                </c:pt>
                <c:pt idx="12253">
                  <c:v>0.20215</c:v>
                </c:pt>
                <c:pt idx="12254">
                  <c:v>0.20213</c:v>
                </c:pt>
                <c:pt idx="12255">
                  <c:v>0.2021</c:v>
                </c:pt>
                <c:pt idx="12256">
                  <c:v>0.20207</c:v>
                </c:pt>
                <c:pt idx="12257">
                  <c:v>0.20205000000000001</c:v>
                </c:pt>
                <c:pt idx="12258">
                  <c:v>0.20202000000000001</c:v>
                </c:pt>
                <c:pt idx="12259">
                  <c:v>0.20199</c:v>
                </c:pt>
                <c:pt idx="12260">
                  <c:v>0.20196</c:v>
                </c:pt>
                <c:pt idx="12261">
                  <c:v>0.20191999999999999</c:v>
                </c:pt>
                <c:pt idx="12262">
                  <c:v>0.20188999999999999</c:v>
                </c:pt>
                <c:pt idx="12263">
                  <c:v>0.20186000000000001</c:v>
                </c:pt>
                <c:pt idx="12264">
                  <c:v>0.20182</c:v>
                </c:pt>
                <c:pt idx="12265">
                  <c:v>0.20179</c:v>
                </c:pt>
                <c:pt idx="12266">
                  <c:v>0.20175000000000001</c:v>
                </c:pt>
                <c:pt idx="12267">
                  <c:v>0.20172000000000001</c:v>
                </c:pt>
                <c:pt idx="12268">
                  <c:v>0.20168</c:v>
                </c:pt>
                <c:pt idx="12269">
                  <c:v>0.20164000000000001</c:v>
                </c:pt>
                <c:pt idx="12270">
                  <c:v>0.2016</c:v>
                </c:pt>
                <c:pt idx="12271">
                  <c:v>0.20155999999999999</c:v>
                </c:pt>
                <c:pt idx="12272">
                  <c:v>0.20152</c:v>
                </c:pt>
                <c:pt idx="12273">
                  <c:v>0.20147999999999999</c:v>
                </c:pt>
                <c:pt idx="12274">
                  <c:v>0.20144000000000001</c:v>
                </c:pt>
                <c:pt idx="12275">
                  <c:v>0.2014</c:v>
                </c:pt>
                <c:pt idx="12276">
                  <c:v>0.20135</c:v>
                </c:pt>
                <c:pt idx="12277">
                  <c:v>0.20130999999999999</c:v>
                </c:pt>
                <c:pt idx="12278">
                  <c:v>0.20125999999999999</c:v>
                </c:pt>
                <c:pt idx="12279">
                  <c:v>0.20122000000000001</c:v>
                </c:pt>
                <c:pt idx="12280">
                  <c:v>0.20116999999999999</c:v>
                </c:pt>
                <c:pt idx="12281">
                  <c:v>0.20111999999999999</c:v>
                </c:pt>
                <c:pt idx="12282">
                  <c:v>0.20108000000000001</c:v>
                </c:pt>
                <c:pt idx="12283">
                  <c:v>0.20102999999999999</c:v>
                </c:pt>
                <c:pt idx="12284">
                  <c:v>0.20097999999999999</c:v>
                </c:pt>
                <c:pt idx="12285">
                  <c:v>0.20093</c:v>
                </c:pt>
                <c:pt idx="12286">
                  <c:v>0.20088</c:v>
                </c:pt>
                <c:pt idx="12287">
                  <c:v>0.20083000000000001</c:v>
                </c:pt>
                <c:pt idx="12288">
                  <c:v>0.20077</c:v>
                </c:pt>
                <c:pt idx="12289">
                  <c:v>0.20072000000000001</c:v>
                </c:pt>
                <c:pt idx="12290">
                  <c:v>0.20066999999999999</c:v>
                </c:pt>
                <c:pt idx="12291">
                  <c:v>0.20061000000000001</c:v>
                </c:pt>
                <c:pt idx="12292">
                  <c:v>0.20055999999999999</c:v>
                </c:pt>
                <c:pt idx="12293">
                  <c:v>0.20050000000000001</c:v>
                </c:pt>
                <c:pt idx="12294">
                  <c:v>0.20044999999999999</c:v>
                </c:pt>
                <c:pt idx="12295">
                  <c:v>0.20039000000000001</c:v>
                </c:pt>
                <c:pt idx="12296">
                  <c:v>0.20033000000000001</c:v>
                </c:pt>
                <c:pt idx="12297">
                  <c:v>0.20027</c:v>
                </c:pt>
                <c:pt idx="12298">
                  <c:v>0.20021</c:v>
                </c:pt>
                <c:pt idx="12299">
                  <c:v>0.20014999999999999</c:v>
                </c:pt>
                <c:pt idx="12300">
                  <c:v>0.20008999999999999</c:v>
                </c:pt>
                <c:pt idx="12301">
                  <c:v>0.20003000000000001</c:v>
                </c:pt>
                <c:pt idx="12302">
                  <c:v>0.19997000000000001</c:v>
                </c:pt>
                <c:pt idx="12303">
                  <c:v>0.19991</c:v>
                </c:pt>
                <c:pt idx="12304">
                  <c:v>0.19983999999999999</c:v>
                </c:pt>
                <c:pt idx="12305">
                  <c:v>0.19978000000000001</c:v>
                </c:pt>
                <c:pt idx="12306">
                  <c:v>0.19971</c:v>
                </c:pt>
                <c:pt idx="12307">
                  <c:v>0.19964999999999999</c:v>
                </c:pt>
                <c:pt idx="12308">
                  <c:v>0.19958000000000001</c:v>
                </c:pt>
                <c:pt idx="12309">
                  <c:v>0.19950999999999999</c:v>
                </c:pt>
                <c:pt idx="12310">
                  <c:v>0.19944999999999999</c:v>
                </c:pt>
                <c:pt idx="12311">
                  <c:v>0.19938</c:v>
                </c:pt>
                <c:pt idx="12312">
                  <c:v>0.19930999999999999</c:v>
                </c:pt>
                <c:pt idx="12313">
                  <c:v>0.19924</c:v>
                </c:pt>
                <c:pt idx="12314">
                  <c:v>0.19917000000000001</c:v>
                </c:pt>
                <c:pt idx="12315">
                  <c:v>0.1991</c:v>
                </c:pt>
                <c:pt idx="12316">
                  <c:v>0.19903000000000001</c:v>
                </c:pt>
                <c:pt idx="12317">
                  <c:v>0.19896</c:v>
                </c:pt>
                <c:pt idx="12318">
                  <c:v>0.19888</c:v>
                </c:pt>
                <c:pt idx="12319">
                  <c:v>0.19880999999999999</c:v>
                </c:pt>
                <c:pt idx="12320">
                  <c:v>0.19872999999999999</c:v>
                </c:pt>
                <c:pt idx="12321">
                  <c:v>0.19866</c:v>
                </c:pt>
                <c:pt idx="12322">
                  <c:v>0.19858000000000001</c:v>
                </c:pt>
                <c:pt idx="12323">
                  <c:v>0.19850999999999999</c:v>
                </c:pt>
                <c:pt idx="12324">
                  <c:v>0.19843</c:v>
                </c:pt>
                <c:pt idx="12325">
                  <c:v>0.19835</c:v>
                </c:pt>
                <c:pt idx="12326">
                  <c:v>0.19828000000000001</c:v>
                </c:pt>
                <c:pt idx="12327">
                  <c:v>0.19819999999999999</c:v>
                </c:pt>
                <c:pt idx="12328">
                  <c:v>0.19811999999999999</c:v>
                </c:pt>
                <c:pt idx="12329">
                  <c:v>0.19803999999999999</c:v>
                </c:pt>
                <c:pt idx="12330">
                  <c:v>0.19796</c:v>
                </c:pt>
                <c:pt idx="12331">
                  <c:v>0.19786999999999999</c:v>
                </c:pt>
                <c:pt idx="12332">
                  <c:v>0.19778999999999999</c:v>
                </c:pt>
                <c:pt idx="12333">
                  <c:v>0.19771</c:v>
                </c:pt>
                <c:pt idx="12334">
                  <c:v>0.19763</c:v>
                </c:pt>
                <c:pt idx="12335">
                  <c:v>0.19753999999999999</c:v>
                </c:pt>
                <c:pt idx="12336">
                  <c:v>0.19746</c:v>
                </c:pt>
                <c:pt idx="12337">
                  <c:v>0.19738</c:v>
                </c:pt>
                <c:pt idx="12338">
                  <c:v>0.19728999999999999</c:v>
                </c:pt>
                <c:pt idx="12339">
                  <c:v>0.19719999999999999</c:v>
                </c:pt>
                <c:pt idx="12340">
                  <c:v>0.19711999999999999</c:v>
                </c:pt>
                <c:pt idx="12341">
                  <c:v>0.19703000000000001</c:v>
                </c:pt>
                <c:pt idx="12342">
                  <c:v>0.19694</c:v>
                </c:pt>
                <c:pt idx="12343">
                  <c:v>0.19685</c:v>
                </c:pt>
                <c:pt idx="12344">
                  <c:v>0.19677</c:v>
                </c:pt>
                <c:pt idx="12345">
                  <c:v>0.19667999999999999</c:v>
                </c:pt>
                <c:pt idx="12346">
                  <c:v>0.19658999999999999</c:v>
                </c:pt>
                <c:pt idx="12347">
                  <c:v>0.19650000000000001</c:v>
                </c:pt>
                <c:pt idx="12348">
                  <c:v>0.19641</c:v>
                </c:pt>
                <c:pt idx="12349">
                  <c:v>0.19631000000000001</c:v>
                </c:pt>
                <c:pt idx="12350">
                  <c:v>0.19622000000000001</c:v>
                </c:pt>
                <c:pt idx="12351">
                  <c:v>0.19613</c:v>
                </c:pt>
                <c:pt idx="12352">
                  <c:v>0.19603999999999999</c:v>
                </c:pt>
                <c:pt idx="12353">
                  <c:v>0.19594</c:v>
                </c:pt>
                <c:pt idx="12354">
                  <c:v>0.19585</c:v>
                </c:pt>
                <c:pt idx="12355">
                  <c:v>0.19575000000000001</c:v>
                </c:pt>
                <c:pt idx="12356">
                  <c:v>0.19566</c:v>
                </c:pt>
                <c:pt idx="12357">
                  <c:v>0.19556000000000001</c:v>
                </c:pt>
                <c:pt idx="12358">
                  <c:v>0.19545999999999999</c:v>
                </c:pt>
                <c:pt idx="12359">
                  <c:v>0.19536999999999999</c:v>
                </c:pt>
                <c:pt idx="12360">
                  <c:v>0.19527</c:v>
                </c:pt>
                <c:pt idx="12361">
                  <c:v>0.19517000000000001</c:v>
                </c:pt>
                <c:pt idx="12362">
                  <c:v>0.19506999999999999</c:v>
                </c:pt>
                <c:pt idx="12363">
                  <c:v>0.19497</c:v>
                </c:pt>
                <c:pt idx="12364">
                  <c:v>0.19486999999999999</c:v>
                </c:pt>
                <c:pt idx="12365">
                  <c:v>0.19477</c:v>
                </c:pt>
                <c:pt idx="12366">
                  <c:v>0.19467000000000001</c:v>
                </c:pt>
                <c:pt idx="12367">
                  <c:v>0.19456999999999999</c:v>
                </c:pt>
                <c:pt idx="12368">
                  <c:v>0.19447</c:v>
                </c:pt>
                <c:pt idx="12369">
                  <c:v>0.19436</c:v>
                </c:pt>
                <c:pt idx="12370">
                  <c:v>0.19425999999999999</c:v>
                </c:pt>
                <c:pt idx="12371">
                  <c:v>0.19416</c:v>
                </c:pt>
                <c:pt idx="12372">
                  <c:v>0.19405</c:v>
                </c:pt>
                <c:pt idx="12373">
                  <c:v>0.19395000000000001</c:v>
                </c:pt>
                <c:pt idx="12374">
                  <c:v>0.19384000000000001</c:v>
                </c:pt>
                <c:pt idx="12375">
                  <c:v>0.19374</c:v>
                </c:pt>
                <c:pt idx="12376">
                  <c:v>0.19363</c:v>
                </c:pt>
                <c:pt idx="12377">
                  <c:v>0.19352</c:v>
                </c:pt>
                <c:pt idx="12378">
                  <c:v>0.19341</c:v>
                </c:pt>
                <c:pt idx="12379">
                  <c:v>0.19331000000000001</c:v>
                </c:pt>
                <c:pt idx="12380">
                  <c:v>0.19320000000000001</c:v>
                </c:pt>
                <c:pt idx="12381">
                  <c:v>0.19309000000000001</c:v>
                </c:pt>
                <c:pt idx="12382">
                  <c:v>0.19298000000000001</c:v>
                </c:pt>
                <c:pt idx="12383">
                  <c:v>0.19287000000000001</c:v>
                </c:pt>
                <c:pt idx="12384">
                  <c:v>0.19275999999999999</c:v>
                </c:pt>
                <c:pt idx="12385">
                  <c:v>0.19264999999999999</c:v>
                </c:pt>
                <c:pt idx="12386">
                  <c:v>0.19253999999999999</c:v>
                </c:pt>
                <c:pt idx="12387">
                  <c:v>0.19242999999999999</c:v>
                </c:pt>
                <c:pt idx="12388">
                  <c:v>0.19231000000000001</c:v>
                </c:pt>
                <c:pt idx="12389">
                  <c:v>0.19220000000000001</c:v>
                </c:pt>
                <c:pt idx="12390">
                  <c:v>0.19209000000000001</c:v>
                </c:pt>
                <c:pt idx="12391">
                  <c:v>0.19197</c:v>
                </c:pt>
                <c:pt idx="12392">
                  <c:v>0.19186</c:v>
                </c:pt>
                <c:pt idx="12393">
                  <c:v>0.19175</c:v>
                </c:pt>
                <c:pt idx="12394">
                  <c:v>0.19162999999999999</c:v>
                </c:pt>
                <c:pt idx="12395">
                  <c:v>0.19152</c:v>
                </c:pt>
                <c:pt idx="12396">
                  <c:v>0.19139999999999999</c:v>
                </c:pt>
                <c:pt idx="12397">
                  <c:v>0.19128000000000001</c:v>
                </c:pt>
                <c:pt idx="12398">
                  <c:v>0.19117000000000001</c:v>
                </c:pt>
                <c:pt idx="12399">
                  <c:v>0.19105</c:v>
                </c:pt>
                <c:pt idx="12400">
                  <c:v>0.19092999999999999</c:v>
                </c:pt>
                <c:pt idx="12401">
                  <c:v>0.19081000000000001</c:v>
                </c:pt>
                <c:pt idx="12402">
                  <c:v>0.19069</c:v>
                </c:pt>
                <c:pt idx="12403">
                  <c:v>0.19058</c:v>
                </c:pt>
                <c:pt idx="12404">
                  <c:v>0.19045999999999999</c:v>
                </c:pt>
                <c:pt idx="12405">
                  <c:v>0.19034000000000001</c:v>
                </c:pt>
                <c:pt idx="12406">
                  <c:v>0.19022</c:v>
                </c:pt>
                <c:pt idx="12407">
                  <c:v>0.19009000000000001</c:v>
                </c:pt>
                <c:pt idx="12408">
                  <c:v>0.18997</c:v>
                </c:pt>
                <c:pt idx="12409">
                  <c:v>0.18984999999999999</c:v>
                </c:pt>
                <c:pt idx="12410">
                  <c:v>0.18973000000000001</c:v>
                </c:pt>
                <c:pt idx="12411">
                  <c:v>0.18961</c:v>
                </c:pt>
                <c:pt idx="12412">
                  <c:v>0.18948000000000001</c:v>
                </c:pt>
                <c:pt idx="12413">
                  <c:v>0.18936</c:v>
                </c:pt>
                <c:pt idx="12414">
                  <c:v>0.18923999999999999</c:v>
                </c:pt>
                <c:pt idx="12415">
                  <c:v>0.18911</c:v>
                </c:pt>
                <c:pt idx="12416">
                  <c:v>0.18898999999999999</c:v>
                </c:pt>
                <c:pt idx="12417">
                  <c:v>0.18886</c:v>
                </c:pt>
                <c:pt idx="12418">
                  <c:v>0.18873999999999999</c:v>
                </c:pt>
                <c:pt idx="12419">
                  <c:v>0.18861</c:v>
                </c:pt>
                <c:pt idx="12420">
                  <c:v>0.18848000000000001</c:v>
                </c:pt>
                <c:pt idx="12421">
                  <c:v>0.18836</c:v>
                </c:pt>
                <c:pt idx="12422">
                  <c:v>0.18823000000000001</c:v>
                </c:pt>
                <c:pt idx="12423">
                  <c:v>0.18809999999999999</c:v>
                </c:pt>
                <c:pt idx="12424">
                  <c:v>0.18797</c:v>
                </c:pt>
                <c:pt idx="12425">
                  <c:v>0.18784000000000001</c:v>
                </c:pt>
                <c:pt idx="12426">
                  <c:v>0.18770999999999999</c:v>
                </c:pt>
                <c:pt idx="12427">
                  <c:v>0.18759000000000001</c:v>
                </c:pt>
                <c:pt idx="12428">
                  <c:v>0.18745999999999999</c:v>
                </c:pt>
                <c:pt idx="12429">
                  <c:v>0.18733</c:v>
                </c:pt>
                <c:pt idx="12430">
                  <c:v>0.18719</c:v>
                </c:pt>
                <c:pt idx="12431">
                  <c:v>0.18706</c:v>
                </c:pt>
                <c:pt idx="12432">
                  <c:v>0.18693000000000001</c:v>
                </c:pt>
                <c:pt idx="12433">
                  <c:v>0.18679999999999999</c:v>
                </c:pt>
                <c:pt idx="12434">
                  <c:v>0.18667</c:v>
                </c:pt>
                <c:pt idx="12435">
                  <c:v>0.18654000000000001</c:v>
                </c:pt>
                <c:pt idx="12436">
                  <c:v>0.18640000000000001</c:v>
                </c:pt>
                <c:pt idx="12437">
                  <c:v>0.18626999999999999</c:v>
                </c:pt>
                <c:pt idx="12438">
                  <c:v>0.18614</c:v>
                </c:pt>
                <c:pt idx="12439">
                  <c:v>0.186</c:v>
                </c:pt>
                <c:pt idx="12440">
                  <c:v>0.18587000000000001</c:v>
                </c:pt>
                <c:pt idx="12441">
                  <c:v>0.18573000000000001</c:v>
                </c:pt>
                <c:pt idx="12442">
                  <c:v>0.18559999999999999</c:v>
                </c:pt>
                <c:pt idx="12443">
                  <c:v>0.18546000000000001</c:v>
                </c:pt>
                <c:pt idx="12444">
                  <c:v>0.18532999999999999</c:v>
                </c:pt>
                <c:pt idx="12445">
                  <c:v>0.18518999999999999</c:v>
                </c:pt>
                <c:pt idx="12446">
                  <c:v>0.18504999999999999</c:v>
                </c:pt>
                <c:pt idx="12447">
                  <c:v>0.18492</c:v>
                </c:pt>
                <c:pt idx="12448">
                  <c:v>0.18478</c:v>
                </c:pt>
                <c:pt idx="12449">
                  <c:v>0.18464</c:v>
                </c:pt>
                <c:pt idx="12450">
                  <c:v>0.1845</c:v>
                </c:pt>
                <c:pt idx="12451">
                  <c:v>0.18437000000000001</c:v>
                </c:pt>
                <c:pt idx="12452">
                  <c:v>0.18423</c:v>
                </c:pt>
                <c:pt idx="12453">
                  <c:v>0.18409</c:v>
                </c:pt>
                <c:pt idx="12454">
                  <c:v>0.18395</c:v>
                </c:pt>
                <c:pt idx="12455">
                  <c:v>0.18381</c:v>
                </c:pt>
                <c:pt idx="12456">
                  <c:v>0.18367</c:v>
                </c:pt>
                <c:pt idx="12457">
                  <c:v>0.18353</c:v>
                </c:pt>
                <c:pt idx="12458">
                  <c:v>0.18339</c:v>
                </c:pt>
                <c:pt idx="12459">
                  <c:v>0.18325</c:v>
                </c:pt>
                <c:pt idx="12460">
                  <c:v>0.18310999999999999</c:v>
                </c:pt>
                <c:pt idx="12461">
                  <c:v>0.18296999999999999</c:v>
                </c:pt>
                <c:pt idx="12462">
                  <c:v>0.18282000000000001</c:v>
                </c:pt>
                <c:pt idx="12463">
                  <c:v>0.18268000000000001</c:v>
                </c:pt>
                <c:pt idx="12464">
                  <c:v>0.18254000000000001</c:v>
                </c:pt>
                <c:pt idx="12465">
                  <c:v>0.18240000000000001</c:v>
                </c:pt>
                <c:pt idx="12466">
                  <c:v>0.18225</c:v>
                </c:pt>
                <c:pt idx="12467">
                  <c:v>0.18210999999999999</c:v>
                </c:pt>
                <c:pt idx="12468">
                  <c:v>0.18196000000000001</c:v>
                </c:pt>
                <c:pt idx="12469">
                  <c:v>0.18182000000000001</c:v>
                </c:pt>
                <c:pt idx="12470">
                  <c:v>0.18168000000000001</c:v>
                </c:pt>
                <c:pt idx="12471">
                  <c:v>0.18153</c:v>
                </c:pt>
                <c:pt idx="12472">
                  <c:v>0.18138000000000001</c:v>
                </c:pt>
                <c:pt idx="12473">
                  <c:v>0.18124000000000001</c:v>
                </c:pt>
                <c:pt idx="12474">
                  <c:v>0.18109</c:v>
                </c:pt>
                <c:pt idx="12475">
                  <c:v>0.18095</c:v>
                </c:pt>
                <c:pt idx="12476">
                  <c:v>0.18079999999999999</c:v>
                </c:pt>
                <c:pt idx="12477">
                  <c:v>0.18065000000000001</c:v>
                </c:pt>
                <c:pt idx="12478">
                  <c:v>0.18051</c:v>
                </c:pt>
                <c:pt idx="12479">
                  <c:v>0.18035999999999999</c:v>
                </c:pt>
                <c:pt idx="12480">
                  <c:v>0.18021000000000001</c:v>
                </c:pt>
                <c:pt idx="12481">
                  <c:v>0.18006</c:v>
                </c:pt>
                <c:pt idx="12482">
                  <c:v>0.17990999999999999</c:v>
                </c:pt>
                <c:pt idx="12483">
                  <c:v>0.17976</c:v>
                </c:pt>
                <c:pt idx="12484">
                  <c:v>0.17962</c:v>
                </c:pt>
                <c:pt idx="12485">
                  <c:v>0.17946999999999999</c:v>
                </c:pt>
                <c:pt idx="12486">
                  <c:v>0.17932000000000001</c:v>
                </c:pt>
                <c:pt idx="12487">
                  <c:v>0.17917</c:v>
                </c:pt>
                <c:pt idx="12488">
                  <c:v>0.17902000000000001</c:v>
                </c:pt>
                <c:pt idx="12489">
                  <c:v>0.17887</c:v>
                </c:pt>
                <c:pt idx="12490">
                  <c:v>0.17871999999999999</c:v>
                </c:pt>
                <c:pt idx="12491">
                  <c:v>0.17857000000000001</c:v>
                </c:pt>
                <c:pt idx="12492">
                  <c:v>0.17841000000000001</c:v>
                </c:pt>
                <c:pt idx="12493">
                  <c:v>0.17826</c:v>
                </c:pt>
                <c:pt idx="12494">
                  <c:v>0.17810999999999999</c:v>
                </c:pt>
                <c:pt idx="12495">
                  <c:v>0.17796000000000001</c:v>
                </c:pt>
                <c:pt idx="12496">
                  <c:v>0.17781</c:v>
                </c:pt>
                <c:pt idx="12497">
                  <c:v>0.17766000000000001</c:v>
                </c:pt>
                <c:pt idx="12498">
                  <c:v>0.17749999999999999</c:v>
                </c:pt>
                <c:pt idx="12499">
                  <c:v>0.17735000000000001</c:v>
                </c:pt>
                <c:pt idx="12500">
                  <c:v>0.1772</c:v>
                </c:pt>
                <c:pt idx="12501">
                  <c:v>0.17704</c:v>
                </c:pt>
                <c:pt idx="12502">
                  <c:v>0.17688999999999999</c:v>
                </c:pt>
                <c:pt idx="12503">
                  <c:v>0.17674000000000001</c:v>
                </c:pt>
                <c:pt idx="12504">
                  <c:v>0.17657999999999999</c:v>
                </c:pt>
                <c:pt idx="12505">
                  <c:v>0.17643</c:v>
                </c:pt>
                <c:pt idx="12506">
                  <c:v>0.17627000000000001</c:v>
                </c:pt>
                <c:pt idx="12507">
                  <c:v>0.17612</c:v>
                </c:pt>
                <c:pt idx="12508">
                  <c:v>0.17596000000000001</c:v>
                </c:pt>
                <c:pt idx="12509">
                  <c:v>0.17580999999999999</c:v>
                </c:pt>
                <c:pt idx="12510">
                  <c:v>0.17565</c:v>
                </c:pt>
                <c:pt idx="12511">
                  <c:v>0.17549000000000001</c:v>
                </c:pt>
                <c:pt idx="12512">
                  <c:v>0.17534</c:v>
                </c:pt>
                <c:pt idx="12513">
                  <c:v>0.17518</c:v>
                </c:pt>
                <c:pt idx="12514">
                  <c:v>0.17502000000000001</c:v>
                </c:pt>
                <c:pt idx="12515">
                  <c:v>0.17487</c:v>
                </c:pt>
                <c:pt idx="12516">
                  <c:v>0.17471</c:v>
                </c:pt>
                <c:pt idx="12517">
                  <c:v>0.17455000000000001</c:v>
                </c:pt>
                <c:pt idx="12518">
                  <c:v>0.17438999999999999</c:v>
                </c:pt>
                <c:pt idx="12519">
                  <c:v>0.17424000000000001</c:v>
                </c:pt>
                <c:pt idx="12520">
                  <c:v>0.17408000000000001</c:v>
                </c:pt>
                <c:pt idx="12521">
                  <c:v>0.17391999999999999</c:v>
                </c:pt>
                <c:pt idx="12522">
                  <c:v>0.17376</c:v>
                </c:pt>
                <c:pt idx="12523">
                  <c:v>0.1736</c:v>
                </c:pt>
                <c:pt idx="12524">
                  <c:v>0.17344000000000001</c:v>
                </c:pt>
                <c:pt idx="12525">
                  <c:v>0.17327999999999999</c:v>
                </c:pt>
                <c:pt idx="12526">
                  <c:v>0.17312</c:v>
                </c:pt>
                <c:pt idx="12527">
                  <c:v>0.17296</c:v>
                </c:pt>
                <c:pt idx="12528">
                  <c:v>0.17280000000000001</c:v>
                </c:pt>
                <c:pt idx="12529">
                  <c:v>0.17263999999999999</c:v>
                </c:pt>
                <c:pt idx="12530">
                  <c:v>0.17247999999999999</c:v>
                </c:pt>
                <c:pt idx="12531">
                  <c:v>0.17232</c:v>
                </c:pt>
                <c:pt idx="12532">
                  <c:v>0.17216000000000001</c:v>
                </c:pt>
                <c:pt idx="12533">
                  <c:v>0.17199999999999999</c:v>
                </c:pt>
                <c:pt idx="12534">
                  <c:v>0.17183999999999999</c:v>
                </c:pt>
                <c:pt idx="12535">
                  <c:v>0.17168</c:v>
                </c:pt>
                <c:pt idx="12536">
                  <c:v>0.17151</c:v>
                </c:pt>
                <c:pt idx="12537">
                  <c:v>0.17135</c:v>
                </c:pt>
                <c:pt idx="12538">
                  <c:v>0.17119000000000001</c:v>
                </c:pt>
                <c:pt idx="12539">
                  <c:v>0.17102999999999999</c:v>
                </c:pt>
                <c:pt idx="12540">
                  <c:v>0.17086999999999999</c:v>
                </c:pt>
                <c:pt idx="12541">
                  <c:v>0.17069999999999999</c:v>
                </c:pt>
                <c:pt idx="12542">
                  <c:v>0.17054</c:v>
                </c:pt>
                <c:pt idx="12543">
                  <c:v>0.17038</c:v>
                </c:pt>
                <c:pt idx="12544">
                  <c:v>0.17021</c:v>
                </c:pt>
                <c:pt idx="12545">
                  <c:v>0.17005000000000001</c:v>
                </c:pt>
                <c:pt idx="12546">
                  <c:v>0.16989000000000001</c:v>
                </c:pt>
                <c:pt idx="12547">
                  <c:v>0.16972000000000001</c:v>
                </c:pt>
                <c:pt idx="12548">
                  <c:v>0.16955999999999999</c:v>
                </c:pt>
                <c:pt idx="12549">
                  <c:v>0.1694</c:v>
                </c:pt>
                <c:pt idx="12550">
                  <c:v>0.16922999999999999</c:v>
                </c:pt>
                <c:pt idx="12551">
                  <c:v>0.16907</c:v>
                </c:pt>
                <c:pt idx="12552">
                  <c:v>0.16889999999999999</c:v>
                </c:pt>
                <c:pt idx="12553">
                  <c:v>0.16874</c:v>
                </c:pt>
                <c:pt idx="12554">
                  <c:v>0.16857</c:v>
                </c:pt>
                <c:pt idx="12555">
                  <c:v>0.16841</c:v>
                </c:pt>
                <c:pt idx="12556">
                  <c:v>0.16824</c:v>
                </c:pt>
                <c:pt idx="12557">
                  <c:v>0.16808000000000001</c:v>
                </c:pt>
                <c:pt idx="12558">
                  <c:v>0.16791</c:v>
                </c:pt>
                <c:pt idx="12559">
                  <c:v>0.16774</c:v>
                </c:pt>
                <c:pt idx="12560">
                  <c:v>0.16758000000000001</c:v>
                </c:pt>
                <c:pt idx="12561">
                  <c:v>0.16741</c:v>
                </c:pt>
                <c:pt idx="12562">
                  <c:v>0.16725000000000001</c:v>
                </c:pt>
                <c:pt idx="12563">
                  <c:v>0.16708000000000001</c:v>
                </c:pt>
                <c:pt idx="12564">
                  <c:v>0.16691</c:v>
                </c:pt>
                <c:pt idx="12565">
                  <c:v>0.16675000000000001</c:v>
                </c:pt>
                <c:pt idx="12566">
                  <c:v>0.16658000000000001</c:v>
                </c:pt>
                <c:pt idx="12567">
                  <c:v>0.16641</c:v>
                </c:pt>
                <c:pt idx="12568">
                  <c:v>0.16624</c:v>
                </c:pt>
                <c:pt idx="12569">
                  <c:v>0.16608000000000001</c:v>
                </c:pt>
                <c:pt idx="12570">
                  <c:v>0.16591</c:v>
                </c:pt>
                <c:pt idx="12571">
                  <c:v>0.16574</c:v>
                </c:pt>
                <c:pt idx="12572">
                  <c:v>0.16556999999999999</c:v>
                </c:pt>
                <c:pt idx="12573">
                  <c:v>0.16539999999999999</c:v>
                </c:pt>
                <c:pt idx="12574">
                  <c:v>0.16524</c:v>
                </c:pt>
                <c:pt idx="12575">
                  <c:v>0.16506999999999999</c:v>
                </c:pt>
                <c:pt idx="12576">
                  <c:v>0.16489999999999999</c:v>
                </c:pt>
                <c:pt idx="12577">
                  <c:v>0.16472999999999999</c:v>
                </c:pt>
                <c:pt idx="12578">
                  <c:v>0.16456000000000001</c:v>
                </c:pt>
                <c:pt idx="12579">
                  <c:v>0.16439000000000001</c:v>
                </c:pt>
                <c:pt idx="12580">
                  <c:v>0.16422</c:v>
                </c:pt>
                <c:pt idx="12581">
                  <c:v>0.16405</c:v>
                </c:pt>
                <c:pt idx="12582">
                  <c:v>0.16388</c:v>
                </c:pt>
                <c:pt idx="12583">
                  <c:v>0.16370999999999999</c:v>
                </c:pt>
                <c:pt idx="12584">
                  <c:v>0.16353999999999999</c:v>
                </c:pt>
                <c:pt idx="12585">
                  <c:v>0.16336999999999999</c:v>
                </c:pt>
                <c:pt idx="12586">
                  <c:v>0.16320000000000001</c:v>
                </c:pt>
                <c:pt idx="12587">
                  <c:v>0.16303000000000001</c:v>
                </c:pt>
                <c:pt idx="12588">
                  <c:v>0.16286</c:v>
                </c:pt>
                <c:pt idx="12589">
                  <c:v>0.16269</c:v>
                </c:pt>
                <c:pt idx="12590">
                  <c:v>0.16252</c:v>
                </c:pt>
                <c:pt idx="12591">
                  <c:v>0.16234999999999999</c:v>
                </c:pt>
                <c:pt idx="12592">
                  <c:v>0.16217999999999999</c:v>
                </c:pt>
                <c:pt idx="12593">
                  <c:v>0.16202</c:v>
                </c:pt>
                <c:pt idx="12594">
                  <c:v>0.16184999999999999</c:v>
                </c:pt>
                <c:pt idx="12595">
                  <c:v>0.16169</c:v>
                </c:pt>
                <c:pt idx="12596">
                  <c:v>0.16152</c:v>
                </c:pt>
                <c:pt idx="12597">
                  <c:v>0.16136</c:v>
                </c:pt>
                <c:pt idx="12598">
                  <c:v>0.16119</c:v>
                </c:pt>
                <c:pt idx="12599">
                  <c:v>0.16103000000000001</c:v>
                </c:pt>
                <c:pt idx="12600">
                  <c:v>0.16087000000000001</c:v>
                </c:pt>
                <c:pt idx="12601">
                  <c:v>0.16070999999999999</c:v>
                </c:pt>
                <c:pt idx="12602">
                  <c:v>0.16055</c:v>
                </c:pt>
                <c:pt idx="12603">
                  <c:v>0.16039</c:v>
                </c:pt>
                <c:pt idx="12604">
                  <c:v>0.16023000000000001</c:v>
                </c:pt>
                <c:pt idx="12605">
                  <c:v>0.16006999999999999</c:v>
                </c:pt>
                <c:pt idx="12606">
                  <c:v>0.15991</c:v>
                </c:pt>
                <c:pt idx="12607">
                  <c:v>0.15976000000000001</c:v>
                </c:pt>
                <c:pt idx="12608">
                  <c:v>0.15959999999999999</c:v>
                </c:pt>
                <c:pt idx="12609">
                  <c:v>0.15945000000000001</c:v>
                </c:pt>
                <c:pt idx="12610">
                  <c:v>0.1593</c:v>
                </c:pt>
                <c:pt idx="12611">
                  <c:v>0.15914</c:v>
                </c:pt>
                <c:pt idx="12612">
                  <c:v>0.15898999999999999</c:v>
                </c:pt>
                <c:pt idx="12613">
                  <c:v>0.15884000000000001</c:v>
                </c:pt>
                <c:pt idx="12614">
                  <c:v>0.15869</c:v>
                </c:pt>
                <c:pt idx="12615">
                  <c:v>0.15853999999999999</c:v>
                </c:pt>
                <c:pt idx="12616">
                  <c:v>0.15839</c:v>
                </c:pt>
                <c:pt idx="12617">
                  <c:v>0.15823999999999999</c:v>
                </c:pt>
                <c:pt idx="12618">
                  <c:v>0.15809999999999999</c:v>
                </c:pt>
                <c:pt idx="12619">
                  <c:v>0.15795000000000001</c:v>
                </c:pt>
                <c:pt idx="12620">
                  <c:v>0.1578</c:v>
                </c:pt>
                <c:pt idx="12621">
                  <c:v>0.15765999999999999</c:v>
                </c:pt>
                <c:pt idx="12622">
                  <c:v>0.15751999999999999</c:v>
                </c:pt>
                <c:pt idx="12623">
                  <c:v>0.15737000000000001</c:v>
                </c:pt>
                <c:pt idx="12624">
                  <c:v>0.15723000000000001</c:v>
                </c:pt>
                <c:pt idx="12625">
                  <c:v>0.15709000000000001</c:v>
                </c:pt>
                <c:pt idx="12626">
                  <c:v>0.15695000000000001</c:v>
                </c:pt>
                <c:pt idx="12627">
                  <c:v>0.15681</c:v>
                </c:pt>
                <c:pt idx="12628">
                  <c:v>0.15667</c:v>
                </c:pt>
                <c:pt idx="12629">
                  <c:v>0.15653</c:v>
                </c:pt>
                <c:pt idx="12630">
                  <c:v>0.15639</c:v>
                </c:pt>
                <c:pt idx="12631">
                  <c:v>0.15626000000000001</c:v>
                </c:pt>
                <c:pt idx="12632">
                  <c:v>0.15612000000000001</c:v>
                </c:pt>
                <c:pt idx="12633">
                  <c:v>0.15598999999999999</c:v>
                </c:pt>
                <c:pt idx="12634">
                  <c:v>0.15584999999999999</c:v>
                </c:pt>
                <c:pt idx="12635">
                  <c:v>0.15572</c:v>
                </c:pt>
                <c:pt idx="12636">
                  <c:v>0.15559000000000001</c:v>
                </c:pt>
                <c:pt idx="12637">
                  <c:v>0.15545</c:v>
                </c:pt>
                <c:pt idx="12638">
                  <c:v>0.15532000000000001</c:v>
                </c:pt>
                <c:pt idx="12639">
                  <c:v>0.15518999999999999</c:v>
                </c:pt>
                <c:pt idx="12640">
                  <c:v>0.15506</c:v>
                </c:pt>
                <c:pt idx="12641">
                  <c:v>0.15493000000000001</c:v>
                </c:pt>
                <c:pt idx="12642">
                  <c:v>0.15479999999999999</c:v>
                </c:pt>
                <c:pt idx="12643">
                  <c:v>0.15468000000000001</c:v>
                </c:pt>
                <c:pt idx="12644">
                  <c:v>0.15454999999999999</c:v>
                </c:pt>
                <c:pt idx="12645">
                  <c:v>0.15442</c:v>
                </c:pt>
                <c:pt idx="12646">
                  <c:v>0.15429999999999999</c:v>
                </c:pt>
                <c:pt idx="12647">
                  <c:v>0.15417</c:v>
                </c:pt>
                <c:pt idx="12648">
                  <c:v>0.15404999999999999</c:v>
                </c:pt>
                <c:pt idx="12649">
                  <c:v>0.15393000000000001</c:v>
                </c:pt>
                <c:pt idx="12650">
                  <c:v>0.15381</c:v>
                </c:pt>
                <c:pt idx="12651">
                  <c:v>0.15368000000000001</c:v>
                </c:pt>
                <c:pt idx="12652">
                  <c:v>0.15356</c:v>
                </c:pt>
                <c:pt idx="12653">
                  <c:v>0.15343999999999999</c:v>
                </c:pt>
                <c:pt idx="12654">
                  <c:v>0.15332000000000001</c:v>
                </c:pt>
                <c:pt idx="12655">
                  <c:v>0.15321000000000001</c:v>
                </c:pt>
                <c:pt idx="12656">
                  <c:v>0.15309</c:v>
                </c:pt>
                <c:pt idx="12657">
                  <c:v>0.15296999999999999</c:v>
                </c:pt>
                <c:pt idx="12658">
                  <c:v>0.15286</c:v>
                </c:pt>
                <c:pt idx="12659">
                  <c:v>0.15273999999999999</c:v>
                </c:pt>
                <c:pt idx="12660">
                  <c:v>0.15262999999999999</c:v>
                </c:pt>
                <c:pt idx="12661">
                  <c:v>0.15251000000000001</c:v>
                </c:pt>
                <c:pt idx="12662">
                  <c:v>0.15240000000000001</c:v>
                </c:pt>
                <c:pt idx="12663">
                  <c:v>0.15229000000000001</c:v>
                </c:pt>
                <c:pt idx="12664">
                  <c:v>0.15218000000000001</c:v>
                </c:pt>
                <c:pt idx="12665">
                  <c:v>0.15207000000000001</c:v>
                </c:pt>
                <c:pt idx="12666">
                  <c:v>0.15196000000000001</c:v>
                </c:pt>
                <c:pt idx="12667">
                  <c:v>0.15185000000000001</c:v>
                </c:pt>
                <c:pt idx="12668">
                  <c:v>0.15174000000000001</c:v>
                </c:pt>
                <c:pt idx="12669">
                  <c:v>0.15164</c:v>
                </c:pt>
                <c:pt idx="12670">
                  <c:v>0.15153</c:v>
                </c:pt>
                <c:pt idx="12671">
                  <c:v>0.15142</c:v>
                </c:pt>
                <c:pt idx="12672">
                  <c:v>0.15132000000000001</c:v>
                </c:pt>
                <c:pt idx="12673">
                  <c:v>0.15121999999999999</c:v>
                </c:pt>
                <c:pt idx="12674">
                  <c:v>0.15110999999999999</c:v>
                </c:pt>
                <c:pt idx="12675">
                  <c:v>0.15101000000000001</c:v>
                </c:pt>
                <c:pt idx="12676">
                  <c:v>0.15090999999999999</c:v>
                </c:pt>
                <c:pt idx="12677">
                  <c:v>0.15081</c:v>
                </c:pt>
                <c:pt idx="12678">
                  <c:v>0.15071000000000001</c:v>
                </c:pt>
                <c:pt idx="12679">
                  <c:v>0.15060999999999999</c:v>
                </c:pt>
                <c:pt idx="12680">
                  <c:v>0.15051</c:v>
                </c:pt>
                <c:pt idx="12681">
                  <c:v>0.15040999999999999</c:v>
                </c:pt>
                <c:pt idx="12682">
                  <c:v>0.15031</c:v>
                </c:pt>
                <c:pt idx="12683">
                  <c:v>0.15021999999999999</c:v>
                </c:pt>
                <c:pt idx="12684">
                  <c:v>0.15012</c:v>
                </c:pt>
                <c:pt idx="12685">
                  <c:v>0.15003</c:v>
                </c:pt>
                <c:pt idx="12686">
                  <c:v>0.14993000000000001</c:v>
                </c:pt>
                <c:pt idx="12687">
                  <c:v>0.14984</c:v>
                </c:pt>
                <c:pt idx="12688">
                  <c:v>0.14974999999999999</c:v>
                </c:pt>
                <c:pt idx="12689">
                  <c:v>0.14965999999999999</c:v>
                </c:pt>
                <c:pt idx="12690">
                  <c:v>0.14957000000000001</c:v>
                </c:pt>
                <c:pt idx="12691">
                  <c:v>0.14948</c:v>
                </c:pt>
                <c:pt idx="12692">
                  <c:v>0.14939</c:v>
                </c:pt>
                <c:pt idx="12693">
                  <c:v>0.14929999999999999</c:v>
                </c:pt>
                <c:pt idx="12694">
                  <c:v>0.14921000000000001</c:v>
                </c:pt>
                <c:pt idx="12695">
                  <c:v>0.14912</c:v>
                </c:pt>
                <c:pt idx="12696">
                  <c:v>0.14903</c:v>
                </c:pt>
                <c:pt idx="12697">
                  <c:v>0.14895</c:v>
                </c:pt>
                <c:pt idx="12698">
                  <c:v>0.14885999999999999</c:v>
                </c:pt>
                <c:pt idx="12699">
                  <c:v>0.14878</c:v>
                </c:pt>
                <c:pt idx="12700">
                  <c:v>0.1487</c:v>
                </c:pt>
                <c:pt idx="12701">
                  <c:v>0.14860999999999999</c:v>
                </c:pt>
                <c:pt idx="12702">
                  <c:v>0.14853</c:v>
                </c:pt>
                <c:pt idx="12703">
                  <c:v>0.14845</c:v>
                </c:pt>
                <c:pt idx="12704">
                  <c:v>0.14837</c:v>
                </c:pt>
                <c:pt idx="12705">
                  <c:v>0.14829000000000001</c:v>
                </c:pt>
                <c:pt idx="12706">
                  <c:v>0.14821000000000001</c:v>
                </c:pt>
                <c:pt idx="12707">
                  <c:v>0.14813000000000001</c:v>
                </c:pt>
                <c:pt idx="12708">
                  <c:v>0.14806</c:v>
                </c:pt>
                <c:pt idx="12709">
                  <c:v>0.14798</c:v>
                </c:pt>
                <c:pt idx="12710">
                  <c:v>0.1479</c:v>
                </c:pt>
                <c:pt idx="12711">
                  <c:v>0.14782999999999999</c:v>
                </c:pt>
                <c:pt idx="12712">
                  <c:v>0.14774999999999999</c:v>
                </c:pt>
                <c:pt idx="12713">
                  <c:v>0.14768000000000001</c:v>
                </c:pt>
                <c:pt idx="12714">
                  <c:v>0.14760999999999999</c:v>
                </c:pt>
                <c:pt idx="12715">
                  <c:v>0.14754</c:v>
                </c:pt>
                <c:pt idx="12716">
                  <c:v>0.14746000000000001</c:v>
                </c:pt>
                <c:pt idx="12717">
                  <c:v>0.14738999999999999</c:v>
                </c:pt>
                <c:pt idx="12718">
                  <c:v>0.14732000000000001</c:v>
                </c:pt>
                <c:pt idx="12719">
                  <c:v>0.14726</c:v>
                </c:pt>
                <c:pt idx="12720">
                  <c:v>0.14718999999999999</c:v>
                </c:pt>
                <c:pt idx="12721">
                  <c:v>0.14712</c:v>
                </c:pt>
                <c:pt idx="12722">
                  <c:v>0.14704999999999999</c:v>
                </c:pt>
                <c:pt idx="12723">
                  <c:v>0.14699000000000001</c:v>
                </c:pt>
                <c:pt idx="12724">
                  <c:v>0.14692</c:v>
                </c:pt>
                <c:pt idx="12725">
                  <c:v>0.14685999999999999</c:v>
                </c:pt>
                <c:pt idx="12726">
                  <c:v>0.14680000000000001</c:v>
                </c:pt>
                <c:pt idx="12727">
                  <c:v>0.14673</c:v>
                </c:pt>
                <c:pt idx="12728">
                  <c:v>0.14666999999999999</c:v>
                </c:pt>
                <c:pt idx="12729">
                  <c:v>0.14660999999999999</c:v>
                </c:pt>
                <c:pt idx="12730">
                  <c:v>0.14655000000000001</c:v>
                </c:pt>
                <c:pt idx="12731">
                  <c:v>0.14649000000000001</c:v>
                </c:pt>
                <c:pt idx="12732">
                  <c:v>0.14643</c:v>
                </c:pt>
                <c:pt idx="12733">
                  <c:v>0.14637</c:v>
                </c:pt>
                <c:pt idx="12734">
                  <c:v>0.14631</c:v>
                </c:pt>
                <c:pt idx="12735">
                  <c:v>0.14626</c:v>
                </c:pt>
                <c:pt idx="12736">
                  <c:v>0.1462</c:v>
                </c:pt>
                <c:pt idx="12737">
                  <c:v>0.14615</c:v>
                </c:pt>
                <c:pt idx="12738">
                  <c:v>0.14609</c:v>
                </c:pt>
                <c:pt idx="12739">
                  <c:v>0.14604</c:v>
                </c:pt>
                <c:pt idx="12740">
                  <c:v>0.14598</c:v>
                </c:pt>
                <c:pt idx="12741">
                  <c:v>0.14593</c:v>
                </c:pt>
                <c:pt idx="12742">
                  <c:v>0.14588000000000001</c:v>
                </c:pt>
                <c:pt idx="12743">
                  <c:v>0.14582999999999999</c:v>
                </c:pt>
                <c:pt idx="12744">
                  <c:v>0.14577999999999999</c:v>
                </c:pt>
                <c:pt idx="12745">
                  <c:v>0.14573</c:v>
                </c:pt>
                <c:pt idx="12746">
                  <c:v>0.14568</c:v>
                </c:pt>
                <c:pt idx="12747">
                  <c:v>0.14563000000000001</c:v>
                </c:pt>
                <c:pt idx="12748">
                  <c:v>0.14559</c:v>
                </c:pt>
                <c:pt idx="12749">
                  <c:v>0.14554</c:v>
                </c:pt>
                <c:pt idx="12750">
                  <c:v>0.14549000000000001</c:v>
                </c:pt>
                <c:pt idx="12751">
                  <c:v>0.14545</c:v>
                </c:pt>
                <c:pt idx="12752">
                  <c:v>0.1454</c:v>
                </c:pt>
                <c:pt idx="12753">
                  <c:v>0.14535999999999999</c:v>
                </c:pt>
                <c:pt idx="12754">
                  <c:v>0.14532</c:v>
                </c:pt>
                <c:pt idx="12755">
                  <c:v>0.14527000000000001</c:v>
                </c:pt>
                <c:pt idx="12756">
                  <c:v>0.14523</c:v>
                </c:pt>
                <c:pt idx="12757">
                  <c:v>0.14519000000000001</c:v>
                </c:pt>
                <c:pt idx="12758">
                  <c:v>0.14515</c:v>
                </c:pt>
                <c:pt idx="12759">
                  <c:v>0.14510999999999999</c:v>
                </c:pt>
                <c:pt idx="12760">
                  <c:v>0.14507999999999999</c:v>
                </c:pt>
                <c:pt idx="12761">
                  <c:v>0.14504</c:v>
                </c:pt>
                <c:pt idx="12762">
                  <c:v>0.14499999999999999</c:v>
                </c:pt>
                <c:pt idx="12763">
                  <c:v>0.14496999999999999</c:v>
                </c:pt>
                <c:pt idx="12764">
                  <c:v>0.14493</c:v>
                </c:pt>
                <c:pt idx="12765">
                  <c:v>0.1449</c:v>
                </c:pt>
                <c:pt idx="12766">
                  <c:v>0.14485999999999999</c:v>
                </c:pt>
                <c:pt idx="12767">
                  <c:v>0.14482999999999999</c:v>
                </c:pt>
                <c:pt idx="12768">
                  <c:v>0.14480000000000001</c:v>
                </c:pt>
                <c:pt idx="12769">
                  <c:v>0.14477000000000001</c:v>
                </c:pt>
                <c:pt idx="12770">
                  <c:v>0.14474000000000001</c:v>
                </c:pt>
                <c:pt idx="12771">
                  <c:v>0.14471000000000001</c:v>
                </c:pt>
                <c:pt idx="12772">
                  <c:v>0.14468</c:v>
                </c:pt>
                <c:pt idx="12773">
                  <c:v>0.14465</c:v>
                </c:pt>
                <c:pt idx="12774">
                  <c:v>0.14462</c:v>
                </c:pt>
                <c:pt idx="12775">
                  <c:v>0.14459</c:v>
                </c:pt>
                <c:pt idx="12776">
                  <c:v>0.14457</c:v>
                </c:pt>
                <c:pt idx="12777">
                  <c:v>0.14454</c:v>
                </c:pt>
                <c:pt idx="12778">
                  <c:v>0.14452000000000001</c:v>
                </c:pt>
                <c:pt idx="12779">
                  <c:v>0.14449000000000001</c:v>
                </c:pt>
                <c:pt idx="12780">
                  <c:v>0.14446999999999999</c:v>
                </c:pt>
                <c:pt idx="12781">
                  <c:v>0.14445</c:v>
                </c:pt>
                <c:pt idx="12782">
                  <c:v>0.14443</c:v>
                </c:pt>
                <c:pt idx="12783">
                  <c:v>0.14441000000000001</c:v>
                </c:pt>
                <c:pt idx="12784">
                  <c:v>0.14438000000000001</c:v>
                </c:pt>
                <c:pt idx="12785">
                  <c:v>0.14437</c:v>
                </c:pt>
                <c:pt idx="12786">
                  <c:v>0.14435000000000001</c:v>
                </c:pt>
                <c:pt idx="12787">
                  <c:v>0.14433000000000001</c:v>
                </c:pt>
                <c:pt idx="12788">
                  <c:v>0.14430999999999999</c:v>
                </c:pt>
                <c:pt idx="12789">
                  <c:v>0.14429</c:v>
                </c:pt>
                <c:pt idx="12790">
                  <c:v>0.14427999999999999</c:v>
                </c:pt>
                <c:pt idx="12791">
                  <c:v>0.14426</c:v>
                </c:pt>
                <c:pt idx="12792">
                  <c:v>0.14424999999999999</c:v>
                </c:pt>
                <c:pt idx="12793">
                  <c:v>0.14423</c:v>
                </c:pt>
                <c:pt idx="12794">
                  <c:v>0.14421999999999999</c:v>
                </c:pt>
                <c:pt idx="12795">
                  <c:v>0.14421</c:v>
                </c:pt>
                <c:pt idx="12796">
                  <c:v>0.14419999999999999</c:v>
                </c:pt>
                <c:pt idx="12797">
                  <c:v>0.14419000000000001</c:v>
                </c:pt>
                <c:pt idx="12798">
                  <c:v>0.14418</c:v>
                </c:pt>
                <c:pt idx="12799">
                  <c:v>0.14416999999999999</c:v>
                </c:pt>
                <c:pt idx="12800">
                  <c:v>0.14416000000000001</c:v>
                </c:pt>
                <c:pt idx="12801">
                  <c:v>0.14415</c:v>
                </c:pt>
                <c:pt idx="12802">
                  <c:v>0.14413999999999999</c:v>
                </c:pt>
                <c:pt idx="12803">
                  <c:v>0.14413999999999999</c:v>
                </c:pt>
                <c:pt idx="12804">
                  <c:v>0.14413000000000001</c:v>
                </c:pt>
                <c:pt idx="12805">
                  <c:v>0.14413000000000001</c:v>
                </c:pt>
                <c:pt idx="12806">
                  <c:v>0.14412</c:v>
                </c:pt>
                <c:pt idx="12807">
                  <c:v>0.14412</c:v>
                </c:pt>
                <c:pt idx="12808">
                  <c:v>0.14410999999999999</c:v>
                </c:pt>
                <c:pt idx="12809">
                  <c:v>0.14410999999999999</c:v>
                </c:pt>
                <c:pt idx="12810">
                  <c:v>0.14410999999999999</c:v>
                </c:pt>
                <c:pt idx="12811">
                  <c:v>0.14410999999999999</c:v>
                </c:pt>
                <c:pt idx="12812">
                  <c:v>0.14410999999999999</c:v>
                </c:pt>
                <c:pt idx="12813">
                  <c:v>0.14410999999999999</c:v>
                </c:pt>
                <c:pt idx="12814">
                  <c:v>0.14410999999999999</c:v>
                </c:pt>
                <c:pt idx="12815">
                  <c:v>0.14412</c:v>
                </c:pt>
                <c:pt idx="12816">
                  <c:v>0.14412</c:v>
                </c:pt>
                <c:pt idx="12817">
                  <c:v>0.14412</c:v>
                </c:pt>
                <c:pt idx="12818">
                  <c:v>0.14413000000000001</c:v>
                </c:pt>
                <c:pt idx="12819">
                  <c:v>0.14413000000000001</c:v>
                </c:pt>
                <c:pt idx="12820">
                  <c:v>0.14413999999999999</c:v>
                </c:pt>
                <c:pt idx="12821">
                  <c:v>0.14415</c:v>
                </c:pt>
                <c:pt idx="12822">
                  <c:v>0.14415</c:v>
                </c:pt>
                <c:pt idx="12823">
                  <c:v>0.14416000000000001</c:v>
                </c:pt>
                <c:pt idx="12824">
                  <c:v>0.14416999999999999</c:v>
                </c:pt>
                <c:pt idx="12825">
                  <c:v>0.14418</c:v>
                </c:pt>
                <c:pt idx="12826">
                  <c:v>0.14419000000000001</c:v>
                </c:pt>
                <c:pt idx="12827">
                  <c:v>0.14419999999999999</c:v>
                </c:pt>
                <c:pt idx="12828">
                  <c:v>0.14421999999999999</c:v>
                </c:pt>
                <c:pt idx="12829">
                  <c:v>0.14423</c:v>
                </c:pt>
                <c:pt idx="12830">
                  <c:v>0.14424000000000001</c:v>
                </c:pt>
                <c:pt idx="12831">
                  <c:v>0.14426</c:v>
                </c:pt>
                <c:pt idx="12832">
                  <c:v>0.14427000000000001</c:v>
                </c:pt>
                <c:pt idx="12833">
                  <c:v>0.14429</c:v>
                </c:pt>
                <c:pt idx="12834">
                  <c:v>0.14430000000000001</c:v>
                </c:pt>
                <c:pt idx="12835">
                  <c:v>0.14432</c:v>
                </c:pt>
                <c:pt idx="12836">
                  <c:v>0.14434</c:v>
                </c:pt>
                <c:pt idx="12837">
                  <c:v>0.14435999999999999</c:v>
                </c:pt>
                <c:pt idx="12838">
                  <c:v>0.14438000000000001</c:v>
                </c:pt>
                <c:pt idx="12839">
                  <c:v>0.1444</c:v>
                </c:pt>
                <c:pt idx="12840">
                  <c:v>0.14441999999999999</c:v>
                </c:pt>
                <c:pt idx="12841">
                  <c:v>0.14444000000000001</c:v>
                </c:pt>
                <c:pt idx="12842">
                  <c:v>0.14446000000000001</c:v>
                </c:pt>
                <c:pt idx="12843">
                  <c:v>0.14448</c:v>
                </c:pt>
                <c:pt idx="12844">
                  <c:v>0.14451</c:v>
                </c:pt>
                <c:pt idx="12845">
                  <c:v>0.14452999999999999</c:v>
                </c:pt>
                <c:pt idx="12846">
                  <c:v>0.14455000000000001</c:v>
                </c:pt>
                <c:pt idx="12847">
                  <c:v>0.14457999999999999</c:v>
                </c:pt>
                <c:pt idx="12848">
                  <c:v>0.14460999999999999</c:v>
                </c:pt>
                <c:pt idx="12849">
                  <c:v>0.14463000000000001</c:v>
                </c:pt>
                <c:pt idx="12850">
                  <c:v>0.14466000000000001</c:v>
                </c:pt>
                <c:pt idx="12851">
                  <c:v>0.14469000000000001</c:v>
                </c:pt>
                <c:pt idx="12852">
                  <c:v>0.14471999999999999</c:v>
                </c:pt>
                <c:pt idx="12853">
                  <c:v>0.14474999999999999</c:v>
                </c:pt>
                <c:pt idx="12854">
                  <c:v>0.14477999999999999</c:v>
                </c:pt>
                <c:pt idx="12855">
                  <c:v>0.14480999999999999</c:v>
                </c:pt>
                <c:pt idx="12856">
                  <c:v>0.14484</c:v>
                </c:pt>
                <c:pt idx="12857">
                  <c:v>0.14488000000000001</c:v>
                </c:pt>
                <c:pt idx="12858">
                  <c:v>0.14491000000000001</c:v>
                </c:pt>
                <c:pt idx="12859">
                  <c:v>0.14494000000000001</c:v>
                </c:pt>
                <c:pt idx="12860">
                  <c:v>0.14498</c:v>
                </c:pt>
                <c:pt idx="12861">
                  <c:v>0.14501</c:v>
                </c:pt>
                <c:pt idx="12862">
                  <c:v>0.14505000000000001</c:v>
                </c:pt>
                <c:pt idx="12863">
                  <c:v>0.14509</c:v>
                </c:pt>
                <c:pt idx="12864">
                  <c:v>0.14513000000000001</c:v>
                </c:pt>
                <c:pt idx="12865">
                  <c:v>0.14516999999999999</c:v>
                </c:pt>
                <c:pt idx="12866">
                  <c:v>0.1452</c:v>
                </c:pt>
                <c:pt idx="12867">
                  <c:v>0.14524999999999999</c:v>
                </c:pt>
                <c:pt idx="12868">
                  <c:v>0.14529</c:v>
                </c:pt>
                <c:pt idx="12869">
                  <c:v>0.14532999999999999</c:v>
                </c:pt>
                <c:pt idx="12870">
                  <c:v>0.14537</c:v>
                </c:pt>
                <c:pt idx="12871">
                  <c:v>0.14541000000000001</c:v>
                </c:pt>
                <c:pt idx="12872">
                  <c:v>0.14546000000000001</c:v>
                </c:pt>
                <c:pt idx="12873">
                  <c:v>0.14549999999999999</c:v>
                </c:pt>
                <c:pt idx="12874">
                  <c:v>0.14555000000000001</c:v>
                </c:pt>
                <c:pt idx="12875">
                  <c:v>0.14559</c:v>
                </c:pt>
                <c:pt idx="12876">
                  <c:v>0.14563999999999999</c:v>
                </c:pt>
                <c:pt idx="12877">
                  <c:v>0.14568999999999999</c:v>
                </c:pt>
                <c:pt idx="12878">
                  <c:v>0.14574000000000001</c:v>
                </c:pt>
                <c:pt idx="12879">
                  <c:v>0.14579</c:v>
                </c:pt>
                <c:pt idx="12880">
                  <c:v>0.14582999999999999</c:v>
                </c:pt>
                <c:pt idx="12881">
                  <c:v>0.14588999999999999</c:v>
                </c:pt>
                <c:pt idx="12882">
                  <c:v>0.14593999999999999</c:v>
                </c:pt>
                <c:pt idx="12883">
                  <c:v>0.14599000000000001</c:v>
                </c:pt>
                <c:pt idx="12884">
                  <c:v>0.14604</c:v>
                </c:pt>
                <c:pt idx="12885">
                  <c:v>0.14609</c:v>
                </c:pt>
                <c:pt idx="12886">
                  <c:v>0.14615</c:v>
                </c:pt>
                <c:pt idx="12887">
                  <c:v>0.1462</c:v>
                </c:pt>
                <c:pt idx="12888">
                  <c:v>0.14626</c:v>
                </c:pt>
                <c:pt idx="12889">
                  <c:v>0.14631</c:v>
                </c:pt>
                <c:pt idx="12890">
                  <c:v>0.14637</c:v>
                </c:pt>
                <c:pt idx="12891">
                  <c:v>0.14643</c:v>
                </c:pt>
                <c:pt idx="12892">
                  <c:v>0.14649000000000001</c:v>
                </c:pt>
                <c:pt idx="12893">
                  <c:v>0.14655000000000001</c:v>
                </c:pt>
                <c:pt idx="12894">
                  <c:v>0.14660000000000001</c:v>
                </c:pt>
                <c:pt idx="12895">
                  <c:v>0.14666000000000001</c:v>
                </c:pt>
                <c:pt idx="12896">
                  <c:v>0.14673</c:v>
                </c:pt>
                <c:pt idx="12897">
                  <c:v>0.14679</c:v>
                </c:pt>
                <c:pt idx="12898">
                  <c:v>0.14685000000000001</c:v>
                </c:pt>
                <c:pt idx="12899">
                  <c:v>0.14691000000000001</c:v>
                </c:pt>
                <c:pt idx="12900">
                  <c:v>0.14698</c:v>
                </c:pt>
                <c:pt idx="12901">
                  <c:v>0.14704</c:v>
                </c:pt>
                <c:pt idx="12902">
                  <c:v>0.14710999999999999</c:v>
                </c:pt>
                <c:pt idx="12903">
                  <c:v>0.14717</c:v>
                </c:pt>
                <c:pt idx="12904">
                  <c:v>0.14724000000000001</c:v>
                </c:pt>
                <c:pt idx="12905">
                  <c:v>0.14731</c:v>
                </c:pt>
                <c:pt idx="12906">
                  <c:v>0.14737</c:v>
                </c:pt>
                <c:pt idx="12907">
                  <c:v>0.14743999999999999</c:v>
                </c:pt>
                <c:pt idx="12908">
                  <c:v>0.14751</c:v>
                </c:pt>
                <c:pt idx="12909">
                  <c:v>0.14757999999999999</c:v>
                </c:pt>
                <c:pt idx="12910">
                  <c:v>0.14765</c:v>
                </c:pt>
                <c:pt idx="12911">
                  <c:v>0.14773</c:v>
                </c:pt>
                <c:pt idx="12912">
                  <c:v>0.14779999999999999</c:v>
                </c:pt>
                <c:pt idx="12913">
                  <c:v>0.14787</c:v>
                </c:pt>
                <c:pt idx="12914">
                  <c:v>0.14793999999999999</c:v>
                </c:pt>
                <c:pt idx="12915">
                  <c:v>0.14802000000000001</c:v>
                </c:pt>
                <c:pt idx="12916">
                  <c:v>0.14809</c:v>
                </c:pt>
                <c:pt idx="12917">
                  <c:v>0.14817</c:v>
                </c:pt>
                <c:pt idx="12918">
                  <c:v>0.14824999999999999</c:v>
                </c:pt>
                <c:pt idx="12919">
                  <c:v>0.14832999999999999</c:v>
                </c:pt>
                <c:pt idx="12920">
                  <c:v>0.1484</c:v>
                </c:pt>
                <c:pt idx="12921">
                  <c:v>0.14848</c:v>
                </c:pt>
                <c:pt idx="12922">
                  <c:v>0.14856</c:v>
                </c:pt>
                <c:pt idx="12923">
                  <c:v>0.14863999999999999</c:v>
                </c:pt>
                <c:pt idx="12924">
                  <c:v>0.14871999999999999</c:v>
                </c:pt>
                <c:pt idx="12925">
                  <c:v>0.14881</c:v>
                </c:pt>
                <c:pt idx="12926">
                  <c:v>0.14888999999999999</c:v>
                </c:pt>
                <c:pt idx="12927">
                  <c:v>0.14896999999999999</c:v>
                </c:pt>
                <c:pt idx="12928">
                  <c:v>0.14906</c:v>
                </c:pt>
                <c:pt idx="12929">
                  <c:v>0.14913999999999999</c:v>
                </c:pt>
                <c:pt idx="12930">
                  <c:v>0.14923</c:v>
                </c:pt>
                <c:pt idx="12931">
                  <c:v>0.14931</c:v>
                </c:pt>
                <c:pt idx="12932">
                  <c:v>0.14940000000000001</c:v>
                </c:pt>
                <c:pt idx="12933">
                  <c:v>0.14949000000000001</c:v>
                </c:pt>
                <c:pt idx="12934">
                  <c:v>0.14957000000000001</c:v>
                </c:pt>
                <c:pt idx="12935">
                  <c:v>0.14965999999999999</c:v>
                </c:pt>
                <c:pt idx="12936">
                  <c:v>0.14974999999999999</c:v>
                </c:pt>
                <c:pt idx="12937">
                  <c:v>0.14984</c:v>
                </c:pt>
                <c:pt idx="12938">
                  <c:v>0.14993000000000001</c:v>
                </c:pt>
                <c:pt idx="12939">
                  <c:v>0.15003</c:v>
                </c:pt>
                <c:pt idx="12940">
                  <c:v>0.15012</c:v>
                </c:pt>
                <c:pt idx="12941">
                  <c:v>0.15021000000000001</c:v>
                </c:pt>
                <c:pt idx="12942">
                  <c:v>0.15031</c:v>
                </c:pt>
                <c:pt idx="12943">
                  <c:v>0.15040000000000001</c:v>
                </c:pt>
                <c:pt idx="12944">
                  <c:v>0.15049000000000001</c:v>
                </c:pt>
                <c:pt idx="12945">
                  <c:v>0.15059</c:v>
                </c:pt>
                <c:pt idx="12946">
                  <c:v>0.15068999999999999</c:v>
                </c:pt>
                <c:pt idx="12947">
                  <c:v>0.15078</c:v>
                </c:pt>
                <c:pt idx="12948">
                  <c:v>0.15087999999999999</c:v>
                </c:pt>
                <c:pt idx="12949">
                  <c:v>0.15098</c:v>
                </c:pt>
                <c:pt idx="12950">
                  <c:v>0.15107999999999999</c:v>
                </c:pt>
                <c:pt idx="12951">
                  <c:v>0.15118000000000001</c:v>
                </c:pt>
                <c:pt idx="12952">
                  <c:v>0.15128</c:v>
                </c:pt>
                <c:pt idx="12953">
                  <c:v>0.15137999999999999</c:v>
                </c:pt>
                <c:pt idx="12954">
                  <c:v>0.15148</c:v>
                </c:pt>
                <c:pt idx="12955">
                  <c:v>0.15159</c:v>
                </c:pt>
                <c:pt idx="12956">
                  <c:v>0.15168999999999999</c:v>
                </c:pt>
                <c:pt idx="12957">
                  <c:v>0.15179000000000001</c:v>
                </c:pt>
                <c:pt idx="12958">
                  <c:v>0.15190000000000001</c:v>
                </c:pt>
                <c:pt idx="12959">
                  <c:v>0.15201000000000001</c:v>
                </c:pt>
                <c:pt idx="12960">
                  <c:v>0.15211</c:v>
                </c:pt>
                <c:pt idx="12961">
                  <c:v>0.15221999999999999</c:v>
                </c:pt>
                <c:pt idx="12962">
                  <c:v>0.15232999999999999</c:v>
                </c:pt>
                <c:pt idx="12963">
                  <c:v>0.15243999999999999</c:v>
                </c:pt>
                <c:pt idx="12964">
                  <c:v>0.15254999999999999</c:v>
                </c:pt>
                <c:pt idx="12965">
                  <c:v>0.15265999999999999</c:v>
                </c:pt>
                <c:pt idx="12966">
                  <c:v>0.15276999999999999</c:v>
                </c:pt>
                <c:pt idx="12967">
                  <c:v>0.15287999999999999</c:v>
                </c:pt>
                <c:pt idx="12968">
                  <c:v>0.15298999999999999</c:v>
                </c:pt>
                <c:pt idx="12969">
                  <c:v>0.15310000000000001</c:v>
                </c:pt>
                <c:pt idx="12970">
                  <c:v>0.15322</c:v>
                </c:pt>
                <c:pt idx="12971">
                  <c:v>0.15332999999999999</c:v>
                </c:pt>
                <c:pt idx="12972">
                  <c:v>0.15345</c:v>
                </c:pt>
                <c:pt idx="12973">
                  <c:v>0.15356</c:v>
                </c:pt>
                <c:pt idx="12974">
                  <c:v>0.15368000000000001</c:v>
                </c:pt>
                <c:pt idx="12975">
                  <c:v>0.15379999999999999</c:v>
                </c:pt>
                <c:pt idx="12976">
                  <c:v>0.15390999999999999</c:v>
                </c:pt>
                <c:pt idx="12977">
                  <c:v>0.15403</c:v>
                </c:pt>
                <c:pt idx="12978">
                  <c:v>0.15415000000000001</c:v>
                </c:pt>
                <c:pt idx="12979">
                  <c:v>0.15426999999999999</c:v>
                </c:pt>
                <c:pt idx="12980">
                  <c:v>0.15439</c:v>
                </c:pt>
                <c:pt idx="12981">
                  <c:v>0.15451000000000001</c:v>
                </c:pt>
                <c:pt idx="12982">
                  <c:v>0.15464</c:v>
                </c:pt>
                <c:pt idx="12983">
                  <c:v>0.15476000000000001</c:v>
                </c:pt>
                <c:pt idx="12984">
                  <c:v>0.15487999999999999</c:v>
                </c:pt>
                <c:pt idx="12985">
                  <c:v>0.15501000000000001</c:v>
                </c:pt>
                <c:pt idx="12986">
                  <c:v>0.15512999999999999</c:v>
                </c:pt>
                <c:pt idx="12987">
                  <c:v>0.15526000000000001</c:v>
                </c:pt>
                <c:pt idx="12988">
                  <c:v>0.15537999999999999</c:v>
                </c:pt>
                <c:pt idx="12989">
                  <c:v>0.15551000000000001</c:v>
                </c:pt>
                <c:pt idx="12990">
                  <c:v>0.15564</c:v>
                </c:pt>
                <c:pt idx="12991">
                  <c:v>0.15576000000000001</c:v>
                </c:pt>
                <c:pt idx="12992">
                  <c:v>0.15589</c:v>
                </c:pt>
                <c:pt idx="12993">
                  <c:v>0.15601999999999999</c:v>
                </c:pt>
                <c:pt idx="12994">
                  <c:v>0.15615000000000001</c:v>
                </c:pt>
                <c:pt idx="12995">
                  <c:v>0.15628</c:v>
                </c:pt>
                <c:pt idx="12996">
                  <c:v>0.15642</c:v>
                </c:pt>
                <c:pt idx="12997">
                  <c:v>0.15654999999999999</c:v>
                </c:pt>
                <c:pt idx="12998">
                  <c:v>0.15668000000000001</c:v>
                </c:pt>
                <c:pt idx="12999">
                  <c:v>0.15681</c:v>
                </c:pt>
                <c:pt idx="13000">
                  <c:v>0.15695000000000001</c:v>
                </c:pt>
                <c:pt idx="13001">
                  <c:v>0.15708</c:v>
                </c:pt>
                <c:pt idx="13002">
                  <c:v>0.15722</c:v>
                </c:pt>
                <c:pt idx="13003">
                  <c:v>0.15736</c:v>
                </c:pt>
                <c:pt idx="13004">
                  <c:v>0.15748999999999999</c:v>
                </c:pt>
                <c:pt idx="13005">
                  <c:v>0.15762999999999999</c:v>
                </c:pt>
                <c:pt idx="13006">
                  <c:v>0.15776999999999999</c:v>
                </c:pt>
                <c:pt idx="13007">
                  <c:v>0.15790999999999999</c:v>
                </c:pt>
                <c:pt idx="13008">
                  <c:v>0.15805</c:v>
                </c:pt>
                <c:pt idx="13009">
                  <c:v>0.15819</c:v>
                </c:pt>
                <c:pt idx="13010">
                  <c:v>0.15833</c:v>
                </c:pt>
                <c:pt idx="13011">
                  <c:v>0.15847</c:v>
                </c:pt>
                <c:pt idx="13012">
                  <c:v>0.15862000000000001</c:v>
                </c:pt>
                <c:pt idx="13013">
                  <c:v>0.15876000000000001</c:v>
                </c:pt>
                <c:pt idx="13014">
                  <c:v>0.15890000000000001</c:v>
                </c:pt>
                <c:pt idx="13015">
                  <c:v>0.15905</c:v>
                </c:pt>
                <c:pt idx="13016">
                  <c:v>0.15919</c:v>
                </c:pt>
                <c:pt idx="13017">
                  <c:v>0.15934000000000001</c:v>
                </c:pt>
                <c:pt idx="13018">
                  <c:v>0.15948999999999999</c:v>
                </c:pt>
                <c:pt idx="13019">
                  <c:v>0.15964</c:v>
                </c:pt>
                <c:pt idx="13020">
                  <c:v>0.15978000000000001</c:v>
                </c:pt>
                <c:pt idx="13021">
                  <c:v>0.15992999999999999</c:v>
                </c:pt>
                <c:pt idx="13022">
                  <c:v>0.16008</c:v>
                </c:pt>
                <c:pt idx="13023">
                  <c:v>0.16023000000000001</c:v>
                </c:pt>
                <c:pt idx="13024">
                  <c:v>0.16039</c:v>
                </c:pt>
                <c:pt idx="13025">
                  <c:v>0.16053999999999999</c:v>
                </c:pt>
                <c:pt idx="13026">
                  <c:v>0.16069</c:v>
                </c:pt>
                <c:pt idx="13027">
                  <c:v>0.16084000000000001</c:v>
                </c:pt>
                <c:pt idx="13028">
                  <c:v>0.161</c:v>
                </c:pt>
                <c:pt idx="13029">
                  <c:v>0.16114999999999999</c:v>
                </c:pt>
                <c:pt idx="13030">
                  <c:v>0.16131000000000001</c:v>
                </c:pt>
                <c:pt idx="13031">
                  <c:v>0.16145999999999999</c:v>
                </c:pt>
                <c:pt idx="13032">
                  <c:v>0.16162000000000001</c:v>
                </c:pt>
                <c:pt idx="13033">
                  <c:v>0.16178000000000001</c:v>
                </c:pt>
                <c:pt idx="13034">
                  <c:v>0.16194</c:v>
                </c:pt>
                <c:pt idx="13035">
                  <c:v>0.16209999999999999</c:v>
                </c:pt>
                <c:pt idx="13036">
                  <c:v>0.16225000000000001</c:v>
                </c:pt>
                <c:pt idx="13037">
                  <c:v>0.16242000000000001</c:v>
                </c:pt>
                <c:pt idx="13038">
                  <c:v>0.16258</c:v>
                </c:pt>
                <c:pt idx="13039">
                  <c:v>0.16274</c:v>
                </c:pt>
                <c:pt idx="13040">
                  <c:v>0.16289999999999999</c:v>
                </c:pt>
                <c:pt idx="13041">
                  <c:v>0.16306000000000001</c:v>
                </c:pt>
                <c:pt idx="13042">
                  <c:v>0.16322999999999999</c:v>
                </c:pt>
                <c:pt idx="13043">
                  <c:v>0.16339000000000001</c:v>
                </c:pt>
                <c:pt idx="13044">
                  <c:v>0.16356000000000001</c:v>
                </c:pt>
                <c:pt idx="13045">
                  <c:v>0.16372</c:v>
                </c:pt>
                <c:pt idx="13046">
                  <c:v>0.16389000000000001</c:v>
                </c:pt>
                <c:pt idx="13047">
                  <c:v>0.16405</c:v>
                </c:pt>
                <c:pt idx="13048">
                  <c:v>0.16422</c:v>
                </c:pt>
                <c:pt idx="13049">
                  <c:v>0.16439000000000001</c:v>
                </c:pt>
                <c:pt idx="13050">
                  <c:v>0.16456000000000001</c:v>
                </c:pt>
                <c:pt idx="13051">
                  <c:v>0.16472999999999999</c:v>
                </c:pt>
                <c:pt idx="13052">
                  <c:v>0.16489999999999999</c:v>
                </c:pt>
                <c:pt idx="13053">
                  <c:v>0.16506999999999999</c:v>
                </c:pt>
                <c:pt idx="13054">
                  <c:v>0.16524</c:v>
                </c:pt>
                <c:pt idx="13055">
                  <c:v>0.16541</c:v>
                </c:pt>
                <c:pt idx="13056">
                  <c:v>0.16558999999999999</c:v>
                </c:pt>
                <c:pt idx="13057">
                  <c:v>0.16575999999999999</c:v>
                </c:pt>
                <c:pt idx="13058">
                  <c:v>0.16592999999999999</c:v>
                </c:pt>
                <c:pt idx="13059">
                  <c:v>0.16611000000000001</c:v>
                </c:pt>
                <c:pt idx="13060">
                  <c:v>0.16628999999999999</c:v>
                </c:pt>
                <c:pt idx="13061">
                  <c:v>0.16646</c:v>
                </c:pt>
                <c:pt idx="13062">
                  <c:v>0.16664000000000001</c:v>
                </c:pt>
                <c:pt idx="13063">
                  <c:v>0.16682</c:v>
                </c:pt>
                <c:pt idx="13064">
                  <c:v>0.16700000000000001</c:v>
                </c:pt>
                <c:pt idx="13065">
                  <c:v>0.16718</c:v>
                </c:pt>
                <c:pt idx="13066">
                  <c:v>0.16736000000000001</c:v>
                </c:pt>
                <c:pt idx="13067">
                  <c:v>0.16753999999999999</c:v>
                </c:pt>
                <c:pt idx="13068">
                  <c:v>0.16772000000000001</c:v>
                </c:pt>
                <c:pt idx="13069">
                  <c:v>0.16789999999999999</c:v>
                </c:pt>
                <c:pt idx="13070">
                  <c:v>0.16808000000000001</c:v>
                </c:pt>
                <c:pt idx="13071">
                  <c:v>0.16827</c:v>
                </c:pt>
                <c:pt idx="13072">
                  <c:v>0.16844999999999999</c:v>
                </c:pt>
                <c:pt idx="13073">
                  <c:v>0.16863</c:v>
                </c:pt>
                <c:pt idx="13074">
                  <c:v>0.16882</c:v>
                </c:pt>
                <c:pt idx="13075">
                  <c:v>0.16900999999999999</c:v>
                </c:pt>
                <c:pt idx="13076">
                  <c:v>0.16919000000000001</c:v>
                </c:pt>
                <c:pt idx="13077">
                  <c:v>0.16938</c:v>
                </c:pt>
                <c:pt idx="13078">
                  <c:v>0.16957</c:v>
                </c:pt>
                <c:pt idx="13079">
                  <c:v>0.16975999999999999</c:v>
                </c:pt>
                <c:pt idx="13080">
                  <c:v>0.16994999999999999</c:v>
                </c:pt>
                <c:pt idx="13081">
                  <c:v>0.17014000000000001</c:v>
                </c:pt>
                <c:pt idx="13082">
                  <c:v>0.17033000000000001</c:v>
                </c:pt>
                <c:pt idx="13083">
                  <c:v>0.17052</c:v>
                </c:pt>
                <c:pt idx="13084">
                  <c:v>0.17071</c:v>
                </c:pt>
                <c:pt idx="13085">
                  <c:v>0.17091000000000001</c:v>
                </c:pt>
                <c:pt idx="13086">
                  <c:v>0.1711</c:v>
                </c:pt>
                <c:pt idx="13087">
                  <c:v>0.17129</c:v>
                </c:pt>
                <c:pt idx="13088">
                  <c:v>0.17149</c:v>
                </c:pt>
                <c:pt idx="13089">
                  <c:v>0.17168</c:v>
                </c:pt>
                <c:pt idx="13090">
                  <c:v>0.17188000000000001</c:v>
                </c:pt>
                <c:pt idx="13091">
                  <c:v>0.17208000000000001</c:v>
                </c:pt>
                <c:pt idx="13092">
                  <c:v>0.17227000000000001</c:v>
                </c:pt>
                <c:pt idx="13093">
                  <c:v>0.17247000000000001</c:v>
                </c:pt>
                <c:pt idx="13094">
                  <c:v>0.17266999999999999</c:v>
                </c:pt>
                <c:pt idx="13095">
                  <c:v>0.17287</c:v>
                </c:pt>
                <c:pt idx="13096">
                  <c:v>0.17307</c:v>
                </c:pt>
                <c:pt idx="13097">
                  <c:v>0.17327000000000001</c:v>
                </c:pt>
                <c:pt idx="13098">
                  <c:v>0.17347000000000001</c:v>
                </c:pt>
                <c:pt idx="13099">
                  <c:v>0.17368</c:v>
                </c:pt>
                <c:pt idx="13100">
                  <c:v>0.17388000000000001</c:v>
                </c:pt>
                <c:pt idx="13101">
                  <c:v>0.17408000000000001</c:v>
                </c:pt>
                <c:pt idx="13102">
                  <c:v>0.17429</c:v>
                </c:pt>
                <c:pt idx="13103">
                  <c:v>0.17449000000000001</c:v>
                </c:pt>
                <c:pt idx="13104">
                  <c:v>0.17469999999999999</c:v>
                </c:pt>
                <c:pt idx="13105">
                  <c:v>0.1749</c:v>
                </c:pt>
                <c:pt idx="13106">
                  <c:v>0.17510999999999999</c:v>
                </c:pt>
                <c:pt idx="13107">
                  <c:v>0.17532</c:v>
                </c:pt>
                <c:pt idx="13108">
                  <c:v>0.17552999999999999</c:v>
                </c:pt>
                <c:pt idx="13109">
                  <c:v>0.17573</c:v>
                </c:pt>
                <c:pt idx="13110">
                  <c:v>0.17594000000000001</c:v>
                </c:pt>
                <c:pt idx="13111">
                  <c:v>0.17615</c:v>
                </c:pt>
                <c:pt idx="13112">
                  <c:v>0.17637</c:v>
                </c:pt>
                <c:pt idx="13113">
                  <c:v>0.17657999999999999</c:v>
                </c:pt>
                <c:pt idx="13114">
                  <c:v>0.17679</c:v>
                </c:pt>
                <c:pt idx="13115">
                  <c:v>0.17699999999999999</c:v>
                </c:pt>
                <c:pt idx="13116">
                  <c:v>0.17721999999999999</c:v>
                </c:pt>
                <c:pt idx="13117">
                  <c:v>0.17743</c:v>
                </c:pt>
                <c:pt idx="13118">
                  <c:v>0.17765</c:v>
                </c:pt>
                <c:pt idx="13119">
                  <c:v>0.17785999999999999</c:v>
                </c:pt>
                <c:pt idx="13120">
                  <c:v>0.17807999999999999</c:v>
                </c:pt>
                <c:pt idx="13121">
                  <c:v>0.17829</c:v>
                </c:pt>
                <c:pt idx="13122">
                  <c:v>0.17851</c:v>
                </c:pt>
                <c:pt idx="13123">
                  <c:v>0.17871999999999999</c:v>
                </c:pt>
                <c:pt idx="13124">
                  <c:v>0.17893000000000001</c:v>
                </c:pt>
                <c:pt idx="13125">
                  <c:v>0.17913999999999999</c:v>
                </c:pt>
                <c:pt idx="13126">
                  <c:v>0.17934</c:v>
                </c:pt>
                <c:pt idx="13127">
                  <c:v>0.17954999999999999</c:v>
                </c:pt>
                <c:pt idx="13128">
                  <c:v>0.17974999999999999</c:v>
                </c:pt>
                <c:pt idx="13129">
                  <c:v>0.17996000000000001</c:v>
                </c:pt>
                <c:pt idx="13130">
                  <c:v>0.18015999999999999</c:v>
                </c:pt>
                <c:pt idx="13131">
                  <c:v>0.18035999999999999</c:v>
                </c:pt>
                <c:pt idx="13132">
                  <c:v>0.18056</c:v>
                </c:pt>
                <c:pt idx="13133">
                  <c:v>0.18074999999999999</c:v>
                </c:pt>
                <c:pt idx="13134">
                  <c:v>0.18095</c:v>
                </c:pt>
                <c:pt idx="13135">
                  <c:v>0.18114</c:v>
                </c:pt>
                <c:pt idx="13136">
                  <c:v>0.18132999999999999</c:v>
                </c:pt>
                <c:pt idx="13137">
                  <c:v>0.18151999999999999</c:v>
                </c:pt>
                <c:pt idx="13138">
                  <c:v>0.18171000000000001</c:v>
                </c:pt>
                <c:pt idx="13139">
                  <c:v>0.18190000000000001</c:v>
                </c:pt>
                <c:pt idx="13140">
                  <c:v>0.18209</c:v>
                </c:pt>
                <c:pt idx="13141">
                  <c:v>0.18226999999999999</c:v>
                </c:pt>
                <c:pt idx="13142">
                  <c:v>0.18246000000000001</c:v>
                </c:pt>
                <c:pt idx="13143">
                  <c:v>0.18264</c:v>
                </c:pt>
                <c:pt idx="13144">
                  <c:v>0.18282000000000001</c:v>
                </c:pt>
                <c:pt idx="13145">
                  <c:v>0.183</c:v>
                </c:pt>
                <c:pt idx="13146">
                  <c:v>0.18318000000000001</c:v>
                </c:pt>
                <c:pt idx="13147">
                  <c:v>0.18335000000000001</c:v>
                </c:pt>
                <c:pt idx="13148">
                  <c:v>0.18353</c:v>
                </c:pt>
                <c:pt idx="13149">
                  <c:v>0.1837</c:v>
                </c:pt>
                <c:pt idx="13150">
                  <c:v>0.18387000000000001</c:v>
                </c:pt>
                <c:pt idx="13151">
                  <c:v>0.18404000000000001</c:v>
                </c:pt>
                <c:pt idx="13152">
                  <c:v>0.18421000000000001</c:v>
                </c:pt>
                <c:pt idx="13153">
                  <c:v>0.18437999999999999</c:v>
                </c:pt>
                <c:pt idx="13154">
                  <c:v>0.18454999999999999</c:v>
                </c:pt>
                <c:pt idx="13155">
                  <c:v>0.18471000000000001</c:v>
                </c:pt>
                <c:pt idx="13156">
                  <c:v>0.18487999999999999</c:v>
                </c:pt>
                <c:pt idx="13157">
                  <c:v>0.18504000000000001</c:v>
                </c:pt>
                <c:pt idx="13158">
                  <c:v>0.1852</c:v>
                </c:pt>
                <c:pt idx="13159">
                  <c:v>0.18536</c:v>
                </c:pt>
                <c:pt idx="13160">
                  <c:v>0.18551999999999999</c:v>
                </c:pt>
                <c:pt idx="13161">
                  <c:v>0.18568000000000001</c:v>
                </c:pt>
                <c:pt idx="13162">
                  <c:v>0.18583</c:v>
                </c:pt>
                <c:pt idx="13163">
                  <c:v>0.18598999999999999</c:v>
                </c:pt>
                <c:pt idx="13164">
                  <c:v>0.18614</c:v>
                </c:pt>
                <c:pt idx="13165">
                  <c:v>0.18629000000000001</c:v>
                </c:pt>
                <c:pt idx="13166">
                  <c:v>0.18643999999999999</c:v>
                </c:pt>
                <c:pt idx="13167">
                  <c:v>0.18659000000000001</c:v>
                </c:pt>
                <c:pt idx="13168">
                  <c:v>0.18673999999999999</c:v>
                </c:pt>
                <c:pt idx="13169">
                  <c:v>0.18687999999999999</c:v>
                </c:pt>
                <c:pt idx="13170">
                  <c:v>0.18703</c:v>
                </c:pt>
                <c:pt idx="13171">
                  <c:v>0.18717</c:v>
                </c:pt>
                <c:pt idx="13172">
                  <c:v>0.18731</c:v>
                </c:pt>
                <c:pt idx="13173">
                  <c:v>0.18745000000000001</c:v>
                </c:pt>
                <c:pt idx="13174">
                  <c:v>0.18759000000000001</c:v>
                </c:pt>
                <c:pt idx="13175">
                  <c:v>0.18773000000000001</c:v>
                </c:pt>
                <c:pt idx="13176">
                  <c:v>0.18787000000000001</c:v>
                </c:pt>
                <c:pt idx="13177">
                  <c:v>0.188</c:v>
                </c:pt>
                <c:pt idx="13178">
                  <c:v>0.18814</c:v>
                </c:pt>
                <c:pt idx="13179">
                  <c:v>0.18826999999999999</c:v>
                </c:pt>
                <c:pt idx="13180">
                  <c:v>0.18840000000000001</c:v>
                </c:pt>
                <c:pt idx="13181">
                  <c:v>0.18853</c:v>
                </c:pt>
                <c:pt idx="13182">
                  <c:v>0.18865999999999999</c:v>
                </c:pt>
                <c:pt idx="13183">
                  <c:v>0.18879000000000001</c:v>
                </c:pt>
                <c:pt idx="13184">
                  <c:v>0.18892</c:v>
                </c:pt>
                <c:pt idx="13185">
                  <c:v>0.18904000000000001</c:v>
                </c:pt>
                <c:pt idx="13186">
                  <c:v>0.18917</c:v>
                </c:pt>
                <c:pt idx="13187">
                  <c:v>0.18929000000000001</c:v>
                </c:pt>
                <c:pt idx="13188">
                  <c:v>0.18941</c:v>
                </c:pt>
                <c:pt idx="13189">
                  <c:v>0.18953</c:v>
                </c:pt>
                <c:pt idx="13190">
                  <c:v>0.18965000000000001</c:v>
                </c:pt>
                <c:pt idx="13191">
                  <c:v>0.18976000000000001</c:v>
                </c:pt>
                <c:pt idx="13192">
                  <c:v>0.18987999999999999</c:v>
                </c:pt>
                <c:pt idx="13193">
                  <c:v>0.19</c:v>
                </c:pt>
                <c:pt idx="13194">
                  <c:v>0.19011</c:v>
                </c:pt>
                <c:pt idx="13195">
                  <c:v>0.19022</c:v>
                </c:pt>
                <c:pt idx="13196">
                  <c:v>0.19033</c:v>
                </c:pt>
                <c:pt idx="13197">
                  <c:v>0.19044</c:v>
                </c:pt>
                <c:pt idx="13198">
                  <c:v>0.19055</c:v>
                </c:pt>
                <c:pt idx="13199">
                  <c:v>0.19066</c:v>
                </c:pt>
                <c:pt idx="13200">
                  <c:v>0.19077</c:v>
                </c:pt>
                <c:pt idx="13201">
                  <c:v>0.19087000000000001</c:v>
                </c:pt>
                <c:pt idx="13202">
                  <c:v>0.19097</c:v>
                </c:pt>
                <c:pt idx="13203">
                  <c:v>0.19108</c:v>
                </c:pt>
                <c:pt idx="13204">
                  <c:v>0.19117999999999999</c:v>
                </c:pt>
                <c:pt idx="13205">
                  <c:v>0.19128000000000001</c:v>
                </c:pt>
                <c:pt idx="13206">
                  <c:v>0.19137999999999999</c:v>
                </c:pt>
                <c:pt idx="13207">
                  <c:v>0.19148000000000001</c:v>
                </c:pt>
                <c:pt idx="13208">
                  <c:v>0.19156999999999999</c:v>
                </c:pt>
                <c:pt idx="13209">
                  <c:v>0.19167000000000001</c:v>
                </c:pt>
                <c:pt idx="13210">
                  <c:v>0.19176000000000001</c:v>
                </c:pt>
                <c:pt idx="13211">
                  <c:v>0.19186</c:v>
                </c:pt>
                <c:pt idx="13212">
                  <c:v>0.19195000000000001</c:v>
                </c:pt>
                <c:pt idx="13213">
                  <c:v>0.19203999999999999</c:v>
                </c:pt>
                <c:pt idx="13214">
                  <c:v>0.19213</c:v>
                </c:pt>
                <c:pt idx="13215">
                  <c:v>0.19222</c:v>
                </c:pt>
                <c:pt idx="13216">
                  <c:v>0.1923</c:v>
                </c:pt>
                <c:pt idx="13217">
                  <c:v>0.19239000000000001</c:v>
                </c:pt>
                <c:pt idx="13218">
                  <c:v>0.19248000000000001</c:v>
                </c:pt>
                <c:pt idx="13219">
                  <c:v>0.19256000000000001</c:v>
                </c:pt>
                <c:pt idx="13220">
                  <c:v>0.19264999999999999</c:v>
                </c:pt>
                <c:pt idx="13221">
                  <c:v>0.19273999999999999</c:v>
                </c:pt>
                <c:pt idx="13222">
                  <c:v>0.19281999999999999</c:v>
                </c:pt>
                <c:pt idx="13223">
                  <c:v>0.19291</c:v>
                </c:pt>
                <c:pt idx="13224">
                  <c:v>0.193</c:v>
                </c:pt>
                <c:pt idx="13225">
                  <c:v>0.19309000000000001</c:v>
                </c:pt>
                <c:pt idx="13226">
                  <c:v>0.19319</c:v>
                </c:pt>
                <c:pt idx="13227">
                  <c:v>0.19328000000000001</c:v>
                </c:pt>
                <c:pt idx="13228">
                  <c:v>0.19336999999999999</c:v>
                </c:pt>
                <c:pt idx="13229">
                  <c:v>0.19345999999999999</c:v>
                </c:pt>
                <c:pt idx="13230">
                  <c:v>0.19356000000000001</c:v>
                </c:pt>
                <c:pt idx="13231">
                  <c:v>0.19366</c:v>
                </c:pt>
                <c:pt idx="13232">
                  <c:v>0.19375000000000001</c:v>
                </c:pt>
                <c:pt idx="13233">
                  <c:v>0.19384999999999999</c:v>
                </c:pt>
                <c:pt idx="13234">
                  <c:v>0.19395000000000001</c:v>
                </c:pt>
                <c:pt idx="13235">
                  <c:v>0.19405</c:v>
                </c:pt>
                <c:pt idx="13236">
                  <c:v>0.19414999999999999</c:v>
                </c:pt>
                <c:pt idx="13237">
                  <c:v>0.19425000000000001</c:v>
                </c:pt>
                <c:pt idx="13238">
                  <c:v>0.19434999999999999</c:v>
                </c:pt>
                <c:pt idx="13239">
                  <c:v>0.19445000000000001</c:v>
                </c:pt>
                <c:pt idx="13240">
                  <c:v>0.19455</c:v>
                </c:pt>
                <c:pt idx="13241">
                  <c:v>0.19466</c:v>
                </c:pt>
                <c:pt idx="13242">
                  <c:v>0.19475999999999999</c:v>
                </c:pt>
                <c:pt idx="13243">
                  <c:v>0.19486000000000001</c:v>
                </c:pt>
                <c:pt idx="13244">
                  <c:v>0.19497</c:v>
                </c:pt>
                <c:pt idx="13245">
                  <c:v>0.19508</c:v>
                </c:pt>
                <c:pt idx="13246">
                  <c:v>0.19517999999999999</c:v>
                </c:pt>
                <c:pt idx="13247">
                  <c:v>0.19528999999999999</c:v>
                </c:pt>
                <c:pt idx="13248">
                  <c:v>0.19539999999999999</c:v>
                </c:pt>
                <c:pt idx="13249">
                  <c:v>0.19550999999999999</c:v>
                </c:pt>
                <c:pt idx="13250">
                  <c:v>0.19561999999999999</c:v>
                </c:pt>
                <c:pt idx="13251">
                  <c:v>0.19572999999999999</c:v>
                </c:pt>
                <c:pt idx="13252">
                  <c:v>0.19585</c:v>
                </c:pt>
                <c:pt idx="13253">
                  <c:v>0.19596</c:v>
                </c:pt>
                <c:pt idx="13254">
                  <c:v>0.19606999999999999</c:v>
                </c:pt>
                <c:pt idx="13255">
                  <c:v>0.19619</c:v>
                </c:pt>
                <c:pt idx="13256">
                  <c:v>0.1963</c:v>
                </c:pt>
                <c:pt idx="13257">
                  <c:v>0.19642000000000001</c:v>
                </c:pt>
                <c:pt idx="13258">
                  <c:v>0.19653999999999999</c:v>
                </c:pt>
                <c:pt idx="13259">
                  <c:v>0.19666</c:v>
                </c:pt>
                <c:pt idx="13260">
                  <c:v>0.19678000000000001</c:v>
                </c:pt>
                <c:pt idx="13261">
                  <c:v>0.19689999999999999</c:v>
                </c:pt>
                <c:pt idx="13262">
                  <c:v>0.19700999999999999</c:v>
                </c:pt>
                <c:pt idx="13263">
                  <c:v>0.19713</c:v>
                </c:pt>
                <c:pt idx="13264">
                  <c:v>0.19725000000000001</c:v>
                </c:pt>
                <c:pt idx="13265">
                  <c:v>0.19736000000000001</c:v>
                </c:pt>
                <c:pt idx="13266">
                  <c:v>0.19747999999999999</c:v>
                </c:pt>
                <c:pt idx="13267">
                  <c:v>0.19758999999999999</c:v>
                </c:pt>
                <c:pt idx="13268">
                  <c:v>0.19769999999999999</c:v>
                </c:pt>
                <c:pt idx="13269">
                  <c:v>0.19781000000000001</c:v>
                </c:pt>
                <c:pt idx="13270">
                  <c:v>0.19792000000000001</c:v>
                </c:pt>
                <c:pt idx="13271">
                  <c:v>0.19802</c:v>
                </c:pt>
                <c:pt idx="13272">
                  <c:v>0.19813</c:v>
                </c:pt>
                <c:pt idx="13273">
                  <c:v>0.19822999999999999</c:v>
                </c:pt>
                <c:pt idx="13274">
                  <c:v>0.19833999999999999</c:v>
                </c:pt>
                <c:pt idx="13275">
                  <c:v>0.19844000000000001</c:v>
                </c:pt>
                <c:pt idx="13276">
                  <c:v>0.19853999999999999</c:v>
                </c:pt>
                <c:pt idx="13277">
                  <c:v>0.19864000000000001</c:v>
                </c:pt>
                <c:pt idx="13278">
                  <c:v>0.19874</c:v>
                </c:pt>
                <c:pt idx="13279">
                  <c:v>0.19883000000000001</c:v>
                </c:pt>
                <c:pt idx="13280">
                  <c:v>0.19893</c:v>
                </c:pt>
                <c:pt idx="13281">
                  <c:v>0.19902</c:v>
                </c:pt>
                <c:pt idx="13282">
                  <c:v>0.19911999999999999</c:v>
                </c:pt>
                <c:pt idx="13283">
                  <c:v>0.19921</c:v>
                </c:pt>
                <c:pt idx="13284">
                  <c:v>0.1993</c:v>
                </c:pt>
                <c:pt idx="13285">
                  <c:v>0.19939000000000001</c:v>
                </c:pt>
                <c:pt idx="13286">
                  <c:v>0.19947999999999999</c:v>
                </c:pt>
                <c:pt idx="13287">
                  <c:v>0.19957</c:v>
                </c:pt>
                <c:pt idx="13288">
                  <c:v>0.19966</c:v>
                </c:pt>
                <c:pt idx="13289">
                  <c:v>0.19974</c:v>
                </c:pt>
                <c:pt idx="13290">
                  <c:v>0.19982</c:v>
                </c:pt>
                <c:pt idx="13291">
                  <c:v>0.19991</c:v>
                </c:pt>
                <c:pt idx="13292">
                  <c:v>0.19999</c:v>
                </c:pt>
                <c:pt idx="13293">
                  <c:v>0.20007</c:v>
                </c:pt>
                <c:pt idx="13294">
                  <c:v>0.20014999999999999</c:v>
                </c:pt>
                <c:pt idx="13295">
                  <c:v>0.20022999999999999</c:v>
                </c:pt>
                <c:pt idx="13296">
                  <c:v>0.20030999999999999</c:v>
                </c:pt>
                <c:pt idx="13297">
                  <c:v>0.20038</c:v>
                </c:pt>
                <c:pt idx="13298">
                  <c:v>0.20046</c:v>
                </c:pt>
                <c:pt idx="13299">
                  <c:v>0.20053000000000001</c:v>
                </c:pt>
                <c:pt idx="13300">
                  <c:v>0.2006</c:v>
                </c:pt>
                <c:pt idx="13301">
                  <c:v>0.20068</c:v>
                </c:pt>
                <c:pt idx="13302">
                  <c:v>0.20075000000000001</c:v>
                </c:pt>
                <c:pt idx="13303">
                  <c:v>0.20080999999999999</c:v>
                </c:pt>
                <c:pt idx="13304">
                  <c:v>0.20088</c:v>
                </c:pt>
                <c:pt idx="13305">
                  <c:v>0.20094999999999999</c:v>
                </c:pt>
                <c:pt idx="13306">
                  <c:v>0.20102</c:v>
                </c:pt>
                <c:pt idx="13307">
                  <c:v>0.20108000000000001</c:v>
                </c:pt>
                <c:pt idx="13308">
                  <c:v>0.20114000000000001</c:v>
                </c:pt>
                <c:pt idx="13309">
                  <c:v>0.20121</c:v>
                </c:pt>
                <c:pt idx="13310">
                  <c:v>0.20127</c:v>
                </c:pt>
                <c:pt idx="13311">
                  <c:v>0.20133000000000001</c:v>
                </c:pt>
                <c:pt idx="13312">
                  <c:v>0.20139000000000001</c:v>
                </c:pt>
                <c:pt idx="13313">
                  <c:v>0.20144999999999999</c:v>
                </c:pt>
                <c:pt idx="13314">
                  <c:v>0.20150000000000001</c:v>
                </c:pt>
                <c:pt idx="13315">
                  <c:v>0.20155999999999999</c:v>
                </c:pt>
                <c:pt idx="13316">
                  <c:v>0.20161000000000001</c:v>
                </c:pt>
                <c:pt idx="13317">
                  <c:v>0.20166999999999999</c:v>
                </c:pt>
                <c:pt idx="13318">
                  <c:v>0.20172000000000001</c:v>
                </c:pt>
                <c:pt idx="13319">
                  <c:v>0.20177</c:v>
                </c:pt>
                <c:pt idx="13320">
                  <c:v>0.20182</c:v>
                </c:pt>
                <c:pt idx="13321">
                  <c:v>0.20186999999999999</c:v>
                </c:pt>
                <c:pt idx="13322">
                  <c:v>0.20191999999999999</c:v>
                </c:pt>
                <c:pt idx="13323">
                  <c:v>0.20197000000000001</c:v>
                </c:pt>
                <c:pt idx="13324">
                  <c:v>0.20201</c:v>
                </c:pt>
                <c:pt idx="13325">
                  <c:v>0.20205999999999999</c:v>
                </c:pt>
                <c:pt idx="13326">
                  <c:v>0.2021</c:v>
                </c:pt>
                <c:pt idx="13327">
                  <c:v>0.20213999999999999</c:v>
                </c:pt>
                <c:pt idx="13328">
                  <c:v>0.20218</c:v>
                </c:pt>
                <c:pt idx="13329">
                  <c:v>0.20222999999999999</c:v>
                </c:pt>
                <c:pt idx="13330">
                  <c:v>0.20226</c:v>
                </c:pt>
                <c:pt idx="13331">
                  <c:v>0.20230000000000001</c:v>
                </c:pt>
                <c:pt idx="13332">
                  <c:v>0.20233999999999999</c:v>
                </c:pt>
                <c:pt idx="13333">
                  <c:v>0.20238</c:v>
                </c:pt>
                <c:pt idx="13334">
                  <c:v>0.20241000000000001</c:v>
                </c:pt>
                <c:pt idx="13335">
                  <c:v>0.20244999999999999</c:v>
                </c:pt>
                <c:pt idx="13336">
                  <c:v>0.20247999999999999</c:v>
                </c:pt>
                <c:pt idx="13337">
                  <c:v>0.20251</c:v>
                </c:pt>
                <c:pt idx="13338">
                  <c:v>0.20255000000000001</c:v>
                </c:pt>
                <c:pt idx="13339">
                  <c:v>0.20258000000000001</c:v>
                </c:pt>
                <c:pt idx="13340">
                  <c:v>0.20261000000000001</c:v>
                </c:pt>
                <c:pt idx="13341">
                  <c:v>0.20263999999999999</c:v>
                </c:pt>
                <c:pt idx="13342">
                  <c:v>0.20266000000000001</c:v>
                </c:pt>
                <c:pt idx="13343">
                  <c:v>0.20269000000000001</c:v>
                </c:pt>
                <c:pt idx="13344">
                  <c:v>0.20272000000000001</c:v>
                </c:pt>
                <c:pt idx="13345">
                  <c:v>0.20274</c:v>
                </c:pt>
                <c:pt idx="13346">
                  <c:v>0.20276</c:v>
                </c:pt>
                <c:pt idx="13347">
                  <c:v>0.20279</c:v>
                </c:pt>
                <c:pt idx="13348">
                  <c:v>0.20280999999999999</c:v>
                </c:pt>
                <c:pt idx="13349">
                  <c:v>0.20283000000000001</c:v>
                </c:pt>
                <c:pt idx="13350">
                  <c:v>0.20285</c:v>
                </c:pt>
                <c:pt idx="13351">
                  <c:v>0.20286999999999999</c:v>
                </c:pt>
                <c:pt idx="13352">
                  <c:v>0.20288999999999999</c:v>
                </c:pt>
                <c:pt idx="13353">
                  <c:v>0.2029</c:v>
                </c:pt>
                <c:pt idx="13354">
                  <c:v>0.20291999999999999</c:v>
                </c:pt>
                <c:pt idx="13355">
                  <c:v>0.20293</c:v>
                </c:pt>
                <c:pt idx="13356">
                  <c:v>0.20294999999999999</c:v>
                </c:pt>
                <c:pt idx="13357">
                  <c:v>0.20296</c:v>
                </c:pt>
                <c:pt idx="13358">
                  <c:v>0.20297000000000001</c:v>
                </c:pt>
                <c:pt idx="13359">
                  <c:v>0.20297999999999999</c:v>
                </c:pt>
                <c:pt idx="13360">
                  <c:v>0.20299</c:v>
                </c:pt>
                <c:pt idx="13361">
                  <c:v>0.20300000000000001</c:v>
                </c:pt>
                <c:pt idx="13362">
                  <c:v>0.20301</c:v>
                </c:pt>
                <c:pt idx="13363">
                  <c:v>0.20302000000000001</c:v>
                </c:pt>
                <c:pt idx="13364">
                  <c:v>0.20302000000000001</c:v>
                </c:pt>
                <c:pt idx="13365">
                  <c:v>0.20302999999999999</c:v>
                </c:pt>
                <c:pt idx="13366">
                  <c:v>0.20302999999999999</c:v>
                </c:pt>
                <c:pt idx="13367">
                  <c:v>0.20304</c:v>
                </c:pt>
                <c:pt idx="13368">
                  <c:v>0.20304</c:v>
                </c:pt>
                <c:pt idx="13369">
                  <c:v>0.20304</c:v>
                </c:pt>
                <c:pt idx="13370">
                  <c:v>0.20304</c:v>
                </c:pt>
                <c:pt idx="13371">
                  <c:v>0.20304</c:v>
                </c:pt>
                <c:pt idx="13372">
                  <c:v>0.20304</c:v>
                </c:pt>
                <c:pt idx="13373">
                  <c:v>0.20304</c:v>
                </c:pt>
                <c:pt idx="13374">
                  <c:v>0.20304</c:v>
                </c:pt>
                <c:pt idx="13375">
                  <c:v>0.20302999999999999</c:v>
                </c:pt>
                <c:pt idx="13376">
                  <c:v>0.20302999999999999</c:v>
                </c:pt>
                <c:pt idx="13377">
                  <c:v>0.20302000000000001</c:v>
                </c:pt>
                <c:pt idx="13378">
                  <c:v>0.20301</c:v>
                </c:pt>
                <c:pt idx="13379">
                  <c:v>0.20301</c:v>
                </c:pt>
                <c:pt idx="13380">
                  <c:v>0.20300000000000001</c:v>
                </c:pt>
                <c:pt idx="13381">
                  <c:v>0.20299</c:v>
                </c:pt>
                <c:pt idx="13382">
                  <c:v>0.20297999999999999</c:v>
                </c:pt>
                <c:pt idx="13383">
                  <c:v>0.20297000000000001</c:v>
                </c:pt>
                <c:pt idx="13384">
                  <c:v>0.20296</c:v>
                </c:pt>
                <c:pt idx="13385">
                  <c:v>0.20294000000000001</c:v>
                </c:pt>
                <c:pt idx="13386">
                  <c:v>0.20293</c:v>
                </c:pt>
                <c:pt idx="13387">
                  <c:v>0.20291999999999999</c:v>
                </c:pt>
                <c:pt idx="13388">
                  <c:v>0.2029</c:v>
                </c:pt>
                <c:pt idx="13389">
                  <c:v>0.20288999999999999</c:v>
                </c:pt>
                <c:pt idx="13390">
                  <c:v>0.20286999999999999</c:v>
                </c:pt>
                <c:pt idx="13391">
                  <c:v>0.20285</c:v>
                </c:pt>
                <c:pt idx="13392">
                  <c:v>0.20283000000000001</c:v>
                </c:pt>
                <c:pt idx="13393">
                  <c:v>0.20280999999999999</c:v>
                </c:pt>
                <c:pt idx="13394">
                  <c:v>0.20279</c:v>
                </c:pt>
                <c:pt idx="13395">
                  <c:v>0.20277000000000001</c:v>
                </c:pt>
                <c:pt idx="13396">
                  <c:v>0.20275000000000001</c:v>
                </c:pt>
                <c:pt idx="13397">
                  <c:v>0.20272999999999999</c:v>
                </c:pt>
                <c:pt idx="13398">
                  <c:v>0.20269999999999999</c:v>
                </c:pt>
                <c:pt idx="13399">
                  <c:v>0.20268</c:v>
                </c:pt>
                <c:pt idx="13400">
                  <c:v>0.20265</c:v>
                </c:pt>
                <c:pt idx="13401">
                  <c:v>0.20263</c:v>
                </c:pt>
                <c:pt idx="13402">
                  <c:v>0.2026</c:v>
                </c:pt>
                <c:pt idx="13403">
                  <c:v>0.20257</c:v>
                </c:pt>
                <c:pt idx="13404">
                  <c:v>0.20255000000000001</c:v>
                </c:pt>
                <c:pt idx="13405">
                  <c:v>0.20252000000000001</c:v>
                </c:pt>
                <c:pt idx="13406">
                  <c:v>0.20249</c:v>
                </c:pt>
                <c:pt idx="13407">
                  <c:v>0.20246</c:v>
                </c:pt>
                <c:pt idx="13408">
                  <c:v>0.20241999999999999</c:v>
                </c:pt>
                <c:pt idx="13409">
                  <c:v>0.20238999999999999</c:v>
                </c:pt>
                <c:pt idx="13410">
                  <c:v>0.20236000000000001</c:v>
                </c:pt>
                <c:pt idx="13411">
                  <c:v>0.20232</c:v>
                </c:pt>
                <c:pt idx="13412">
                  <c:v>0.20229</c:v>
                </c:pt>
                <c:pt idx="13413">
                  <c:v>0.20225000000000001</c:v>
                </c:pt>
                <c:pt idx="13414">
                  <c:v>0.20222000000000001</c:v>
                </c:pt>
                <c:pt idx="13415">
                  <c:v>0.20218</c:v>
                </c:pt>
                <c:pt idx="13416">
                  <c:v>0.20213999999999999</c:v>
                </c:pt>
                <c:pt idx="13417">
                  <c:v>0.2021</c:v>
                </c:pt>
                <c:pt idx="13418">
                  <c:v>0.20205999999999999</c:v>
                </c:pt>
                <c:pt idx="13419">
                  <c:v>0.20202000000000001</c:v>
                </c:pt>
                <c:pt idx="13420">
                  <c:v>0.20197999999999999</c:v>
                </c:pt>
                <c:pt idx="13421">
                  <c:v>0.20194000000000001</c:v>
                </c:pt>
                <c:pt idx="13422">
                  <c:v>0.2019</c:v>
                </c:pt>
                <c:pt idx="13423">
                  <c:v>0.20185</c:v>
                </c:pt>
                <c:pt idx="13424">
                  <c:v>0.20180999999999999</c:v>
                </c:pt>
                <c:pt idx="13425">
                  <c:v>0.20175999999999999</c:v>
                </c:pt>
                <c:pt idx="13426">
                  <c:v>0.20172000000000001</c:v>
                </c:pt>
                <c:pt idx="13427">
                  <c:v>0.20166999999999999</c:v>
                </c:pt>
                <c:pt idx="13428">
                  <c:v>0.20161999999999999</c:v>
                </c:pt>
                <c:pt idx="13429">
                  <c:v>0.20157</c:v>
                </c:pt>
                <c:pt idx="13430">
                  <c:v>0.20152</c:v>
                </c:pt>
                <c:pt idx="13431">
                  <c:v>0.20147000000000001</c:v>
                </c:pt>
                <c:pt idx="13432">
                  <c:v>0.20141999999999999</c:v>
                </c:pt>
                <c:pt idx="13433">
                  <c:v>0.20136999999999999</c:v>
                </c:pt>
                <c:pt idx="13434">
                  <c:v>0.20132</c:v>
                </c:pt>
                <c:pt idx="13435">
                  <c:v>0.20127</c:v>
                </c:pt>
                <c:pt idx="13436">
                  <c:v>0.20122000000000001</c:v>
                </c:pt>
                <c:pt idx="13437">
                  <c:v>0.20116000000000001</c:v>
                </c:pt>
                <c:pt idx="13438">
                  <c:v>0.20111000000000001</c:v>
                </c:pt>
                <c:pt idx="13439">
                  <c:v>0.20105000000000001</c:v>
                </c:pt>
                <c:pt idx="13440">
                  <c:v>0.20100000000000001</c:v>
                </c:pt>
                <c:pt idx="13441">
                  <c:v>0.20094000000000001</c:v>
                </c:pt>
                <c:pt idx="13442">
                  <c:v>0.20088</c:v>
                </c:pt>
                <c:pt idx="13443">
                  <c:v>0.20082</c:v>
                </c:pt>
                <c:pt idx="13444">
                  <c:v>0.20077</c:v>
                </c:pt>
                <c:pt idx="13445">
                  <c:v>0.20071</c:v>
                </c:pt>
                <c:pt idx="13446">
                  <c:v>0.20065</c:v>
                </c:pt>
                <c:pt idx="13447">
                  <c:v>0.20058000000000001</c:v>
                </c:pt>
                <c:pt idx="13448">
                  <c:v>0.20052</c:v>
                </c:pt>
                <c:pt idx="13449">
                  <c:v>0.20046</c:v>
                </c:pt>
                <c:pt idx="13450">
                  <c:v>0.20039999999999999</c:v>
                </c:pt>
                <c:pt idx="13451">
                  <c:v>0.20033000000000001</c:v>
                </c:pt>
                <c:pt idx="13452">
                  <c:v>0.20027</c:v>
                </c:pt>
                <c:pt idx="13453">
                  <c:v>0.20021</c:v>
                </c:pt>
                <c:pt idx="13454">
                  <c:v>0.20014000000000001</c:v>
                </c:pt>
                <c:pt idx="13455">
                  <c:v>0.20007</c:v>
                </c:pt>
                <c:pt idx="13456">
                  <c:v>0.20000999999999999</c:v>
                </c:pt>
                <c:pt idx="13457">
                  <c:v>0.19994000000000001</c:v>
                </c:pt>
                <c:pt idx="13458">
                  <c:v>0.19986999999999999</c:v>
                </c:pt>
                <c:pt idx="13459">
                  <c:v>0.19980000000000001</c:v>
                </c:pt>
                <c:pt idx="13460">
                  <c:v>0.19972999999999999</c:v>
                </c:pt>
                <c:pt idx="13461">
                  <c:v>0.19966</c:v>
                </c:pt>
                <c:pt idx="13462">
                  <c:v>0.19958999999999999</c:v>
                </c:pt>
                <c:pt idx="13463">
                  <c:v>0.19952</c:v>
                </c:pt>
                <c:pt idx="13464">
                  <c:v>0.19944999999999999</c:v>
                </c:pt>
                <c:pt idx="13465">
                  <c:v>0.19936999999999999</c:v>
                </c:pt>
                <c:pt idx="13466">
                  <c:v>0.1993</c:v>
                </c:pt>
                <c:pt idx="13467">
                  <c:v>0.19922000000000001</c:v>
                </c:pt>
                <c:pt idx="13468">
                  <c:v>0.19914999999999999</c:v>
                </c:pt>
                <c:pt idx="13469">
                  <c:v>0.19907</c:v>
                </c:pt>
                <c:pt idx="13470">
                  <c:v>0.19900000000000001</c:v>
                </c:pt>
                <c:pt idx="13471">
                  <c:v>0.19892000000000001</c:v>
                </c:pt>
                <c:pt idx="13472">
                  <c:v>0.19883999999999999</c:v>
                </c:pt>
                <c:pt idx="13473">
                  <c:v>0.19875999999999999</c:v>
                </c:pt>
                <c:pt idx="13474">
                  <c:v>0.19869000000000001</c:v>
                </c:pt>
                <c:pt idx="13475">
                  <c:v>0.19861000000000001</c:v>
                </c:pt>
                <c:pt idx="13476">
                  <c:v>0.19853000000000001</c:v>
                </c:pt>
                <c:pt idx="13477">
                  <c:v>0.19844000000000001</c:v>
                </c:pt>
                <c:pt idx="13478">
                  <c:v>0.19836000000000001</c:v>
                </c:pt>
                <c:pt idx="13479">
                  <c:v>0.19828000000000001</c:v>
                </c:pt>
                <c:pt idx="13480">
                  <c:v>0.19819999999999999</c:v>
                </c:pt>
                <c:pt idx="13481">
                  <c:v>0.19811999999999999</c:v>
                </c:pt>
                <c:pt idx="13482">
                  <c:v>0.19803000000000001</c:v>
                </c:pt>
                <c:pt idx="13483">
                  <c:v>0.19794999999999999</c:v>
                </c:pt>
                <c:pt idx="13484">
                  <c:v>0.19786000000000001</c:v>
                </c:pt>
                <c:pt idx="13485">
                  <c:v>0.19778000000000001</c:v>
                </c:pt>
                <c:pt idx="13486">
                  <c:v>0.19769</c:v>
                </c:pt>
                <c:pt idx="13487">
                  <c:v>0.1976</c:v>
                </c:pt>
                <c:pt idx="13488">
                  <c:v>0.19752</c:v>
                </c:pt>
                <c:pt idx="13489">
                  <c:v>0.19742999999999999</c:v>
                </c:pt>
                <c:pt idx="13490">
                  <c:v>0.19733999999999999</c:v>
                </c:pt>
                <c:pt idx="13491">
                  <c:v>0.19725000000000001</c:v>
                </c:pt>
                <c:pt idx="13492">
                  <c:v>0.19716</c:v>
                </c:pt>
                <c:pt idx="13493">
                  <c:v>0.19707</c:v>
                </c:pt>
                <c:pt idx="13494">
                  <c:v>0.19697999999999999</c:v>
                </c:pt>
                <c:pt idx="13495">
                  <c:v>0.19689000000000001</c:v>
                </c:pt>
                <c:pt idx="13496">
                  <c:v>0.1968</c:v>
                </c:pt>
                <c:pt idx="13497">
                  <c:v>0.19671</c:v>
                </c:pt>
                <c:pt idx="13498">
                  <c:v>0.19661000000000001</c:v>
                </c:pt>
                <c:pt idx="13499">
                  <c:v>0.19652</c:v>
                </c:pt>
                <c:pt idx="13500">
                  <c:v>0.19642000000000001</c:v>
                </c:pt>
                <c:pt idx="13501">
                  <c:v>0.19633</c:v>
                </c:pt>
                <c:pt idx="13502">
                  <c:v>0.19622999999999999</c:v>
                </c:pt>
                <c:pt idx="13503">
                  <c:v>0.19614000000000001</c:v>
                </c:pt>
                <c:pt idx="13504">
                  <c:v>0.19603999999999999</c:v>
                </c:pt>
                <c:pt idx="13505">
                  <c:v>0.19595000000000001</c:v>
                </c:pt>
                <c:pt idx="13506">
                  <c:v>0.19585</c:v>
                </c:pt>
                <c:pt idx="13507">
                  <c:v>0.19575000000000001</c:v>
                </c:pt>
                <c:pt idx="13508">
                  <c:v>0.19564999999999999</c:v>
                </c:pt>
                <c:pt idx="13509">
                  <c:v>0.19555</c:v>
                </c:pt>
                <c:pt idx="13510">
                  <c:v>0.19545000000000001</c:v>
                </c:pt>
                <c:pt idx="13511">
                  <c:v>0.19535</c:v>
                </c:pt>
                <c:pt idx="13512">
                  <c:v>0.19525000000000001</c:v>
                </c:pt>
                <c:pt idx="13513">
                  <c:v>0.19514999999999999</c:v>
                </c:pt>
                <c:pt idx="13514">
                  <c:v>0.19505</c:v>
                </c:pt>
                <c:pt idx="13515">
                  <c:v>0.19495000000000001</c:v>
                </c:pt>
                <c:pt idx="13516">
                  <c:v>0.19484000000000001</c:v>
                </c:pt>
                <c:pt idx="13517">
                  <c:v>0.19474</c:v>
                </c:pt>
                <c:pt idx="13518">
                  <c:v>0.19464000000000001</c:v>
                </c:pt>
                <c:pt idx="13519">
                  <c:v>0.19453000000000001</c:v>
                </c:pt>
                <c:pt idx="13520">
                  <c:v>0.19442999999999999</c:v>
                </c:pt>
                <c:pt idx="13521">
                  <c:v>0.19431999999999999</c:v>
                </c:pt>
                <c:pt idx="13522">
                  <c:v>0.19420999999999999</c:v>
                </c:pt>
                <c:pt idx="13523">
                  <c:v>0.19411</c:v>
                </c:pt>
                <c:pt idx="13524">
                  <c:v>0.19400000000000001</c:v>
                </c:pt>
                <c:pt idx="13525">
                  <c:v>0.19389000000000001</c:v>
                </c:pt>
                <c:pt idx="13526">
                  <c:v>0.19378000000000001</c:v>
                </c:pt>
                <c:pt idx="13527">
                  <c:v>0.19367999999999999</c:v>
                </c:pt>
                <c:pt idx="13528">
                  <c:v>0.19356999999999999</c:v>
                </c:pt>
                <c:pt idx="13529">
                  <c:v>0.19345999999999999</c:v>
                </c:pt>
                <c:pt idx="13530">
                  <c:v>0.19334999999999999</c:v>
                </c:pt>
                <c:pt idx="13531">
                  <c:v>0.19324</c:v>
                </c:pt>
                <c:pt idx="13532">
                  <c:v>0.19313</c:v>
                </c:pt>
                <c:pt idx="13533">
                  <c:v>0.19303000000000001</c:v>
                </c:pt>
                <c:pt idx="13534">
                  <c:v>0.19292000000000001</c:v>
                </c:pt>
                <c:pt idx="13535">
                  <c:v>0.19281999999999999</c:v>
                </c:pt>
                <c:pt idx="13536">
                  <c:v>0.19270999999999999</c:v>
                </c:pt>
                <c:pt idx="13537">
                  <c:v>0.19261</c:v>
                </c:pt>
                <c:pt idx="13538">
                  <c:v>0.19250999999999999</c:v>
                </c:pt>
                <c:pt idx="13539">
                  <c:v>0.19241</c:v>
                </c:pt>
                <c:pt idx="13540">
                  <c:v>0.19231000000000001</c:v>
                </c:pt>
                <c:pt idx="13541">
                  <c:v>0.19220999999999999</c:v>
                </c:pt>
                <c:pt idx="13542">
                  <c:v>0.19212000000000001</c:v>
                </c:pt>
                <c:pt idx="13543">
                  <c:v>0.19202</c:v>
                </c:pt>
                <c:pt idx="13544">
                  <c:v>0.19192000000000001</c:v>
                </c:pt>
                <c:pt idx="13545">
                  <c:v>0.19183</c:v>
                </c:pt>
                <c:pt idx="13546">
                  <c:v>0.19173999999999999</c:v>
                </c:pt>
                <c:pt idx="13547">
                  <c:v>0.19164</c:v>
                </c:pt>
                <c:pt idx="13548">
                  <c:v>0.19155</c:v>
                </c:pt>
                <c:pt idx="13549">
                  <c:v>0.19145999999999999</c:v>
                </c:pt>
                <c:pt idx="13550">
                  <c:v>0.19137000000000001</c:v>
                </c:pt>
                <c:pt idx="13551">
                  <c:v>0.19128000000000001</c:v>
                </c:pt>
                <c:pt idx="13552">
                  <c:v>0.19119</c:v>
                </c:pt>
                <c:pt idx="13553">
                  <c:v>0.19111</c:v>
                </c:pt>
                <c:pt idx="13554">
                  <c:v>0.19102</c:v>
                </c:pt>
                <c:pt idx="13555">
                  <c:v>0.19092999999999999</c:v>
                </c:pt>
                <c:pt idx="13556">
                  <c:v>0.19084999999999999</c:v>
                </c:pt>
                <c:pt idx="13557">
                  <c:v>0.19077</c:v>
                </c:pt>
                <c:pt idx="13558">
                  <c:v>0.19067999999999999</c:v>
                </c:pt>
                <c:pt idx="13559">
                  <c:v>0.19059999999999999</c:v>
                </c:pt>
                <c:pt idx="13560">
                  <c:v>0.19051000000000001</c:v>
                </c:pt>
                <c:pt idx="13561">
                  <c:v>0.19042999999999999</c:v>
                </c:pt>
                <c:pt idx="13562">
                  <c:v>0.19034000000000001</c:v>
                </c:pt>
                <c:pt idx="13563">
                  <c:v>0.19025</c:v>
                </c:pt>
                <c:pt idx="13564">
                  <c:v>0.19016</c:v>
                </c:pt>
                <c:pt idx="13565">
                  <c:v>0.19008</c:v>
                </c:pt>
                <c:pt idx="13566">
                  <c:v>0.18998999999999999</c:v>
                </c:pt>
                <c:pt idx="13567">
                  <c:v>0.18990000000000001</c:v>
                </c:pt>
                <c:pt idx="13568">
                  <c:v>0.18981000000000001</c:v>
                </c:pt>
                <c:pt idx="13569">
                  <c:v>0.18972</c:v>
                </c:pt>
                <c:pt idx="13570">
                  <c:v>0.18962999999999999</c:v>
                </c:pt>
                <c:pt idx="13571">
                  <c:v>0.18953999999999999</c:v>
                </c:pt>
                <c:pt idx="13572">
                  <c:v>0.18944</c:v>
                </c:pt>
                <c:pt idx="13573">
                  <c:v>0.18934999999999999</c:v>
                </c:pt>
                <c:pt idx="13574">
                  <c:v>0.18926000000000001</c:v>
                </c:pt>
                <c:pt idx="13575">
                  <c:v>0.18915999999999999</c:v>
                </c:pt>
                <c:pt idx="13576">
                  <c:v>0.18906999999999999</c:v>
                </c:pt>
                <c:pt idx="13577">
                  <c:v>0.18897</c:v>
                </c:pt>
                <c:pt idx="13578">
                  <c:v>0.18887999999999999</c:v>
                </c:pt>
                <c:pt idx="13579">
                  <c:v>0.18878</c:v>
                </c:pt>
                <c:pt idx="13580">
                  <c:v>0.18869</c:v>
                </c:pt>
                <c:pt idx="13581">
                  <c:v>0.18859000000000001</c:v>
                </c:pt>
                <c:pt idx="13582">
                  <c:v>0.18848999999999999</c:v>
                </c:pt>
                <c:pt idx="13583">
                  <c:v>0.18839</c:v>
                </c:pt>
                <c:pt idx="13584">
                  <c:v>0.18829000000000001</c:v>
                </c:pt>
                <c:pt idx="13585">
                  <c:v>0.18820000000000001</c:v>
                </c:pt>
                <c:pt idx="13586">
                  <c:v>0.18809999999999999</c:v>
                </c:pt>
                <c:pt idx="13587">
                  <c:v>0.188</c:v>
                </c:pt>
                <c:pt idx="13588">
                  <c:v>0.18790000000000001</c:v>
                </c:pt>
                <c:pt idx="13589">
                  <c:v>0.18779000000000001</c:v>
                </c:pt>
                <c:pt idx="13590">
                  <c:v>0.18769</c:v>
                </c:pt>
                <c:pt idx="13591">
                  <c:v>0.18759000000000001</c:v>
                </c:pt>
                <c:pt idx="13592">
                  <c:v>0.18748999999999999</c:v>
                </c:pt>
                <c:pt idx="13593">
                  <c:v>0.18739</c:v>
                </c:pt>
                <c:pt idx="13594">
                  <c:v>0.18728</c:v>
                </c:pt>
                <c:pt idx="13595">
                  <c:v>0.18718000000000001</c:v>
                </c:pt>
                <c:pt idx="13596">
                  <c:v>0.18706999999999999</c:v>
                </c:pt>
                <c:pt idx="13597">
                  <c:v>0.18697</c:v>
                </c:pt>
                <c:pt idx="13598">
                  <c:v>0.18686</c:v>
                </c:pt>
                <c:pt idx="13599">
                  <c:v>0.18676000000000001</c:v>
                </c:pt>
                <c:pt idx="13600">
                  <c:v>0.18665000000000001</c:v>
                </c:pt>
                <c:pt idx="13601">
                  <c:v>0.18654000000000001</c:v>
                </c:pt>
                <c:pt idx="13602">
                  <c:v>0.18643999999999999</c:v>
                </c:pt>
                <c:pt idx="13603">
                  <c:v>0.18633</c:v>
                </c:pt>
                <c:pt idx="13604">
                  <c:v>0.18622</c:v>
                </c:pt>
                <c:pt idx="13605">
                  <c:v>0.18611</c:v>
                </c:pt>
                <c:pt idx="13606">
                  <c:v>0.186</c:v>
                </c:pt>
                <c:pt idx="13607">
                  <c:v>0.18589</c:v>
                </c:pt>
                <c:pt idx="13608">
                  <c:v>0.18578</c:v>
                </c:pt>
                <c:pt idx="13609">
                  <c:v>0.18567</c:v>
                </c:pt>
                <c:pt idx="13610">
                  <c:v>0.18556</c:v>
                </c:pt>
                <c:pt idx="13611">
                  <c:v>0.18545</c:v>
                </c:pt>
                <c:pt idx="13612">
                  <c:v>0.18534</c:v>
                </c:pt>
                <c:pt idx="13613">
                  <c:v>0.18523000000000001</c:v>
                </c:pt>
                <c:pt idx="13614">
                  <c:v>0.18512999999999999</c:v>
                </c:pt>
                <c:pt idx="13615">
                  <c:v>0.18501999999999999</c:v>
                </c:pt>
                <c:pt idx="13616">
                  <c:v>0.18490999999999999</c:v>
                </c:pt>
                <c:pt idx="13617">
                  <c:v>0.18481</c:v>
                </c:pt>
                <c:pt idx="13618">
                  <c:v>0.1847</c:v>
                </c:pt>
                <c:pt idx="13619">
                  <c:v>0.18459999999999999</c:v>
                </c:pt>
                <c:pt idx="13620">
                  <c:v>0.1845</c:v>
                </c:pt>
                <c:pt idx="13621">
                  <c:v>0.18440000000000001</c:v>
                </c:pt>
                <c:pt idx="13622">
                  <c:v>0.18429999999999999</c:v>
                </c:pt>
                <c:pt idx="13623">
                  <c:v>0.1842</c:v>
                </c:pt>
                <c:pt idx="13624">
                  <c:v>0.18410000000000001</c:v>
                </c:pt>
                <c:pt idx="13625">
                  <c:v>0.184</c:v>
                </c:pt>
                <c:pt idx="13626">
                  <c:v>0.18390999999999999</c:v>
                </c:pt>
                <c:pt idx="13627">
                  <c:v>0.18381</c:v>
                </c:pt>
                <c:pt idx="13628">
                  <c:v>0.18371999999999999</c:v>
                </c:pt>
                <c:pt idx="13629">
                  <c:v>0.18362000000000001</c:v>
                </c:pt>
                <c:pt idx="13630">
                  <c:v>0.18353</c:v>
                </c:pt>
                <c:pt idx="13631">
                  <c:v>0.18343999999999999</c:v>
                </c:pt>
                <c:pt idx="13632">
                  <c:v>0.18334</c:v>
                </c:pt>
                <c:pt idx="13633">
                  <c:v>0.18325</c:v>
                </c:pt>
                <c:pt idx="13634">
                  <c:v>0.18315999999999999</c:v>
                </c:pt>
                <c:pt idx="13635">
                  <c:v>0.18307000000000001</c:v>
                </c:pt>
                <c:pt idx="13636">
                  <c:v>0.18299000000000001</c:v>
                </c:pt>
                <c:pt idx="13637">
                  <c:v>0.18290000000000001</c:v>
                </c:pt>
                <c:pt idx="13638">
                  <c:v>0.18281</c:v>
                </c:pt>
                <c:pt idx="13639">
                  <c:v>0.18273</c:v>
                </c:pt>
                <c:pt idx="13640">
                  <c:v>0.18264</c:v>
                </c:pt>
                <c:pt idx="13641">
                  <c:v>0.18256</c:v>
                </c:pt>
                <c:pt idx="13642">
                  <c:v>0.18248</c:v>
                </c:pt>
                <c:pt idx="13643">
                  <c:v>0.18239</c:v>
                </c:pt>
                <c:pt idx="13644">
                  <c:v>0.18231</c:v>
                </c:pt>
                <c:pt idx="13645">
                  <c:v>0.18221999999999999</c:v>
                </c:pt>
                <c:pt idx="13646">
                  <c:v>0.18212999999999999</c:v>
                </c:pt>
                <c:pt idx="13647">
                  <c:v>0.18204999999999999</c:v>
                </c:pt>
                <c:pt idx="13648">
                  <c:v>0.18196000000000001</c:v>
                </c:pt>
                <c:pt idx="13649">
                  <c:v>0.18187</c:v>
                </c:pt>
                <c:pt idx="13650">
                  <c:v>0.18178</c:v>
                </c:pt>
                <c:pt idx="13651">
                  <c:v>0.18168999999999999</c:v>
                </c:pt>
                <c:pt idx="13652">
                  <c:v>0.18160999999999999</c:v>
                </c:pt>
                <c:pt idx="13653">
                  <c:v>0.18151999999999999</c:v>
                </c:pt>
                <c:pt idx="13654">
                  <c:v>0.18142</c:v>
                </c:pt>
                <c:pt idx="13655">
                  <c:v>0.18132999999999999</c:v>
                </c:pt>
                <c:pt idx="13656">
                  <c:v>0.18124000000000001</c:v>
                </c:pt>
                <c:pt idx="13657">
                  <c:v>0.18115000000000001</c:v>
                </c:pt>
                <c:pt idx="13658">
                  <c:v>0.18106</c:v>
                </c:pt>
                <c:pt idx="13659">
                  <c:v>0.18096999999999999</c:v>
                </c:pt>
                <c:pt idx="13660">
                  <c:v>0.18087</c:v>
                </c:pt>
                <c:pt idx="13661">
                  <c:v>0.18078</c:v>
                </c:pt>
                <c:pt idx="13662">
                  <c:v>0.18068000000000001</c:v>
                </c:pt>
                <c:pt idx="13663">
                  <c:v>0.18059</c:v>
                </c:pt>
                <c:pt idx="13664">
                  <c:v>0.18049000000000001</c:v>
                </c:pt>
                <c:pt idx="13665">
                  <c:v>0.1804</c:v>
                </c:pt>
                <c:pt idx="13666">
                  <c:v>0.18029999999999999</c:v>
                </c:pt>
                <c:pt idx="13667">
                  <c:v>0.1802</c:v>
                </c:pt>
                <c:pt idx="13668">
                  <c:v>0.18010999999999999</c:v>
                </c:pt>
                <c:pt idx="13669">
                  <c:v>0.18001</c:v>
                </c:pt>
                <c:pt idx="13670">
                  <c:v>0.17990999999999999</c:v>
                </c:pt>
                <c:pt idx="13671">
                  <c:v>0.17981</c:v>
                </c:pt>
                <c:pt idx="13672">
                  <c:v>0.17971000000000001</c:v>
                </c:pt>
                <c:pt idx="13673">
                  <c:v>0.17960999999999999</c:v>
                </c:pt>
                <c:pt idx="13674">
                  <c:v>0.17951</c:v>
                </c:pt>
                <c:pt idx="13675">
                  <c:v>0.17942</c:v>
                </c:pt>
                <c:pt idx="13676">
                  <c:v>0.17932000000000001</c:v>
                </c:pt>
                <c:pt idx="13677">
                  <c:v>0.17921999999999999</c:v>
                </c:pt>
                <c:pt idx="13678">
                  <c:v>0.17913000000000001</c:v>
                </c:pt>
                <c:pt idx="13679">
                  <c:v>0.17902999999999999</c:v>
                </c:pt>
                <c:pt idx="13680">
                  <c:v>0.17893999999999999</c:v>
                </c:pt>
                <c:pt idx="13681">
                  <c:v>0.17885000000000001</c:v>
                </c:pt>
                <c:pt idx="13682">
                  <c:v>0.17874999999999999</c:v>
                </c:pt>
                <c:pt idx="13683">
                  <c:v>0.17866000000000001</c:v>
                </c:pt>
                <c:pt idx="13684">
                  <c:v>0.17857000000000001</c:v>
                </c:pt>
                <c:pt idx="13685">
                  <c:v>0.17848</c:v>
                </c:pt>
                <c:pt idx="13686">
                  <c:v>0.17838999999999999</c:v>
                </c:pt>
                <c:pt idx="13687">
                  <c:v>0.17831</c:v>
                </c:pt>
                <c:pt idx="13688">
                  <c:v>0.17821999999999999</c:v>
                </c:pt>
                <c:pt idx="13689">
                  <c:v>0.17813000000000001</c:v>
                </c:pt>
                <c:pt idx="13690">
                  <c:v>0.17805000000000001</c:v>
                </c:pt>
                <c:pt idx="13691">
                  <c:v>0.17796999999999999</c:v>
                </c:pt>
                <c:pt idx="13692">
                  <c:v>0.17788000000000001</c:v>
                </c:pt>
                <c:pt idx="13693">
                  <c:v>0.17780000000000001</c:v>
                </c:pt>
                <c:pt idx="13694">
                  <c:v>0.17771999999999999</c:v>
                </c:pt>
                <c:pt idx="13695">
                  <c:v>0.17763999999999999</c:v>
                </c:pt>
                <c:pt idx="13696">
                  <c:v>0.17756</c:v>
                </c:pt>
                <c:pt idx="13697">
                  <c:v>0.17748</c:v>
                </c:pt>
                <c:pt idx="13698">
                  <c:v>0.1774</c:v>
                </c:pt>
                <c:pt idx="13699">
                  <c:v>0.17732000000000001</c:v>
                </c:pt>
                <c:pt idx="13700">
                  <c:v>0.17724999999999999</c:v>
                </c:pt>
                <c:pt idx="13701">
                  <c:v>0.17716999999999999</c:v>
                </c:pt>
                <c:pt idx="13702">
                  <c:v>0.17710000000000001</c:v>
                </c:pt>
                <c:pt idx="13703">
                  <c:v>0.17702000000000001</c:v>
                </c:pt>
                <c:pt idx="13704">
                  <c:v>0.17695</c:v>
                </c:pt>
                <c:pt idx="13705">
                  <c:v>0.17688000000000001</c:v>
                </c:pt>
                <c:pt idx="13706">
                  <c:v>0.17680000000000001</c:v>
                </c:pt>
                <c:pt idx="13707">
                  <c:v>0.17673</c:v>
                </c:pt>
                <c:pt idx="13708">
                  <c:v>0.17666999999999999</c:v>
                </c:pt>
                <c:pt idx="13709">
                  <c:v>0.17660000000000001</c:v>
                </c:pt>
                <c:pt idx="13710">
                  <c:v>0.17652999999999999</c:v>
                </c:pt>
                <c:pt idx="13711">
                  <c:v>0.17646000000000001</c:v>
                </c:pt>
                <c:pt idx="13712">
                  <c:v>0.1764</c:v>
                </c:pt>
                <c:pt idx="13713">
                  <c:v>0.17632999999999999</c:v>
                </c:pt>
                <c:pt idx="13714">
                  <c:v>0.17627000000000001</c:v>
                </c:pt>
                <c:pt idx="13715">
                  <c:v>0.1762</c:v>
                </c:pt>
                <c:pt idx="13716">
                  <c:v>0.17613999999999999</c:v>
                </c:pt>
                <c:pt idx="13717">
                  <c:v>0.17607999999999999</c:v>
                </c:pt>
                <c:pt idx="13718">
                  <c:v>0.17602000000000001</c:v>
                </c:pt>
                <c:pt idx="13719">
                  <c:v>0.17596000000000001</c:v>
                </c:pt>
                <c:pt idx="13720">
                  <c:v>0.1759</c:v>
                </c:pt>
                <c:pt idx="13721">
                  <c:v>0.17584</c:v>
                </c:pt>
                <c:pt idx="13722">
                  <c:v>0.17577999999999999</c:v>
                </c:pt>
                <c:pt idx="13723">
                  <c:v>0.17573</c:v>
                </c:pt>
                <c:pt idx="13724">
                  <c:v>0.17566999999999999</c:v>
                </c:pt>
                <c:pt idx="13725">
                  <c:v>0.17562</c:v>
                </c:pt>
                <c:pt idx="13726">
                  <c:v>0.17555999999999999</c:v>
                </c:pt>
                <c:pt idx="13727">
                  <c:v>0.17551</c:v>
                </c:pt>
                <c:pt idx="13728">
                  <c:v>0.17546</c:v>
                </c:pt>
                <c:pt idx="13729">
                  <c:v>0.17541000000000001</c:v>
                </c:pt>
                <c:pt idx="13730">
                  <c:v>0.17535999999999999</c:v>
                </c:pt>
                <c:pt idx="13731">
                  <c:v>0.17530999999999999</c:v>
                </c:pt>
                <c:pt idx="13732">
                  <c:v>0.17526</c:v>
                </c:pt>
                <c:pt idx="13733">
                  <c:v>0.17521</c:v>
                </c:pt>
                <c:pt idx="13734">
                  <c:v>0.17516000000000001</c:v>
                </c:pt>
                <c:pt idx="13735">
                  <c:v>0.17512</c:v>
                </c:pt>
                <c:pt idx="13736">
                  <c:v>0.17507</c:v>
                </c:pt>
                <c:pt idx="13737">
                  <c:v>0.17502999999999999</c:v>
                </c:pt>
                <c:pt idx="13738">
                  <c:v>0.17498</c:v>
                </c:pt>
                <c:pt idx="13739">
                  <c:v>0.17494000000000001</c:v>
                </c:pt>
                <c:pt idx="13740">
                  <c:v>0.1749</c:v>
                </c:pt>
                <c:pt idx="13741">
                  <c:v>0.17485999999999999</c:v>
                </c:pt>
                <c:pt idx="13742">
                  <c:v>0.17482</c:v>
                </c:pt>
                <c:pt idx="13743">
                  <c:v>0.17477999999999999</c:v>
                </c:pt>
                <c:pt idx="13744">
                  <c:v>0.17474000000000001</c:v>
                </c:pt>
                <c:pt idx="13745">
                  <c:v>0.17469999999999999</c:v>
                </c:pt>
                <c:pt idx="13746">
                  <c:v>0.17466999999999999</c:v>
                </c:pt>
                <c:pt idx="13747">
                  <c:v>0.17463000000000001</c:v>
                </c:pt>
                <c:pt idx="13748">
                  <c:v>0.17459</c:v>
                </c:pt>
                <c:pt idx="13749">
                  <c:v>0.17455999999999999</c:v>
                </c:pt>
                <c:pt idx="13750">
                  <c:v>0.17452999999999999</c:v>
                </c:pt>
                <c:pt idx="13751">
                  <c:v>0.17449000000000001</c:v>
                </c:pt>
                <c:pt idx="13752">
                  <c:v>0.17446</c:v>
                </c:pt>
                <c:pt idx="13753">
                  <c:v>0.17443</c:v>
                </c:pt>
                <c:pt idx="13754">
                  <c:v>0.1744</c:v>
                </c:pt>
                <c:pt idx="13755">
                  <c:v>0.17437</c:v>
                </c:pt>
                <c:pt idx="13756">
                  <c:v>0.17433999999999999</c:v>
                </c:pt>
                <c:pt idx="13757">
                  <c:v>0.17430999999999999</c:v>
                </c:pt>
                <c:pt idx="13758">
                  <c:v>0.17429</c:v>
                </c:pt>
                <c:pt idx="13759">
                  <c:v>0.17426</c:v>
                </c:pt>
                <c:pt idx="13760">
                  <c:v>0.17424000000000001</c:v>
                </c:pt>
                <c:pt idx="13761">
                  <c:v>0.17421</c:v>
                </c:pt>
                <c:pt idx="13762">
                  <c:v>0.17419000000000001</c:v>
                </c:pt>
                <c:pt idx="13763">
                  <c:v>0.17416999999999999</c:v>
                </c:pt>
                <c:pt idx="13764">
                  <c:v>0.17413999999999999</c:v>
                </c:pt>
                <c:pt idx="13765">
                  <c:v>0.17412</c:v>
                </c:pt>
                <c:pt idx="13766">
                  <c:v>0.1741</c:v>
                </c:pt>
                <c:pt idx="13767">
                  <c:v>0.17408000000000001</c:v>
                </c:pt>
                <c:pt idx="13768">
                  <c:v>0.17407</c:v>
                </c:pt>
                <c:pt idx="13769">
                  <c:v>0.17405000000000001</c:v>
                </c:pt>
                <c:pt idx="13770">
                  <c:v>0.17402999999999999</c:v>
                </c:pt>
                <c:pt idx="13771">
                  <c:v>0.17402000000000001</c:v>
                </c:pt>
                <c:pt idx="13772">
                  <c:v>0.17399999999999999</c:v>
                </c:pt>
                <c:pt idx="13773">
                  <c:v>0.17399000000000001</c:v>
                </c:pt>
                <c:pt idx="13774">
                  <c:v>0.17397000000000001</c:v>
                </c:pt>
                <c:pt idx="13775">
                  <c:v>0.17396</c:v>
                </c:pt>
                <c:pt idx="13776">
                  <c:v>0.17394999999999999</c:v>
                </c:pt>
                <c:pt idx="13777">
                  <c:v>0.17394000000000001</c:v>
                </c:pt>
                <c:pt idx="13778">
                  <c:v>0.17393</c:v>
                </c:pt>
                <c:pt idx="13779">
                  <c:v>0.17391999999999999</c:v>
                </c:pt>
                <c:pt idx="13780">
                  <c:v>0.17391000000000001</c:v>
                </c:pt>
                <c:pt idx="13781">
                  <c:v>0.1739</c:v>
                </c:pt>
                <c:pt idx="13782">
                  <c:v>0.1739</c:v>
                </c:pt>
                <c:pt idx="13783">
                  <c:v>0.17388999999999999</c:v>
                </c:pt>
                <c:pt idx="13784">
                  <c:v>0.17388999999999999</c:v>
                </c:pt>
                <c:pt idx="13785">
                  <c:v>0.17388000000000001</c:v>
                </c:pt>
                <c:pt idx="13786">
                  <c:v>0.17388000000000001</c:v>
                </c:pt>
                <c:pt idx="13787">
                  <c:v>0.17388000000000001</c:v>
                </c:pt>
                <c:pt idx="13788">
                  <c:v>0.17388000000000001</c:v>
                </c:pt>
                <c:pt idx="13789">
                  <c:v>0.17387</c:v>
                </c:pt>
                <c:pt idx="13790">
                  <c:v>0.17387</c:v>
                </c:pt>
                <c:pt idx="13791">
                  <c:v>0.17388000000000001</c:v>
                </c:pt>
                <c:pt idx="13792">
                  <c:v>0.17388000000000001</c:v>
                </c:pt>
                <c:pt idx="13793">
                  <c:v>0.17388000000000001</c:v>
                </c:pt>
                <c:pt idx="13794">
                  <c:v>0.17388000000000001</c:v>
                </c:pt>
                <c:pt idx="13795">
                  <c:v>0.17388999999999999</c:v>
                </c:pt>
                <c:pt idx="13796">
                  <c:v>0.17388999999999999</c:v>
                </c:pt>
                <c:pt idx="13797">
                  <c:v>0.1739</c:v>
                </c:pt>
                <c:pt idx="13798">
                  <c:v>0.1739</c:v>
                </c:pt>
                <c:pt idx="13799">
                  <c:v>0.17391000000000001</c:v>
                </c:pt>
                <c:pt idx="13800">
                  <c:v>0.17391999999999999</c:v>
                </c:pt>
                <c:pt idx="13801">
                  <c:v>0.17393</c:v>
                </c:pt>
                <c:pt idx="13802">
                  <c:v>0.17394000000000001</c:v>
                </c:pt>
                <c:pt idx="13803">
                  <c:v>0.17394999999999999</c:v>
                </c:pt>
                <c:pt idx="13804">
                  <c:v>0.17396</c:v>
                </c:pt>
                <c:pt idx="13805">
                  <c:v>0.17397000000000001</c:v>
                </c:pt>
                <c:pt idx="13806">
                  <c:v>0.17398</c:v>
                </c:pt>
                <c:pt idx="13807">
                  <c:v>0.17399999999999999</c:v>
                </c:pt>
                <c:pt idx="13808">
                  <c:v>0.17401</c:v>
                </c:pt>
                <c:pt idx="13809">
                  <c:v>0.17402999999999999</c:v>
                </c:pt>
                <c:pt idx="13810">
                  <c:v>0.17405000000000001</c:v>
                </c:pt>
                <c:pt idx="13811">
                  <c:v>0.17405999999999999</c:v>
                </c:pt>
                <c:pt idx="13812">
                  <c:v>0.17408000000000001</c:v>
                </c:pt>
                <c:pt idx="13813">
                  <c:v>0.1741</c:v>
                </c:pt>
                <c:pt idx="13814">
                  <c:v>0.17412</c:v>
                </c:pt>
                <c:pt idx="13815">
                  <c:v>0.17413999999999999</c:v>
                </c:pt>
                <c:pt idx="13816">
                  <c:v>0.17416000000000001</c:v>
                </c:pt>
                <c:pt idx="13817">
                  <c:v>0.17418</c:v>
                </c:pt>
                <c:pt idx="13818">
                  <c:v>0.17421</c:v>
                </c:pt>
                <c:pt idx="13819">
                  <c:v>0.17423</c:v>
                </c:pt>
                <c:pt idx="13820">
                  <c:v>0.17426</c:v>
                </c:pt>
                <c:pt idx="13821">
                  <c:v>0.17427999999999999</c:v>
                </c:pt>
                <c:pt idx="13822">
                  <c:v>0.17430999999999999</c:v>
                </c:pt>
                <c:pt idx="13823">
                  <c:v>0.17433000000000001</c:v>
                </c:pt>
                <c:pt idx="13824">
                  <c:v>0.17435999999999999</c:v>
                </c:pt>
                <c:pt idx="13825">
                  <c:v>0.17438999999999999</c:v>
                </c:pt>
                <c:pt idx="13826">
                  <c:v>0.17441999999999999</c:v>
                </c:pt>
                <c:pt idx="13827">
                  <c:v>0.17444999999999999</c:v>
                </c:pt>
                <c:pt idx="13828">
                  <c:v>0.17448</c:v>
                </c:pt>
                <c:pt idx="13829">
                  <c:v>0.17451</c:v>
                </c:pt>
                <c:pt idx="13830">
                  <c:v>0.17455000000000001</c:v>
                </c:pt>
                <c:pt idx="13831">
                  <c:v>0.17458000000000001</c:v>
                </c:pt>
                <c:pt idx="13832">
                  <c:v>0.17462</c:v>
                </c:pt>
                <c:pt idx="13833">
                  <c:v>0.17465</c:v>
                </c:pt>
                <c:pt idx="13834">
                  <c:v>0.17469000000000001</c:v>
                </c:pt>
                <c:pt idx="13835">
                  <c:v>0.17471999999999999</c:v>
                </c:pt>
                <c:pt idx="13836">
                  <c:v>0.17476</c:v>
                </c:pt>
                <c:pt idx="13837">
                  <c:v>0.17480000000000001</c:v>
                </c:pt>
                <c:pt idx="13838">
                  <c:v>0.17484</c:v>
                </c:pt>
                <c:pt idx="13839">
                  <c:v>0.17488000000000001</c:v>
                </c:pt>
                <c:pt idx="13840">
                  <c:v>0.17491999999999999</c:v>
                </c:pt>
                <c:pt idx="13841">
                  <c:v>0.17496</c:v>
                </c:pt>
                <c:pt idx="13842">
                  <c:v>0.17501</c:v>
                </c:pt>
                <c:pt idx="13843">
                  <c:v>0.17505000000000001</c:v>
                </c:pt>
                <c:pt idx="13844">
                  <c:v>0.17509</c:v>
                </c:pt>
                <c:pt idx="13845">
                  <c:v>0.17513999999999999</c:v>
                </c:pt>
                <c:pt idx="13846">
                  <c:v>0.17518</c:v>
                </c:pt>
                <c:pt idx="13847">
                  <c:v>0.17523</c:v>
                </c:pt>
                <c:pt idx="13848">
                  <c:v>0.17527999999999999</c:v>
                </c:pt>
                <c:pt idx="13849">
                  <c:v>0.17532</c:v>
                </c:pt>
                <c:pt idx="13850">
                  <c:v>0.17537</c:v>
                </c:pt>
                <c:pt idx="13851">
                  <c:v>0.17541999999999999</c:v>
                </c:pt>
                <c:pt idx="13852">
                  <c:v>0.17546999999999999</c:v>
                </c:pt>
                <c:pt idx="13853">
                  <c:v>0.17552000000000001</c:v>
                </c:pt>
                <c:pt idx="13854">
                  <c:v>0.17558000000000001</c:v>
                </c:pt>
                <c:pt idx="13855">
                  <c:v>0.17563000000000001</c:v>
                </c:pt>
                <c:pt idx="13856">
                  <c:v>0.17568</c:v>
                </c:pt>
                <c:pt idx="13857">
                  <c:v>0.17574000000000001</c:v>
                </c:pt>
                <c:pt idx="13858">
                  <c:v>0.17579</c:v>
                </c:pt>
                <c:pt idx="13859">
                  <c:v>0.17585000000000001</c:v>
                </c:pt>
                <c:pt idx="13860">
                  <c:v>0.17591000000000001</c:v>
                </c:pt>
                <c:pt idx="13861">
                  <c:v>0.17596000000000001</c:v>
                </c:pt>
                <c:pt idx="13862">
                  <c:v>0.17602000000000001</c:v>
                </c:pt>
                <c:pt idx="13863">
                  <c:v>0.17607999999999999</c:v>
                </c:pt>
                <c:pt idx="13864">
                  <c:v>0.17613999999999999</c:v>
                </c:pt>
                <c:pt idx="13865">
                  <c:v>0.1762</c:v>
                </c:pt>
                <c:pt idx="13866">
                  <c:v>0.17626</c:v>
                </c:pt>
                <c:pt idx="13867">
                  <c:v>0.17632999999999999</c:v>
                </c:pt>
                <c:pt idx="13868">
                  <c:v>0.17638999999999999</c:v>
                </c:pt>
                <c:pt idx="13869">
                  <c:v>0.17645</c:v>
                </c:pt>
                <c:pt idx="13870">
                  <c:v>0.17652000000000001</c:v>
                </c:pt>
                <c:pt idx="13871">
                  <c:v>0.17659</c:v>
                </c:pt>
                <c:pt idx="13872">
                  <c:v>0.17665</c:v>
                </c:pt>
                <c:pt idx="13873">
                  <c:v>0.17671999999999999</c:v>
                </c:pt>
                <c:pt idx="13874">
                  <c:v>0.17679</c:v>
                </c:pt>
                <c:pt idx="13875">
                  <c:v>0.17685999999999999</c:v>
                </c:pt>
                <c:pt idx="13876">
                  <c:v>0.17693</c:v>
                </c:pt>
                <c:pt idx="13877">
                  <c:v>0.17699999999999999</c:v>
                </c:pt>
                <c:pt idx="13878">
                  <c:v>0.17707000000000001</c:v>
                </c:pt>
                <c:pt idx="13879">
                  <c:v>0.17713999999999999</c:v>
                </c:pt>
                <c:pt idx="13880">
                  <c:v>0.17721000000000001</c:v>
                </c:pt>
                <c:pt idx="13881">
                  <c:v>0.17729</c:v>
                </c:pt>
                <c:pt idx="13882">
                  <c:v>0.17735999999999999</c:v>
                </c:pt>
                <c:pt idx="13883">
                  <c:v>0.17743999999999999</c:v>
                </c:pt>
                <c:pt idx="13884">
                  <c:v>0.17751</c:v>
                </c:pt>
                <c:pt idx="13885">
                  <c:v>0.17759</c:v>
                </c:pt>
                <c:pt idx="13886">
                  <c:v>0.17766999999999999</c:v>
                </c:pt>
                <c:pt idx="13887">
                  <c:v>0.17774999999999999</c:v>
                </c:pt>
                <c:pt idx="13888">
                  <c:v>0.17782999999999999</c:v>
                </c:pt>
                <c:pt idx="13889">
                  <c:v>0.17791000000000001</c:v>
                </c:pt>
                <c:pt idx="13890">
                  <c:v>0.17799000000000001</c:v>
                </c:pt>
                <c:pt idx="13891">
                  <c:v>0.17807000000000001</c:v>
                </c:pt>
                <c:pt idx="13892">
                  <c:v>0.17815</c:v>
                </c:pt>
                <c:pt idx="13893">
                  <c:v>0.17824000000000001</c:v>
                </c:pt>
                <c:pt idx="13894">
                  <c:v>0.17832000000000001</c:v>
                </c:pt>
                <c:pt idx="13895">
                  <c:v>0.1784</c:v>
                </c:pt>
                <c:pt idx="13896">
                  <c:v>0.17849000000000001</c:v>
                </c:pt>
                <c:pt idx="13897">
                  <c:v>0.17857999999999999</c:v>
                </c:pt>
                <c:pt idx="13898">
                  <c:v>0.17866000000000001</c:v>
                </c:pt>
                <c:pt idx="13899">
                  <c:v>0.17874999999999999</c:v>
                </c:pt>
                <c:pt idx="13900">
                  <c:v>0.17884</c:v>
                </c:pt>
                <c:pt idx="13901">
                  <c:v>0.17893000000000001</c:v>
                </c:pt>
                <c:pt idx="13902">
                  <c:v>0.17902000000000001</c:v>
                </c:pt>
                <c:pt idx="13903">
                  <c:v>0.17910999999999999</c:v>
                </c:pt>
                <c:pt idx="13904">
                  <c:v>0.1792</c:v>
                </c:pt>
                <c:pt idx="13905">
                  <c:v>0.17929</c:v>
                </c:pt>
                <c:pt idx="13906">
                  <c:v>0.17938999999999999</c:v>
                </c:pt>
                <c:pt idx="13907">
                  <c:v>0.17948</c:v>
                </c:pt>
                <c:pt idx="13908">
                  <c:v>0.17957999999999999</c:v>
                </c:pt>
                <c:pt idx="13909">
                  <c:v>0.17967</c:v>
                </c:pt>
                <c:pt idx="13910">
                  <c:v>0.17977000000000001</c:v>
                </c:pt>
                <c:pt idx="13911">
                  <c:v>0.17987</c:v>
                </c:pt>
                <c:pt idx="13912">
                  <c:v>0.17996000000000001</c:v>
                </c:pt>
                <c:pt idx="13913">
                  <c:v>0.18006</c:v>
                </c:pt>
                <c:pt idx="13914">
                  <c:v>0.18015999999999999</c:v>
                </c:pt>
                <c:pt idx="13915">
                  <c:v>0.18026</c:v>
                </c:pt>
                <c:pt idx="13916">
                  <c:v>0.18035999999999999</c:v>
                </c:pt>
                <c:pt idx="13917">
                  <c:v>0.18046999999999999</c:v>
                </c:pt>
                <c:pt idx="13918">
                  <c:v>0.18057000000000001</c:v>
                </c:pt>
                <c:pt idx="13919">
                  <c:v>0.18067</c:v>
                </c:pt>
                <c:pt idx="13920">
                  <c:v>0.18078</c:v>
                </c:pt>
                <c:pt idx="13921">
                  <c:v>0.18088000000000001</c:v>
                </c:pt>
                <c:pt idx="13922">
                  <c:v>0.18099000000000001</c:v>
                </c:pt>
                <c:pt idx="13923">
                  <c:v>0.18110000000000001</c:v>
                </c:pt>
                <c:pt idx="13924">
                  <c:v>0.1812</c:v>
                </c:pt>
                <c:pt idx="13925">
                  <c:v>0.18131</c:v>
                </c:pt>
                <c:pt idx="13926">
                  <c:v>0.18142</c:v>
                </c:pt>
                <c:pt idx="13927">
                  <c:v>0.18153</c:v>
                </c:pt>
                <c:pt idx="13928">
                  <c:v>0.18164</c:v>
                </c:pt>
                <c:pt idx="13929">
                  <c:v>0.18174999999999999</c:v>
                </c:pt>
                <c:pt idx="13930">
                  <c:v>0.18185999999999999</c:v>
                </c:pt>
                <c:pt idx="13931">
                  <c:v>0.18198</c:v>
                </c:pt>
                <c:pt idx="13932">
                  <c:v>0.18209</c:v>
                </c:pt>
                <c:pt idx="13933">
                  <c:v>0.18221000000000001</c:v>
                </c:pt>
                <c:pt idx="13934">
                  <c:v>0.18232000000000001</c:v>
                </c:pt>
                <c:pt idx="13935">
                  <c:v>0.18243999999999999</c:v>
                </c:pt>
                <c:pt idx="13936">
                  <c:v>0.18254999999999999</c:v>
                </c:pt>
                <c:pt idx="13937">
                  <c:v>0.18267</c:v>
                </c:pt>
                <c:pt idx="13938">
                  <c:v>0.18279000000000001</c:v>
                </c:pt>
                <c:pt idx="13939">
                  <c:v>0.18290999999999999</c:v>
                </c:pt>
                <c:pt idx="13940">
                  <c:v>0.18303</c:v>
                </c:pt>
                <c:pt idx="13941">
                  <c:v>0.18315000000000001</c:v>
                </c:pt>
                <c:pt idx="13942">
                  <c:v>0.18326999999999999</c:v>
                </c:pt>
                <c:pt idx="13943">
                  <c:v>0.18339</c:v>
                </c:pt>
                <c:pt idx="13944">
                  <c:v>0.18351999999999999</c:v>
                </c:pt>
                <c:pt idx="13945">
                  <c:v>0.18364</c:v>
                </c:pt>
                <c:pt idx="13946">
                  <c:v>0.18376000000000001</c:v>
                </c:pt>
                <c:pt idx="13947">
                  <c:v>0.18389</c:v>
                </c:pt>
                <c:pt idx="13948">
                  <c:v>0.18401999999999999</c:v>
                </c:pt>
                <c:pt idx="13949">
                  <c:v>0.18414</c:v>
                </c:pt>
                <c:pt idx="13950">
                  <c:v>0.18426999999999999</c:v>
                </c:pt>
                <c:pt idx="13951">
                  <c:v>0.18440000000000001</c:v>
                </c:pt>
                <c:pt idx="13952">
                  <c:v>0.18453</c:v>
                </c:pt>
                <c:pt idx="13953">
                  <c:v>0.18465999999999999</c:v>
                </c:pt>
                <c:pt idx="13954">
                  <c:v>0.18479000000000001</c:v>
                </c:pt>
                <c:pt idx="13955">
                  <c:v>0.18492</c:v>
                </c:pt>
                <c:pt idx="13956">
                  <c:v>0.18504999999999999</c:v>
                </c:pt>
                <c:pt idx="13957">
                  <c:v>0.18518000000000001</c:v>
                </c:pt>
                <c:pt idx="13958">
                  <c:v>0.18532000000000001</c:v>
                </c:pt>
                <c:pt idx="13959">
                  <c:v>0.18545</c:v>
                </c:pt>
                <c:pt idx="13960">
                  <c:v>0.18557999999999999</c:v>
                </c:pt>
                <c:pt idx="13961">
                  <c:v>0.18572</c:v>
                </c:pt>
                <c:pt idx="13962">
                  <c:v>0.18586</c:v>
                </c:pt>
                <c:pt idx="13963">
                  <c:v>0.18598999999999999</c:v>
                </c:pt>
                <c:pt idx="13964">
                  <c:v>0.18612999999999999</c:v>
                </c:pt>
                <c:pt idx="13965">
                  <c:v>0.18626999999999999</c:v>
                </c:pt>
                <c:pt idx="13966">
                  <c:v>0.18640999999999999</c:v>
                </c:pt>
                <c:pt idx="13967">
                  <c:v>0.18654999999999999</c:v>
                </c:pt>
                <c:pt idx="13968">
                  <c:v>0.18668999999999999</c:v>
                </c:pt>
                <c:pt idx="13969">
                  <c:v>0.18684000000000001</c:v>
                </c:pt>
                <c:pt idx="13970">
                  <c:v>0.18698000000000001</c:v>
                </c:pt>
                <c:pt idx="13971">
                  <c:v>0.18712000000000001</c:v>
                </c:pt>
                <c:pt idx="13972">
                  <c:v>0.18726999999999999</c:v>
                </c:pt>
                <c:pt idx="13973">
                  <c:v>0.18740999999999999</c:v>
                </c:pt>
                <c:pt idx="13974">
                  <c:v>0.18756</c:v>
                </c:pt>
                <c:pt idx="13975">
                  <c:v>0.18770000000000001</c:v>
                </c:pt>
                <c:pt idx="13976">
                  <c:v>0.18784999999999999</c:v>
                </c:pt>
                <c:pt idx="13977">
                  <c:v>0.188</c:v>
                </c:pt>
                <c:pt idx="13978">
                  <c:v>0.18815000000000001</c:v>
                </c:pt>
                <c:pt idx="13979">
                  <c:v>0.1883</c:v>
                </c:pt>
                <c:pt idx="13980">
                  <c:v>0.18845000000000001</c:v>
                </c:pt>
                <c:pt idx="13981">
                  <c:v>0.18859999999999999</c:v>
                </c:pt>
                <c:pt idx="13982">
                  <c:v>0.18875</c:v>
                </c:pt>
                <c:pt idx="13983">
                  <c:v>0.18890000000000001</c:v>
                </c:pt>
                <c:pt idx="13984">
                  <c:v>0.18906000000000001</c:v>
                </c:pt>
                <c:pt idx="13985">
                  <c:v>0.18920999999999999</c:v>
                </c:pt>
                <c:pt idx="13986">
                  <c:v>0.18937000000000001</c:v>
                </c:pt>
                <c:pt idx="13987">
                  <c:v>0.18951999999999999</c:v>
                </c:pt>
                <c:pt idx="13988">
                  <c:v>0.18967999999999999</c:v>
                </c:pt>
                <c:pt idx="13989">
                  <c:v>0.18984000000000001</c:v>
                </c:pt>
                <c:pt idx="13990">
                  <c:v>0.18998999999999999</c:v>
                </c:pt>
                <c:pt idx="13991">
                  <c:v>0.19015000000000001</c:v>
                </c:pt>
                <c:pt idx="13992">
                  <c:v>0.19031000000000001</c:v>
                </c:pt>
                <c:pt idx="13993">
                  <c:v>0.19047</c:v>
                </c:pt>
                <c:pt idx="13994">
                  <c:v>0.19062999999999999</c:v>
                </c:pt>
                <c:pt idx="13995">
                  <c:v>0.19078999999999999</c:v>
                </c:pt>
                <c:pt idx="13996">
                  <c:v>0.19095999999999999</c:v>
                </c:pt>
                <c:pt idx="13997">
                  <c:v>0.19112000000000001</c:v>
                </c:pt>
                <c:pt idx="13998">
                  <c:v>0.19128000000000001</c:v>
                </c:pt>
                <c:pt idx="13999">
                  <c:v>0.19145000000000001</c:v>
                </c:pt>
                <c:pt idx="14000">
                  <c:v>0.19161</c:v>
                </c:pt>
                <c:pt idx="14001">
                  <c:v>0.19178000000000001</c:v>
                </c:pt>
                <c:pt idx="14002">
                  <c:v>0.19194</c:v>
                </c:pt>
                <c:pt idx="14003">
                  <c:v>0.19211</c:v>
                </c:pt>
                <c:pt idx="14004">
                  <c:v>0.19228000000000001</c:v>
                </c:pt>
                <c:pt idx="14005">
                  <c:v>0.19245000000000001</c:v>
                </c:pt>
                <c:pt idx="14006">
                  <c:v>0.19262000000000001</c:v>
                </c:pt>
                <c:pt idx="14007">
                  <c:v>0.19278999999999999</c:v>
                </c:pt>
                <c:pt idx="14008">
                  <c:v>0.19295999999999999</c:v>
                </c:pt>
                <c:pt idx="14009">
                  <c:v>0.19313</c:v>
                </c:pt>
                <c:pt idx="14010">
                  <c:v>0.1933</c:v>
                </c:pt>
                <c:pt idx="14011">
                  <c:v>0.19348000000000001</c:v>
                </c:pt>
                <c:pt idx="14012">
                  <c:v>0.19364999999999999</c:v>
                </c:pt>
                <c:pt idx="14013">
                  <c:v>0.19383</c:v>
                </c:pt>
                <c:pt idx="14014">
                  <c:v>0.19400000000000001</c:v>
                </c:pt>
                <c:pt idx="14015">
                  <c:v>0.19417999999999999</c:v>
                </c:pt>
                <c:pt idx="14016">
                  <c:v>0.19436</c:v>
                </c:pt>
                <c:pt idx="14017">
                  <c:v>0.19453000000000001</c:v>
                </c:pt>
                <c:pt idx="14018">
                  <c:v>0.19470999999999999</c:v>
                </c:pt>
                <c:pt idx="14019">
                  <c:v>0.19489000000000001</c:v>
                </c:pt>
                <c:pt idx="14020">
                  <c:v>0.19506999999999999</c:v>
                </c:pt>
                <c:pt idx="14021">
                  <c:v>0.19525000000000001</c:v>
                </c:pt>
                <c:pt idx="14022">
                  <c:v>0.19542999999999999</c:v>
                </c:pt>
                <c:pt idx="14023">
                  <c:v>0.19561999999999999</c:v>
                </c:pt>
                <c:pt idx="14024">
                  <c:v>0.1958</c:v>
                </c:pt>
                <c:pt idx="14025">
                  <c:v>0.19597999999999999</c:v>
                </c:pt>
                <c:pt idx="14026">
                  <c:v>0.19617000000000001</c:v>
                </c:pt>
                <c:pt idx="14027">
                  <c:v>0.19635</c:v>
                </c:pt>
                <c:pt idx="14028">
                  <c:v>0.19653999999999999</c:v>
                </c:pt>
                <c:pt idx="14029">
                  <c:v>0.19672999999999999</c:v>
                </c:pt>
                <c:pt idx="14030">
                  <c:v>0.19691</c:v>
                </c:pt>
                <c:pt idx="14031">
                  <c:v>0.1971</c:v>
                </c:pt>
                <c:pt idx="14032">
                  <c:v>0.19728999999999999</c:v>
                </c:pt>
                <c:pt idx="14033">
                  <c:v>0.19747999999999999</c:v>
                </c:pt>
                <c:pt idx="14034">
                  <c:v>0.19767000000000001</c:v>
                </c:pt>
                <c:pt idx="14035">
                  <c:v>0.19786000000000001</c:v>
                </c:pt>
                <c:pt idx="14036">
                  <c:v>0.19805</c:v>
                </c:pt>
                <c:pt idx="14037">
                  <c:v>0.19825000000000001</c:v>
                </c:pt>
                <c:pt idx="14038">
                  <c:v>0.19844000000000001</c:v>
                </c:pt>
                <c:pt idx="14039">
                  <c:v>0.19863</c:v>
                </c:pt>
                <c:pt idx="14040">
                  <c:v>0.19883000000000001</c:v>
                </c:pt>
                <c:pt idx="14041">
                  <c:v>0.19902</c:v>
                </c:pt>
                <c:pt idx="14042">
                  <c:v>0.19922000000000001</c:v>
                </c:pt>
                <c:pt idx="14043">
                  <c:v>0.19941999999999999</c:v>
                </c:pt>
                <c:pt idx="14044">
                  <c:v>0.19961999999999999</c:v>
                </c:pt>
                <c:pt idx="14045">
                  <c:v>0.19980999999999999</c:v>
                </c:pt>
                <c:pt idx="14046">
                  <c:v>0.20000999999999999</c:v>
                </c:pt>
                <c:pt idx="14047">
                  <c:v>0.20021</c:v>
                </c:pt>
                <c:pt idx="14048">
                  <c:v>0.20041</c:v>
                </c:pt>
                <c:pt idx="14049">
                  <c:v>0.20061000000000001</c:v>
                </c:pt>
                <c:pt idx="14050">
                  <c:v>0.20082</c:v>
                </c:pt>
                <c:pt idx="14051">
                  <c:v>0.20102</c:v>
                </c:pt>
                <c:pt idx="14052">
                  <c:v>0.20122000000000001</c:v>
                </c:pt>
                <c:pt idx="14053">
                  <c:v>0.20141999999999999</c:v>
                </c:pt>
                <c:pt idx="14054">
                  <c:v>0.20163</c:v>
                </c:pt>
                <c:pt idx="14055">
                  <c:v>0.20183999999999999</c:v>
                </c:pt>
                <c:pt idx="14056">
                  <c:v>0.20204</c:v>
                </c:pt>
                <c:pt idx="14057">
                  <c:v>0.20225000000000001</c:v>
                </c:pt>
                <c:pt idx="14058">
                  <c:v>0.20244999999999999</c:v>
                </c:pt>
                <c:pt idx="14059">
                  <c:v>0.20265</c:v>
                </c:pt>
                <c:pt idx="14060">
                  <c:v>0.20285</c:v>
                </c:pt>
                <c:pt idx="14061">
                  <c:v>0.20305000000000001</c:v>
                </c:pt>
                <c:pt idx="14062">
                  <c:v>0.20324999999999999</c:v>
                </c:pt>
                <c:pt idx="14063">
                  <c:v>0.20344000000000001</c:v>
                </c:pt>
                <c:pt idx="14064">
                  <c:v>0.20363000000000001</c:v>
                </c:pt>
                <c:pt idx="14065">
                  <c:v>0.20383000000000001</c:v>
                </c:pt>
                <c:pt idx="14066">
                  <c:v>0.20402000000000001</c:v>
                </c:pt>
                <c:pt idx="14067">
                  <c:v>0.20421</c:v>
                </c:pt>
                <c:pt idx="14068">
                  <c:v>0.2044</c:v>
                </c:pt>
                <c:pt idx="14069">
                  <c:v>0.20458000000000001</c:v>
                </c:pt>
                <c:pt idx="14070">
                  <c:v>0.20477000000000001</c:v>
                </c:pt>
                <c:pt idx="14071">
                  <c:v>0.20494999999999999</c:v>
                </c:pt>
                <c:pt idx="14072">
                  <c:v>0.20513000000000001</c:v>
                </c:pt>
                <c:pt idx="14073">
                  <c:v>0.20530999999999999</c:v>
                </c:pt>
                <c:pt idx="14074">
                  <c:v>0.20549000000000001</c:v>
                </c:pt>
                <c:pt idx="14075">
                  <c:v>0.20566999999999999</c:v>
                </c:pt>
                <c:pt idx="14076">
                  <c:v>0.20585000000000001</c:v>
                </c:pt>
                <c:pt idx="14077">
                  <c:v>0.20602000000000001</c:v>
                </c:pt>
                <c:pt idx="14078">
                  <c:v>0.20619000000000001</c:v>
                </c:pt>
                <c:pt idx="14079">
                  <c:v>0.20637</c:v>
                </c:pt>
                <c:pt idx="14080">
                  <c:v>0.20654</c:v>
                </c:pt>
                <c:pt idx="14081">
                  <c:v>0.20671</c:v>
                </c:pt>
                <c:pt idx="14082">
                  <c:v>0.20687</c:v>
                </c:pt>
                <c:pt idx="14083">
                  <c:v>0.20704</c:v>
                </c:pt>
                <c:pt idx="14084">
                  <c:v>0.2072</c:v>
                </c:pt>
                <c:pt idx="14085">
                  <c:v>0.20737</c:v>
                </c:pt>
                <c:pt idx="14086">
                  <c:v>0.20752999999999999</c:v>
                </c:pt>
                <c:pt idx="14087">
                  <c:v>0.20769000000000001</c:v>
                </c:pt>
                <c:pt idx="14088">
                  <c:v>0.20785000000000001</c:v>
                </c:pt>
                <c:pt idx="14089">
                  <c:v>0.20801</c:v>
                </c:pt>
                <c:pt idx="14090">
                  <c:v>0.20816000000000001</c:v>
                </c:pt>
                <c:pt idx="14091">
                  <c:v>0.20832000000000001</c:v>
                </c:pt>
                <c:pt idx="14092">
                  <c:v>0.20846999999999999</c:v>
                </c:pt>
                <c:pt idx="14093">
                  <c:v>0.20862</c:v>
                </c:pt>
                <c:pt idx="14094">
                  <c:v>0.20877000000000001</c:v>
                </c:pt>
                <c:pt idx="14095">
                  <c:v>0.20891999999999999</c:v>
                </c:pt>
                <c:pt idx="14096">
                  <c:v>0.20907000000000001</c:v>
                </c:pt>
                <c:pt idx="14097">
                  <c:v>0.20921999999999999</c:v>
                </c:pt>
                <c:pt idx="14098">
                  <c:v>0.20935999999999999</c:v>
                </c:pt>
                <c:pt idx="14099">
                  <c:v>0.20949999999999999</c:v>
                </c:pt>
                <c:pt idx="14100">
                  <c:v>0.20965</c:v>
                </c:pt>
                <c:pt idx="14101">
                  <c:v>0.20979</c:v>
                </c:pt>
                <c:pt idx="14102">
                  <c:v>0.20993000000000001</c:v>
                </c:pt>
                <c:pt idx="14103">
                  <c:v>0.21006</c:v>
                </c:pt>
                <c:pt idx="14104">
                  <c:v>0.2102</c:v>
                </c:pt>
                <c:pt idx="14105">
                  <c:v>0.21034</c:v>
                </c:pt>
                <c:pt idx="14106">
                  <c:v>0.21046999999999999</c:v>
                </c:pt>
                <c:pt idx="14107">
                  <c:v>0.21060000000000001</c:v>
                </c:pt>
                <c:pt idx="14108">
                  <c:v>0.21073</c:v>
                </c:pt>
                <c:pt idx="14109">
                  <c:v>0.21085999999999999</c:v>
                </c:pt>
                <c:pt idx="14110">
                  <c:v>0.21099000000000001</c:v>
                </c:pt>
                <c:pt idx="14111">
                  <c:v>0.21112</c:v>
                </c:pt>
                <c:pt idx="14112">
                  <c:v>0.21124000000000001</c:v>
                </c:pt>
                <c:pt idx="14113">
                  <c:v>0.21137</c:v>
                </c:pt>
                <c:pt idx="14114">
                  <c:v>0.21149000000000001</c:v>
                </c:pt>
                <c:pt idx="14115">
                  <c:v>0.21160999999999999</c:v>
                </c:pt>
                <c:pt idx="14116">
                  <c:v>0.21173</c:v>
                </c:pt>
                <c:pt idx="14117">
                  <c:v>0.21185000000000001</c:v>
                </c:pt>
                <c:pt idx="14118">
                  <c:v>0.21196999999999999</c:v>
                </c:pt>
                <c:pt idx="14119">
                  <c:v>0.21209</c:v>
                </c:pt>
                <c:pt idx="14120">
                  <c:v>0.2122</c:v>
                </c:pt>
                <c:pt idx="14121">
                  <c:v>0.21232000000000001</c:v>
                </c:pt>
                <c:pt idx="14122">
                  <c:v>0.21243000000000001</c:v>
                </c:pt>
                <c:pt idx="14123">
                  <c:v>0.21254000000000001</c:v>
                </c:pt>
                <c:pt idx="14124">
                  <c:v>0.21265000000000001</c:v>
                </c:pt>
                <c:pt idx="14125">
                  <c:v>0.21276</c:v>
                </c:pt>
                <c:pt idx="14126">
                  <c:v>0.21287</c:v>
                </c:pt>
                <c:pt idx="14127">
                  <c:v>0.21298</c:v>
                </c:pt>
                <c:pt idx="14128">
                  <c:v>0.21307999999999999</c:v>
                </c:pt>
                <c:pt idx="14129">
                  <c:v>0.21318999999999999</c:v>
                </c:pt>
                <c:pt idx="14130">
                  <c:v>0.21329000000000001</c:v>
                </c:pt>
                <c:pt idx="14131">
                  <c:v>0.21339</c:v>
                </c:pt>
                <c:pt idx="14132">
                  <c:v>0.21349000000000001</c:v>
                </c:pt>
                <c:pt idx="14133">
                  <c:v>0.21359</c:v>
                </c:pt>
                <c:pt idx="14134">
                  <c:v>0.21368999999999999</c:v>
                </c:pt>
                <c:pt idx="14135">
                  <c:v>0.21378</c:v>
                </c:pt>
                <c:pt idx="14136">
                  <c:v>0.21387999999999999</c:v>
                </c:pt>
                <c:pt idx="14137">
                  <c:v>0.21396999999999999</c:v>
                </c:pt>
                <c:pt idx="14138">
                  <c:v>0.21407000000000001</c:v>
                </c:pt>
                <c:pt idx="14139">
                  <c:v>0.21415999999999999</c:v>
                </c:pt>
                <c:pt idx="14140">
                  <c:v>0.21425</c:v>
                </c:pt>
                <c:pt idx="14141">
                  <c:v>0.21434</c:v>
                </c:pt>
                <c:pt idx="14142">
                  <c:v>0.21442</c:v>
                </c:pt>
                <c:pt idx="14143">
                  <c:v>0.21451000000000001</c:v>
                </c:pt>
                <c:pt idx="14144">
                  <c:v>0.21460000000000001</c:v>
                </c:pt>
                <c:pt idx="14145">
                  <c:v>0.21468000000000001</c:v>
                </c:pt>
                <c:pt idx="14146">
                  <c:v>0.21476000000000001</c:v>
                </c:pt>
                <c:pt idx="14147">
                  <c:v>0.21484</c:v>
                </c:pt>
                <c:pt idx="14148">
                  <c:v>0.21493000000000001</c:v>
                </c:pt>
                <c:pt idx="14149">
                  <c:v>0.215</c:v>
                </c:pt>
                <c:pt idx="14150">
                  <c:v>0.21507999999999999</c:v>
                </c:pt>
                <c:pt idx="14151">
                  <c:v>0.21515999999999999</c:v>
                </c:pt>
                <c:pt idx="14152">
                  <c:v>0.21523999999999999</c:v>
                </c:pt>
                <c:pt idx="14153">
                  <c:v>0.21531</c:v>
                </c:pt>
                <c:pt idx="14154">
                  <c:v>0.21537999999999999</c:v>
                </c:pt>
                <c:pt idx="14155">
                  <c:v>0.21545</c:v>
                </c:pt>
                <c:pt idx="14156">
                  <c:v>0.21553</c:v>
                </c:pt>
                <c:pt idx="14157">
                  <c:v>0.21560000000000001</c:v>
                </c:pt>
                <c:pt idx="14158">
                  <c:v>0.21565999999999999</c:v>
                </c:pt>
                <c:pt idx="14159">
                  <c:v>0.21573000000000001</c:v>
                </c:pt>
                <c:pt idx="14160">
                  <c:v>0.21579999999999999</c:v>
                </c:pt>
                <c:pt idx="14161">
                  <c:v>0.21586</c:v>
                </c:pt>
                <c:pt idx="14162">
                  <c:v>0.21593000000000001</c:v>
                </c:pt>
                <c:pt idx="14163">
                  <c:v>0.21598999999999999</c:v>
                </c:pt>
                <c:pt idx="14164">
                  <c:v>0.21604999999999999</c:v>
                </c:pt>
                <c:pt idx="14165">
                  <c:v>0.21612000000000001</c:v>
                </c:pt>
                <c:pt idx="14166">
                  <c:v>0.21618000000000001</c:v>
                </c:pt>
                <c:pt idx="14167">
                  <c:v>0.21625</c:v>
                </c:pt>
                <c:pt idx="14168">
                  <c:v>0.21632000000000001</c:v>
                </c:pt>
                <c:pt idx="14169">
                  <c:v>0.21637999999999999</c:v>
                </c:pt>
                <c:pt idx="14170">
                  <c:v>0.21645</c:v>
                </c:pt>
                <c:pt idx="14171">
                  <c:v>0.21651999999999999</c:v>
                </c:pt>
                <c:pt idx="14172">
                  <c:v>0.21659</c:v>
                </c:pt>
                <c:pt idx="14173">
                  <c:v>0.21667</c:v>
                </c:pt>
                <c:pt idx="14174">
                  <c:v>0.21673999999999999</c:v>
                </c:pt>
                <c:pt idx="14175">
                  <c:v>0.21681</c:v>
                </c:pt>
                <c:pt idx="14176">
                  <c:v>0.21689</c:v>
                </c:pt>
                <c:pt idx="14177">
                  <c:v>0.21695999999999999</c:v>
                </c:pt>
                <c:pt idx="14178">
                  <c:v>0.21704000000000001</c:v>
                </c:pt>
                <c:pt idx="14179">
                  <c:v>0.21712000000000001</c:v>
                </c:pt>
                <c:pt idx="14180">
                  <c:v>0.21718999999999999</c:v>
                </c:pt>
                <c:pt idx="14181">
                  <c:v>0.21726999999999999</c:v>
                </c:pt>
                <c:pt idx="14182">
                  <c:v>0.21734999999999999</c:v>
                </c:pt>
                <c:pt idx="14183">
                  <c:v>0.21743000000000001</c:v>
                </c:pt>
                <c:pt idx="14184">
                  <c:v>0.21751000000000001</c:v>
                </c:pt>
                <c:pt idx="14185">
                  <c:v>0.21759999999999999</c:v>
                </c:pt>
                <c:pt idx="14186">
                  <c:v>0.21768000000000001</c:v>
                </c:pt>
                <c:pt idx="14187">
                  <c:v>0.21776000000000001</c:v>
                </c:pt>
                <c:pt idx="14188">
                  <c:v>0.21784999999999999</c:v>
                </c:pt>
                <c:pt idx="14189">
                  <c:v>0.21793999999999999</c:v>
                </c:pt>
                <c:pt idx="14190">
                  <c:v>0.21801999999999999</c:v>
                </c:pt>
                <c:pt idx="14191">
                  <c:v>0.21811</c:v>
                </c:pt>
                <c:pt idx="14192">
                  <c:v>0.21820000000000001</c:v>
                </c:pt>
                <c:pt idx="14193">
                  <c:v>0.21829000000000001</c:v>
                </c:pt>
                <c:pt idx="14194">
                  <c:v>0.21837999999999999</c:v>
                </c:pt>
                <c:pt idx="14195">
                  <c:v>0.21847</c:v>
                </c:pt>
                <c:pt idx="14196">
                  <c:v>0.21856</c:v>
                </c:pt>
                <c:pt idx="14197">
                  <c:v>0.21865999999999999</c:v>
                </c:pt>
                <c:pt idx="14198">
                  <c:v>0.21875</c:v>
                </c:pt>
                <c:pt idx="14199">
                  <c:v>0.21884000000000001</c:v>
                </c:pt>
                <c:pt idx="14200">
                  <c:v>0.21894</c:v>
                </c:pt>
                <c:pt idx="14201">
                  <c:v>0.21904000000000001</c:v>
                </c:pt>
                <c:pt idx="14202">
                  <c:v>0.21912999999999999</c:v>
                </c:pt>
                <c:pt idx="14203">
                  <c:v>0.21923000000000001</c:v>
                </c:pt>
                <c:pt idx="14204">
                  <c:v>0.21933</c:v>
                </c:pt>
                <c:pt idx="14205">
                  <c:v>0.21942999999999999</c:v>
                </c:pt>
                <c:pt idx="14206">
                  <c:v>0.21953</c:v>
                </c:pt>
                <c:pt idx="14207">
                  <c:v>0.21962999999999999</c:v>
                </c:pt>
                <c:pt idx="14208">
                  <c:v>0.21973999999999999</c:v>
                </c:pt>
                <c:pt idx="14209">
                  <c:v>0.21984000000000001</c:v>
                </c:pt>
                <c:pt idx="14210">
                  <c:v>0.21994</c:v>
                </c:pt>
                <c:pt idx="14211">
                  <c:v>0.22005</c:v>
                </c:pt>
                <c:pt idx="14212">
                  <c:v>0.22015000000000001</c:v>
                </c:pt>
                <c:pt idx="14213">
                  <c:v>0.22026000000000001</c:v>
                </c:pt>
                <c:pt idx="14214">
                  <c:v>0.22037000000000001</c:v>
                </c:pt>
                <c:pt idx="14215">
                  <c:v>0.22047</c:v>
                </c:pt>
                <c:pt idx="14216">
                  <c:v>0.22056999999999999</c:v>
                </c:pt>
                <c:pt idx="14217">
                  <c:v>0.22067999999999999</c:v>
                </c:pt>
                <c:pt idx="14218">
                  <c:v>0.22078</c:v>
                </c:pt>
                <c:pt idx="14219">
                  <c:v>0.22087000000000001</c:v>
                </c:pt>
                <c:pt idx="14220">
                  <c:v>0.22097</c:v>
                </c:pt>
                <c:pt idx="14221">
                  <c:v>0.22106999999999999</c:v>
                </c:pt>
                <c:pt idx="14222">
                  <c:v>0.22116</c:v>
                </c:pt>
                <c:pt idx="14223">
                  <c:v>0.22126000000000001</c:v>
                </c:pt>
                <c:pt idx="14224">
                  <c:v>0.22134999999999999</c:v>
                </c:pt>
                <c:pt idx="14225">
                  <c:v>0.22144</c:v>
                </c:pt>
                <c:pt idx="14226">
                  <c:v>0.22153</c:v>
                </c:pt>
                <c:pt idx="14227">
                  <c:v>0.22162000000000001</c:v>
                </c:pt>
                <c:pt idx="14228">
                  <c:v>0.22170999999999999</c:v>
                </c:pt>
                <c:pt idx="14229">
                  <c:v>0.2218</c:v>
                </c:pt>
                <c:pt idx="14230">
                  <c:v>0.22187999999999999</c:v>
                </c:pt>
                <c:pt idx="14231">
                  <c:v>0.22197</c:v>
                </c:pt>
                <c:pt idx="14232">
                  <c:v>0.22205</c:v>
                </c:pt>
                <c:pt idx="14233">
                  <c:v>0.22212999999999999</c:v>
                </c:pt>
                <c:pt idx="14234">
                  <c:v>0.22220999999999999</c:v>
                </c:pt>
                <c:pt idx="14235">
                  <c:v>0.22228999999999999</c:v>
                </c:pt>
                <c:pt idx="14236">
                  <c:v>0.22237000000000001</c:v>
                </c:pt>
                <c:pt idx="14237">
                  <c:v>0.22245000000000001</c:v>
                </c:pt>
                <c:pt idx="14238">
                  <c:v>0.22252</c:v>
                </c:pt>
                <c:pt idx="14239">
                  <c:v>0.22259999999999999</c:v>
                </c:pt>
                <c:pt idx="14240">
                  <c:v>0.22267000000000001</c:v>
                </c:pt>
                <c:pt idx="14241">
                  <c:v>0.22275</c:v>
                </c:pt>
                <c:pt idx="14242">
                  <c:v>0.22283</c:v>
                </c:pt>
                <c:pt idx="14243">
                  <c:v>0.22291</c:v>
                </c:pt>
                <c:pt idx="14244">
                  <c:v>0.22298000000000001</c:v>
                </c:pt>
                <c:pt idx="14245">
                  <c:v>0.22306000000000001</c:v>
                </c:pt>
                <c:pt idx="14246">
                  <c:v>0.22314999999999999</c:v>
                </c:pt>
                <c:pt idx="14247">
                  <c:v>0.22323000000000001</c:v>
                </c:pt>
                <c:pt idx="14248">
                  <c:v>0.22331000000000001</c:v>
                </c:pt>
                <c:pt idx="14249">
                  <c:v>0.22339000000000001</c:v>
                </c:pt>
                <c:pt idx="14250">
                  <c:v>0.22348000000000001</c:v>
                </c:pt>
                <c:pt idx="14251">
                  <c:v>0.22356000000000001</c:v>
                </c:pt>
                <c:pt idx="14252">
                  <c:v>0.22364999999999999</c:v>
                </c:pt>
                <c:pt idx="14253">
                  <c:v>0.22373999999999999</c:v>
                </c:pt>
                <c:pt idx="14254">
                  <c:v>0.22381999999999999</c:v>
                </c:pt>
                <c:pt idx="14255">
                  <c:v>0.22391</c:v>
                </c:pt>
                <c:pt idx="14256">
                  <c:v>0.224</c:v>
                </c:pt>
                <c:pt idx="14257">
                  <c:v>0.22409000000000001</c:v>
                </c:pt>
                <c:pt idx="14258">
                  <c:v>0.22417999999999999</c:v>
                </c:pt>
                <c:pt idx="14259">
                  <c:v>0.22428000000000001</c:v>
                </c:pt>
                <c:pt idx="14260">
                  <c:v>0.22437000000000001</c:v>
                </c:pt>
                <c:pt idx="14261">
                  <c:v>0.22445999999999999</c:v>
                </c:pt>
                <c:pt idx="14262">
                  <c:v>0.22456000000000001</c:v>
                </c:pt>
                <c:pt idx="14263">
                  <c:v>0.22464999999999999</c:v>
                </c:pt>
                <c:pt idx="14264">
                  <c:v>0.22475000000000001</c:v>
                </c:pt>
                <c:pt idx="14265">
                  <c:v>0.22484999999999999</c:v>
                </c:pt>
                <c:pt idx="14266">
                  <c:v>0.22495000000000001</c:v>
                </c:pt>
                <c:pt idx="14267">
                  <c:v>0.22505</c:v>
                </c:pt>
                <c:pt idx="14268">
                  <c:v>0.22514999999999999</c:v>
                </c:pt>
                <c:pt idx="14269">
                  <c:v>0.22525000000000001</c:v>
                </c:pt>
                <c:pt idx="14270">
                  <c:v>0.22534999999999999</c:v>
                </c:pt>
                <c:pt idx="14271">
                  <c:v>0.22545000000000001</c:v>
                </c:pt>
                <c:pt idx="14272">
                  <c:v>0.22556000000000001</c:v>
                </c:pt>
                <c:pt idx="14273">
                  <c:v>0.22566</c:v>
                </c:pt>
                <c:pt idx="14274">
                  <c:v>0.22577</c:v>
                </c:pt>
                <c:pt idx="14275">
                  <c:v>0.22586999999999999</c:v>
                </c:pt>
                <c:pt idx="14276">
                  <c:v>0.22597999999999999</c:v>
                </c:pt>
                <c:pt idx="14277">
                  <c:v>0.22609000000000001</c:v>
                </c:pt>
                <c:pt idx="14278">
                  <c:v>0.22620000000000001</c:v>
                </c:pt>
                <c:pt idx="14279">
                  <c:v>0.22631000000000001</c:v>
                </c:pt>
                <c:pt idx="14280">
                  <c:v>0.22642000000000001</c:v>
                </c:pt>
                <c:pt idx="14281">
                  <c:v>0.22653000000000001</c:v>
                </c:pt>
                <c:pt idx="14282">
                  <c:v>0.22664000000000001</c:v>
                </c:pt>
                <c:pt idx="14283">
                  <c:v>0.22675000000000001</c:v>
                </c:pt>
                <c:pt idx="14284">
                  <c:v>0.22686999999999999</c:v>
                </c:pt>
                <c:pt idx="14285">
                  <c:v>0.22697999999999999</c:v>
                </c:pt>
                <c:pt idx="14286">
                  <c:v>0.2271</c:v>
                </c:pt>
                <c:pt idx="14287">
                  <c:v>0.22722000000000001</c:v>
                </c:pt>
                <c:pt idx="14288">
                  <c:v>0.22733</c:v>
                </c:pt>
                <c:pt idx="14289">
                  <c:v>0.22745000000000001</c:v>
                </c:pt>
                <c:pt idx="14290">
                  <c:v>0.22756999999999999</c:v>
                </c:pt>
                <c:pt idx="14291">
                  <c:v>0.22769</c:v>
                </c:pt>
                <c:pt idx="14292">
                  <c:v>0.2278</c:v>
                </c:pt>
                <c:pt idx="14293">
                  <c:v>0.22791</c:v>
                </c:pt>
                <c:pt idx="14294">
                  <c:v>0.22802</c:v>
                </c:pt>
                <c:pt idx="14295">
                  <c:v>0.22814000000000001</c:v>
                </c:pt>
                <c:pt idx="14296">
                  <c:v>0.22824</c:v>
                </c:pt>
                <c:pt idx="14297">
                  <c:v>0.22835</c:v>
                </c:pt>
                <c:pt idx="14298">
                  <c:v>0.22846</c:v>
                </c:pt>
                <c:pt idx="14299">
                  <c:v>0.22856000000000001</c:v>
                </c:pt>
                <c:pt idx="14300">
                  <c:v>0.22867000000000001</c:v>
                </c:pt>
                <c:pt idx="14301">
                  <c:v>0.22877</c:v>
                </c:pt>
                <c:pt idx="14302">
                  <c:v>0.22886999999999999</c:v>
                </c:pt>
                <c:pt idx="14303">
                  <c:v>0.22897000000000001</c:v>
                </c:pt>
                <c:pt idx="14304">
                  <c:v>0.22907</c:v>
                </c:pt>
                <c:pt idx="14305">
                  <c:v>0.22917000000000001</c:v>
                </c:pt>
                <c:pt idx="14306">
                  <c:v>0.22925999999999999</c:v>
                </c:pt>
                <c:pt idx="14307">
                  <c:v>0.22936000000000001</c:v>
                </c:pt>
                <c:pt idx="14308">
                  <c:v>0.22944999999999999</c:v>
                </c:pt>
                <c:pt idx="14309">
                  <c:v>0.22955</c:v>
                </c:pt>
                <c:pt idx="14310">
                  <c:v>0.22964000000000001</c:v>
                </c:pt>
                <c:pt idx="14311">
                  <c:v>0.22972999999999999</c:v>
                </c:pt>
                <c:pt idx="14312">
                  <c:v>0.22980999999999999</c:v>
                </c:pt>
                <c:pt idx="14313">
                  <c:v>0.22989999999999999</c:v>
                </c:pt>
                <c:pt idx="14314">
                  <c:v>0.22999</c:v>
                </c:pt>
                <c:pt idx="14315">
                  <c:v>0.23007</c:v>
                </c:pt>
                <c:pt idx="14316">
                  <c:v>0.23016</c:v>
                </c:pt>
                <c:pt idx="14317">
                  <c:v>0.23024</c:v>
                </c:pt>
                <c:pt idx="14318">
                  <c:v>0.23032</c:v>
                </c:pt>
                <c:pt idx="14319">
                  <c:v>0.23039999999999999</c:v>
                </c:pt>
                <c:pt idx="14320">
                  <c:v>0.23047999999999999</c:v>
                </c:pt>
                <c:pt idx="14321">
                  <c:v>0.23055999999999999</c:v>
                </c:pt>
                <c:pt idx="14322">
                  <c:v>0.23063</c:v>
                </c:pt>
                <c:pt idx="14323">
                  <c:v>0.23071</c:v>
                </c:pt>
                <c:pt idx="14324">
                  <c:v>0.23078000000000001</c:v>
                </c:pt>
                <c:pt idx="14325">
                  <c:v>0.23086000000000001</c:v>
                </c:pt>
                <c:pt idx="14326">
                  <c:v>0.23093</c:v>
                </c:pt>
                <c:pt idx="14327">
                  <c:v>0.23100000000000001</c:v>
                </c:pt>
                <c:pt idx="14328">
                  <c:v>0.23107</c:v>
                </c:pt>
                <c:pt idx="14329">
                  <c:v>0.23113</c:v>
                </c:pt>
                <c:pt idx="14330">
                  <c:v>0.23119999999999999</c:v>
                </c:pt>
                <c:pt idx="14331">
                  <c:v>0.23127</c:v>
                </c:pt>
                <c:pt idx="14332">
                  <c:v>0.23133000000000001</c:v>
                </c:pt>
                <c:pt idx="14333">
                  <c:v>0.23139999999999999</c:v>
                </c:pt>
                <c:pt idx="14334">
                  <c:v>0.23146</c:v>
                </c:pt>
                <c:pt idx="14335">
                  <c:v>0.23152</c:v>
                </c:pt>
                <c:pt idx="14336">
                  <c:v>0.23158000000000001</c:v>
                </c:pt>
                <c:pt idx="14337">
                  <c:v>0.23164000000000001</c:v>
                </c:pt>
                <c:pt idx="14338">
                  <c:v>0.23169000000000001</c:v>
                </c:pt>
                <c:pt idx="14339">
                  <c:v>0.23175000000000001</c:v>
                </c:pt>
                <c:pt idx="14340">
                  <c:v>0.23180999999999999</c:v>
                </c:pt>
                <c:pt idx="14341">
                  <c:v>0.23186000000000001</c:v>
                </c:pt>
                <c:pt idx="14342">
                  <c:v>0.23191000000000001</c:v>
                </c:pt>
                <c:pt idx="14343">
                  <c:v>0.23196</c:v>
                </c:pt>
                <c:pt idx="14344">
                  <c:v>0.23200999999999999</c:v>
                </c:pt>
                <c:pt idx="14345">
                  <c:v>0.23205999999999999</c:v>
                </c:pt>
                <c:pt idx="14346">
                  <c:v>0.23211000000000001</c:v>
                </c:pt>
                <c:pt idx="14347">
                  <c:v>0.23216000000000001</c:v>
                </c:pt>
                <c:pt idx="14348">
                  <c:v>0.23219999999999999</c:v>
                </c:pt>
                <c:pt idx="14349">
                  <c:v>0.23225000000000001</c:v>
                </c:pt>
                <c:pt idx="14350">
                  <c:v>0.23229</c:v>
                </c:pt>
                <c:pt idx="14351">
                  <c:v>0.23233999999999999</c:v>
                </c:pt>
                <c:pt idx="14352">
                  <c:v>0.23238</c:v>
                </c:pt>
                <c:pt idx="14353">
                  <c:v>0.23241999999999999</c:v>
                </c:pt>
                <c:pt idx="14354">
                  <c:v>0.23246</c:v>
                </c:pt>
                <c:pt idx="14355">
                  <c:v>0.23249</c:v>
                </c:pt>
                <c:pt idx="14356">
                  <c:v>0.23252999999999999</c:v>
                </c:pt>
                <c:pt idx="14357">
                  <c:v>0.23257</c:v>
                </c:pt>
                <c:pt idx="14358">
                  <c:v>0.2326</c:v>
                </c:pt>
                <c:pt idx="14359">
                  <c:v>0.23263</c:v>
                </c:pt>
                <c:pt idx="14360">
                  <c:v>0.23266999999999999</c:v>
                </c:pt>
                <c:pt idx="14361">
                  <c:v>0.23269999999999999</c:v>
                </c:pt>
                <c:pt idx="14362">
                  <c:v>0.23272999999999999</c:v>
                </c:pt>
                <c:pt idx="14363">
                  <c:v>0.23275999999999999</c:v>
                </c:pt>
                <c:pt idx="14364">
                  <c:v>0.23279</c:v>
                </c:pt>
                <c:pt idx="14365">
                  <c:v>0.23280999999999999</c:v>
                </c:pt>
                <c:pt idx="14366">
                  <c:v>0.23283999999999999</c:v>
                </c:pt>
                <c:pt idx="14367">
                  <c:v>0.23286000000000001</c:v>
                </c:pt>
                <c:pt idx="14368">
                  <c:v>0.23289000000000001</c:v>
                </c:pt>
                <c:pt idx="14369">
                  <c:v>0.23291000000000001</c:v>
                </c:pt>
                <c:pt idx="14370">
                  <c:v>0.23293</c:v>
                </c:pt>
                <c:pt idx="14371">
                  <c:v>0.23294999999999999</c:v>
                </c:pt>
                <c:pt idx="14372">
                  <c:v>0.23297000000000001</c:v>
                </c:pt>
                <c:pt idx="14373">
                  <c:v>0.23299</c:v>
                </c:pt>
                <c:pt idx="14374">
                  <c:v>0.23300999999999999</c:v>
                </c:pt>
                <c:pt idx="14375">
                  <c:v>0.23302999999999999</c:v>
                </c:pt>
                <c:pt idx="14376">
                  <c:v>0.23304</c:v>
                </c:pt>
                <c:pt idx="14377">
                  <c:v>0.23305999999999999</c:v>
                </c:pt>
                <c:pt idx="14378">
                  <c:v>0.23307</c:v>
                </c:pt>
                <c:pt idx="14379">
                  <c:v>0.23308000000000001</c:v>
                </c:pt>
                <c:pt idx="14380">
                  <c:v>0.23308999999999999</c:v>
                </c:pt>
                <c:pt idx="14381">
                  <c:v>0.2331</c:v>
                </c:pt>
                <c:pt idx="14382">
                  <c:v>0.23311000000000001</c:v>
                </c:pt>
                <c:pt idx="14383">
                  <c:v>0.23311999999999999</c:v>
                </c:pt>
                <c:pt idx="14384">
                  <c:v>0.23313</c:v>
                </c:pt>
                <c:pt idx="14385">
                  <c:v>0.23313999999999999</c:v>
                </c:pt>
                <c:pt idx="14386">
                  <c:v>0.23313999999999999</c:v>
                </c:pt>
                <c:pt idx="14387">
                  <c:v>0.23315</c:v>
                </c:pt>
                <c:pt idx="14388">
                  <c:v>0.23315</c:v>
                </c:pt>
                <c:pt idx="14389">
                  <c:v>0.23315</c:v>
                </c:pt>
                <c:pt idx="14390">
                  <c:v>0.23315</c:v>
                </c:pt>
                <c:pt idx="14391">
                  <c:v>0.23315</c:v>
                </c:pt>
                <c:pt idx="14392">
                  <c:v>0.23315</c:v>
                </c:pt>
                <c:pt idx="14393">
                  <c:v>0.23315</c:v>
                </c:pt>
                <c:pt idx="14394">
                  <c:v>0.23315</c:v>
                </c:pt>
                <c:pt idx="14395">
                  <c:v>0.23315</c:v>
                </c:pt>
                <c:pt idx="14396">
                  <c:v>0.23313999999999999</c:v>
                </c:pt>
                <c:pt idx="14397">
                  <c:v>0.23313999999999999</c:v>
                </c:pt>
                <c:pt idx="14398">
                  <c:v>0.23313</c:v>
                </c:pt>
                <c:pt idx="14399">
                  <c:v>0.23311999999999999</c:v>
                </c:pt>
                <c:pt idx="14400">
                  <c:v>0.23311000000000001</c:v>
                </c:pt>
                <c:pt idx="14401">
                  <c:v>0.2331</c:v>
                </c:pt>
                <c:pt idx="14402">
                  <c:v>0.23308999999999999</c:v>
                </c:pt>
                <c:pt idx="14403">
                  <c:v>0.23308000000000001</c:v>
                </c:pt>
                <c:pt idx="14404">
                  <c:v>0.23307</c:v>
                </c:pt>
                <c:pt idx="14405">
                  <c:v>0.23305999999999999</c:v>
                </c:pt>
                <c:pt idx="14406">
                  <c:v>0.23304</c:v>
                </c:pt>
                <c:pt idx="14407">
                  <c:v>0.23302999999999999</c:v>
                </c:pt>
                <c:pt idx="14408">
                  <c:v>0.23300999999999999</c:v>
                </c:pt>
                <c:pt idx="14409">
                  <c:v>0.23299</c:v>
                </c:pt>
                <c:pt idx="14410">
                  <c:v>0.23297999999999999</c:v>
                </c:pt>
                <c:pt idx="14411">
                  <c:v>0.23296</c:v>
                </c:pt>
                <c:pt idx="14412">
                  <c:v>0.23294000000000001</c:v>
                </c:pt>
                <c:pt idx="14413">
                  <c:v>0.23291999999999999</c:v>
                </c:pt>
                <c:pt idx="14414">
                  <c:v>0.2329</c:v>
                </c:pt>
                <c:pt idx="14415">
                  <c:v>0.23286999999999999</c:v>
                </c:pt>
                <c:pt idx="14416">
                  <c:v>0.23285</c:v>
                </c:pt>
                <c:pt idx="14417">
                  <c:v>0.23283000000000001</c:v>
                </c:pt>
                <c:pt idx="14418">
                  <c:v>0.23280000000000001</c:v>
                </c:pt>
                <c:pt idx="14419">
                  <c:v>0.23277</c:v>
                </c:pt>
                <c:pt idx="14420">
                  <c:v>0.23275000000000001</c:v>
                </c:pt>
                <c:pt idx="14421">
                  <c:v>0.23272000000000001</c:v>
                </c:pt>
                <c:pt idx="14422">
                  <c:v>0.23269000000000001</c:v>
                </c:pt>
                <c:pt idx="14423">
                  <c:v>0.23266000000000001</c:v>
                </c:pt>
                <c:pt idx="14424">
                  <c:v>0.23263</c:v>
                </c:pt>
                <c:pt idx="14425">
                  <c:v>0.2326</c:v>
                </c:pt>
                <c:pt idx="14426">
                  <c:v>0.23257</c:v>
                </c:pt>
                <c:pt idx="14427">
                  <c:v>0.23252999999999999</c:v>
                </c:pt>
                <c:pt idx="14428">
                  <c:v>0.23250000000000001</c:v>
                </c:pt>
                <c:pt idx="14429">
                  <c:v>0.23246</c:v>
                </c:pt>
                <c:pt idx="14430">
                  <c:v>0.23243</c:v>
                </c:pt>
                <c:pt idx="14431">
                  <c:v>0.23239000000000001</c:v>
                </c:pt>
                <c:pt idx="14432">
                  <c:v>0.23235</c:v>
                </c:pt>
                <c:pt idx="14433">
                  <c:v>0.23232</c:v>
                </c:pt>
                <c:pt idx="14434">
                  <c:v>0.23227999999999999</c:v>
                </c:pt>
                <c:pt idx="14435">
                  <c:v>0.23224</c:v>
                </c:pt>
                <c:pt idx="14436">
                  <c:v>0.23219999999999999</c:v>
                </c:pt>
                <c:pt idx="14437">
                  <c:v>0.23215</c:v>
                </c:pt>
                <c:pt idx="14438">
                  <c:v>0.23211000000000001</c:v>
                </c:pt>
                <c:pt idx="14439">
                  <c:v>0.23207</c:v>
                </c:pt>
                <c:pt idx="14440">
                  <c:v>0.23202</c:v>
                </c:pt>
                <c:pt idx="14441">
                  <c:v>0.23197999999999999</c:v>
                </c:pt>
                <c:pt idx="14442">
                  <c:v>0.23193</c:v>
                </c:pt>
                <c:pt idx="14443">
                  <c:v>0.23189000000000001</c:v>
                </c:pt>
                <c:pt idx="14444">
                  <c:v>0.23183999999999999</c:v>
                </c:pt>
                <c:pt idx="14445">
                  <c:v>0.23179</c:v>
                </c:pt>
                <c:pt idx="14446">
                  <c:v>0.23174</c:v>
                </c:pt>
                <c:pt idx="14447">
                  <c:v>0.23169000000000001</c:v>
                </c:pt>
                <c:pt idx="14448">
                  <c:v>0.23164000000000001</c:v>
                </c:pt>
                <c:pt idx="14449">
                  <c:v>0.23158999999999999</c:v>
                </c:pt>
                <c:pt idx="14450">
                  <c:v>0.23154</c:v>
                </c:pt>
                <c:pt idx="14451">
                  <c:v>0.23147999999999999</c:v>
                </c:pt>
                <c:pt idx="14452">
                  <c:v>0.23143</c:v>
                </c:pt>
                <c:pt idx="14453">
                  <c:v>0.23136999999999999</c:v>
                </c:pt>
                <c:pt idx="14454">
                  <c:v>0.23132</c:v>
                </c:pt>
                <c:pt idx="14455">
                  <c:v>0.23125999999999999</c:v>
                </c:pt>
                <c:pt idx="14456">
                  <c:v>0.23119999999999999</c:v>
                </c:pt>
                <c:pt idx="14457">
                  <c:v>0.23114000000000001</c:v>
                </c:pt>
                <c:pt idx="14458">
                  <c:v>0.23108000000000001</c:v>
                </c:pt>
                <c:pt idx="14459">
                  <c:v>0.23102</c:v>
                </c:pt>
                <c:pt idx="14460">
                  <c:v>0.23096</c:v>
                </c:pt>
                <c:pt idx="14461">
                  <c:v>0.23089999999999999</c:v>
                </c:pt>
                <c:pt idx="14462">
                  <c:v>0.23083999999999999</c:v>
                </c:pt>
                <c:pt idx="14463">
                  <c:v>0.23078000000000001</c:v>
                </c:pt>
                <c:pt idx="14464">
                  <c:v>0.23071</c:v>
                </c:pt>
                <c:pt idx="14465">
                  <c:v>0.23064999999999999</c:v>
                </c:pt>
                <c:pt idx="14466">
                  <c:v>0.23058000000000001</c:v>
                </c:pt>
                <c:pt idx="14467">
                  <c:v>0.23052</c:v>
                </c:pt>
                <c:pt idx="14468">
                  <c:v>0.23044999999999999</c:v>
                </c:pt>
                <c:pt idx="14469">
                  <c:v>0.23038</c:v>
                </c:pt>
                <c:pt idx="14470">
                  <c:v>0.23030999999999999</c:v>
                </c:pt>
                <c:pt idx="14471">
                  <c:v>0.23024</c:v>
                </c:pt>
                <c:pt idx="14472">
                  <c:v>0.23017000000000001</c:v>
                </c:pt>
                <c:pt idx="14473">
                  <c:v>0.2301</c:v>
                </c:pt>
                <c:pt idx="14474">
                  <c:v>0.23003000000000001</c:v>
                </c:pt>
                <c:pt idx="14475">
                  <c:v>0.22996</c:v>
                </c:pt>
                <c:pt idx="14476">
                  <c:v>0.22989000000000001</c:v>
                </c:pt>
                <c:pt idx="14477">
                  <c:v>0.22980999999999999</c:v>
                </c:pt>
                <c:pt idx="14478">
                  <c:v>0.22974</c:v>
                </c:pt>
                <c:pt idx="14479">
                  <c:v>0.22967000000000001</c:v>
                </c:pt>
                <c:pt idx="14480">
                  <c:v>0.22958999999999999</c:v>
                </c:pt>
                <c:pt idx="14481">
                  <c:v>0.22950999999999999</c:v>
                </c:pt>
                <c:pt idx="14482">
                  <c:v>0.22944000000000001</c:v>
                </c:pt>
                <c:pt idx="14483">
                  <c:v>0.22936000000000001</c:v>
                </c:pt>
                <c:pt idx="14484">
                  <c:v>0.22928000000000001</c:v>
                </c:pt>
                <c:pt idx="14485">
                  <c:v>0.22919999999999999</c:v>
                </c:pt>
                <c:pt idx="14486">
                  <c:v>0.22911999999999999</c:v>
                </c:pt>
                <c:pt idx="14487">
                  <c:v>0.22903999999999999</c:v>
                </c:pt>
                <c:pt idx="14488">
                  <c:v>0.22896</c:v>
                </c:pt>
                <c:pt idx="14489">
                  <c:v>0.22888</c:v>
                </c:pt>
                <c:pt idx="14490">
                  <c:v>0.22878999999999999</c:v>
                </c:pt>
                <c:pt idx="14491">
                  <c:v>0.22871</c:v>
                </c:pt>
                <c:pt idx="14492">
                  <c:v>0.22863</c:v>
                </c:pt>
                <c:pt idx="14493">
                  <c:v>0.22853999999999999</c:v>
                </c:pt>
                <c:pt idx="14494">
                  <c:v>0.22846</c:v>
                </c:pt>
                <c:pt idx="14495">
                  <c:v>0.22836999999999999</c:v>
                </c:pt>
                <c:pt idx="14496">
                  <c:v>0.22828000000000001</c:v>
                </c:pt>
                <c:pt idx="14497">
                  <c:v>0.22819</c:v>
                </c:pt>
                <c:pt idx="14498">
                  <c:v>0.22811000000000001</c:v>
                </c:pt>
                <c:pt idx="14499">
                  <c:v>0.22802</c:v>
                </c:pt>
                <c:pt idx="14500">
                  <c:v>0.22792999999999999</c:v>
                </c:pt>
                <c:pt idx="14501">
                  <c:v>0.22783999999999999</c:v>
                </c:pt>
                <c:pt idx="14502">
                  <c:v>0.22774</c:v>
                </c:pt>
                <c:pt idx="14503">
                  <c:v>0.22764999999999999</c:v>
                </c:pt>
                <c:pt idx="14504">
                  <c:v>0.22756000000000001</c:v>
                </c:pt>
                <c:pt idx="14505">
                  <c:v>0.22747000000000001</c:v>
                </c:pt>
                <c:pt idx="14506">
                  <c:v>0.22736999999999999</c:v>
                </c:pt>
                <c:pt idx="14507">
                  <c:v>0.22728000000000001</c:v>
                </c:pt>
                <c:pt idx="14508">
                  <c:v>0.22717999999999999</c:v>
                </c:pt>
                <c:pt idx="14509">
                  <c:v>0.22708999999999999</c:v>
                </c:pt>
                <c:pt idx="14510">
                  <c:v>0.22699</c:v>
                </c:pt>
                <c:pt idx="14511">
                  <c:v>0.22689000000000001</c:v>
                </c:pt>
                <c:pt idx="14512">
                  <c:v>0.2268</c:v>
                </c:pt>
                <c:pt idx="14513">
                  <c:v>0.22670000000000001</c:v>
                </c:pt>
                <c:pt idx="14514">
                  <c:v>0.2266</c:v>
                </c:pt>
                <c:pt idx="14515">
                  <c:v>0.22650000000000001</c:v>
                </c:pt>
                <c:pt idx="14516">
                  <c:v>0.22639999999999999</c:v>
                </c:pt>
                <c:pt idx="14517">
                  <c:v>0.2263</c:v>
                </c:pt>
                <c:pt idx="14518">
                  <c:v>0.22619</c:v>
                </c:pt>
                <c:pt idx="14519">
                  <c:v>0.22609000000000001</c:v>
                </c:pt>
                <c:pt idx="14520">
                  <c:v>0.22599</c:v>
                </c:pt>
                <c:pt idx="14521">
                  <c:v>0.22589000000000001</c:v>
                </c:pt>
                <c:pt idx="14522">
                  <c:v>0.22578000000000001</c:v>
                </c:pt>
                <c:pt idx="14523">
                  <c:v>0.22567999999999999</c:v>
                </c:pt>
                <c:pt idx="14524">
                  <c:v>0.22556999999999999</c:v>
                </c:pt>
                <c:pt idx="14525">
                  <c:v>0.22547</c:v>
                </c:pt>
                <c:pt idx="14526">
                  <c:v>0.22536</c:v>
                </c:pt>
                <c:pt idx="14527">
                  <c:v>0.22525000000000001</c:v>
                </c:pt>
                <c:pt idx="14528">
                  <c:v>0.22514999999999999</c:v>
                </c:pt>
                <c:pt idx="14529">
                  <c:v>0.22503999999999999</c:v>
                </c:pt>
                <c:pt idx="14530">
                  <c:v>0.22492999999999999</c:v>
                </c:pt>
                <c:pt idx="14531">
                  <c:v>0.22481999999999999</c:v>
                </c:pt>
                <c:pt idx="14532">
                  <c:v>0.22470999999999999</c:v>
                </c:pt>
                <c:pt idx="14533">
                  <c:v>0.22459999999999999</c:v>
                </c:pt>
                <c:pt idx="14534">
                  <c:v>0.22449</c:v>
                </c:pt>
                <c:pt idx="14535">
                  <c:v>0.22438</c:v>
                </c:pt>
                <c:pt idx="14536">
                  <c:v>0.22425999999999999</c:v>
                </c:pt>
                <c:pt idx="14537">
                  <c:v>0.22414999999999999</c:v>
                </c:pt>
                <c:pt idx="14538">
                  <c:v>0.22403999999999999</c:v>
                </c:pt>
                <c:pt idx="14539">
                  <c:v>0.22392000000000001</c:v>
                </c:pt>
                <c:pt idx="14540">
                  <c:v>0.22381000000000001</c:v>
                </c:pt>
                <c:pt idx="14541">
                  <c:v>0.22369</c:v>
                </c:pt>
                <c:pt idx="14542">
                  <c:v>0.22358</c:v>
                </c:pt>
                <c:pt idx="14543">
                  <c:v>0.22345999999999999</c:v>
                </c:pt>
                <c:pt idx="14544">
                  <c:v>0.22334000000000001</c:v>
                </c:pt>
                <c:pt idx="14545">
                  <c:v>0.22323000000000001</c:v>
                </c:pt>
                <c:pt idx="14546">
                  <c:v>0.22311</c:v>
                </c:pt>
                <c:pt idx="14547">
                  <c:v>0.22298999999999999</c:v>
                </c:pt>
                <c:pt idx="14548">
                  <c:v>0.22287000000000001</c:v>
                </c:pt>
                <c:pt idx="14549">
                  <c:v>0.22275</c:v>
                </c:pt>
                <c:pt idx="14550">
                  <c:v>0.22262999999999999</c:v>
                </c:pt>
                <c:pt idx="14551">
                  <c:v>0.22251000000000001</c:v>
                </c:pt>
                <c:pt idx="14552">
                  <c:v>0.22239</c:v>
                </c:pt>
                <c:pt idx="14553">
                  <c:v>0.22226000000000001</c:v>
                </c:pt>
                <c:pt idx="14554">
                  <c:v>0.22214</c:v>
                </c:pt>
                <c:pt idx="14555">
                  <c:v>0.22202</c:v>
                </c:pt>
                <c:pt idx="14556">
                  <c:v>0.22189</c:v>
                </c:pt>
                <c:pt idx="14557">
                  <c:v>0.22176999999999999</c:v>
                </c:pt>
                <c:pt idx="14558">
                  <c:v>0.22164</c:v>
                </c:pt>
                <c:pt idx="14559">
                  <c:v>0.22151999999999999</c:v>
                </c:pt>
                <c:pt idx="14560">
                  <c:v>0.22139</c:v>
                </c:pt>
                <c:pt idx="14561">
                  <c:v>0.22126999999999999</c:v>
                </c:pt>
                <c:pt idx="14562">
                  <c:v>0.22114</c:v>
                </c:pt>
                <c:pt idx="14563">
                  <c:v>0.22101000000000001</c:v>
                </c:pt>
                <c:pt idx="14564">
                  <c:v>0.22087999999999999</c:v>
                </c:pt>
                <c:pt idx="14565">
                  <c:v>0.22075</c:v>
                </c:pt>
                <c:pt idx="14566">
                  <c:v>0.22062999999999999</c:v>
                </c:pt>
                <c:pt idx="14567">
                  <c:v>0.2205</c:v>
                </c:pt>
                <c:pt idx="14568">
                  <c:v>0.22037000000000001</c:v>
                </c:pt>
                <c:pt idx="14569">
                  <c:v>0.22023999999999999</c:v>
                </c:pt>
                <c:pt idx="14570">
                  <c:v>0.22009999999999999</c:v>
                </c:pt>
                <c:pt idx="14571">
                  <c:v>0.21997</c:v>
                </c:pt>
                <c:pt idx="14572">
                  <c:v>0.21984000000000001</c:v>
                </c:pt>
                <c:pt idx="14573">
                  <c:v>0.21970999999999999</c:v>
                </c:pt>
                <c:pt idx="14574">
                  <c:v>0.21958</c:v>
                </c:pt>
                <c:pt idx="14575">
                  <c:v>0.21944</c:v>
                </c:pt>
                <c:pt idx="14576">
                  <c:v>0.21931</c:v>
                </c:pt>
                <c:pt idx="14577">
                  <c:v>0.21917</c:v>
                </c:pt>
                <c:pt idx="14578">
                  <c:v>0.21904000000000001</c:v>
                </c:pt>
                <c:pt idx="14579">
                  <c:v>0.21890000000000001</c:v>
                </c:pt>
                <c:pt idx="14580">
                  <c:v>0.21876999999999999</c:v>
                </c:pt>
                <c:pt idx="14581">
                  <c:v>0.21862999999999999</c:v>
                </c:pt>
                <c:pt idx="14582">
                  <c:v>0.21848999999999999</c:v>
                </c:pt>
                <c:pt idx="14583">
                  <c:v>0.21836</c:v>
                </c:pt>
                <c:pt idx="14584">
                  <c:v>0.21822</c:v>
                </c:pt>
                <c:pt idx="14585">
                  <c:v>0.21808</c:v>
                </c:pt>
                <c:pt idx="14586">
                  <c:v>0.21793999999999999</c:v>
                </c:pt>
                <c:pt idx="14587">
                  <c:v>0.21779999999999999</c:v>
                </c:pt>
                <c:pt idx="14588">
                  <c:v>0.21765999999999999</c:v>
                </c:pt>
                <c:pt idx="14589">
                  <c:v>0.21751999999999999</c:v>
                </c:pt>
                <c:pt idx="14590">
                  <c:v>0.21737999999999999</c:v>
                </c:pt>
                <c:pt idx="14591">
                  <c:v>0.21723999999999999</c:v>
                </c:pt>
                <c:pt idx="14592">
                  <c:v>0.21709999999999999</c:v>
                </c:pt>
                <c:pt idx="14593">
                  <c:v>0.21695999999999999</c:v>
                </c:pt>
                <c:pt idx="14594">
                  <c:v>0.21682000000000001</c:v>
                </c:pt>
                <c:pt idx="14595">
                  <c:v>0.21667</c:v>
                </c:pt>
                <c:pt idx="14596">
                  <c:v>0.21653</c:v>
                </c:pt>
                <c:pt idx="14597">
                  <c:v>0.21639</c:v>
                </c:pt>
                <c:pt idx="14598">
                  <c:v>0.21623999999999999</c:v>
                </c:pt>
                <c:pt idx="14599">
                  <c:v>0.21609999999999999</c:v>
                </c:pt>
                <c:pt idx="14600">
                  <c:v>0.21595</c:v>
                </c:pt>
                <c:pt idx="14601">
                  <c:v>0.21581</c:v>
                </c:pt>
                <c:pt idx="14602">
                  <c:v>0.21565999999999999</c:v>
                </c:pt>
                <c:pt idx="14603">
                  <c:v>0.21551000000000001</c:v>
                </c:pt>
                <c:pt idx="14604">
                  <c:v>0.21537000000000001</c:v>
                </c:pt>
                <c:pt idx="14605">
                  <c:v>0.21521999999999999</c:v>
                </c:pt>
                <c:pt idx="14606">
                  <c:v>0.21507000000000001</c:v>
                </c:pt>
                <c:pt idx="14607">
                  <c:v>0.21492</c:v>
                </c:pt>
                <c:pt idx="14608">
                  <c:v>0.21476999999999999</c:v>
                </c:pt>
                <c:pt idx="14609">
                  <c:v>0.21462000000000001</c:v>
                </c:pt>
                <c:pt idx="14610">
                  <c:v>0.21446999999999999</c:v>
                </c:pt>
                <c:pt idx="14611">
                  <c:v>0.21432000000000001</c:v>
                </c:pt>
                <c:pt idx="14612">
                  <c:v>0.21417</c:v>
                </c:pt>
                <c:pt idx="14613">
                  <c:v>0.21401999999999999</c:v>
                </c:pt>
                <c:pt idx="14614">
                  <c:v>0.21387</c:v>
                </c:pt>
                <c:pt idx="14615">
                  <c:v>0.21371999999999999</c:v>
                </c:pt>
                <c:pt idx="14616">
                  <c:v>0.21357000000000001</c:v>
                </c:pt>
                <c:pt idx="14617">
                  <c:v>0.21340999999999999</c:v>
                </c:pt>
                <c:pt idx="14618">
                  <c:v>0.21326000000000001</c:v>
                </c:pt>
                <c:pt idx="14619">
                  <c:v>0.21310999999999999</c:v>
                </c:pt>
                <c:pt idx="14620">
                  <c:v>0.21295</c:v>
                </c:pt>
                <c:pt idx="14621">
                  <c:v>0.21279999999999999</c:v>
                </c:pt>
                <c:pt idx="14622">
                  <c:v>0.21265000000000001</c:v>
                </c:pt>
                <c:pt idx="14623">
                  <c:v>0.21249000000000001</c:v>
                </c:pt>
                <c:pt idx="14624">
                  <c:v>0.21234</c:v>
                </c:pt>
                <c:pt idx="14625">
                  <c:v>0.21218000000000001</c:v>
                </c:pt>
                <c:pt idx="14626">
                  <c:v>0.21203</c:v>
                </c:pt>
                <c:pt idx="14627">
                  <c:v>0.21187</c:v>
                </c:pt>
                <c:pt idx="14628">
                  <c:v>0.21171000000000001</c:v>
                </c:pt>
                <c:pt idx="14629">
                  <c:v>0.21156</c:v>
                </c:pt>
                <c:pt idx="14630">
                  <c:v>0.2114</c:v>
                </c:pt>
                <c:pt idx="14631">
                  <c:v>0.21124000000000001</c:v>
                </c:pt>
                <c:pt idx="14632">
                  <c:v>0.21107999999999999</c:v>
                </c:pt>
                <c:pt idx="14633">
                  <c:v>0.21092</c:v>
                </c:pt>
                <c:pt idx="14634">
                  <c:v>0.21077000000000001</c:v>
                </c:pt>
                <c:pt idx="14635">
                  <c:v>0.21060999999999999</c:v>
                </c:pt>
                <c:pt idx="14636">
                  <c:v>0.21045</c:v>
                </c:pt>
                <c:pt idx="14637">
                  <c:v>0.21029</c:v>
                </c:pt>
                <c:pt idx="14638">
                  <c:v>0.21013000000000001</c:v>
                </c:pt>
                <c:pt idx="14639">
                  <c:v>0.20996999999999999</c:v>
                </c:pt>
                <c:pt idx="14640">
                  <c:v>0.20979999999999999</c:v>
                </c:pt>
                <c:pt idx="14641">
                  <c:v>0.20963999999999999</c:v>
                </c:pt>
                <c:pt idx="14642">
                  <c:v>0.20948</c:v>
                </c:pt>
                <c:pt idx="14643">
                  <c:v>0.20932000000000001</c:v>
                </c:pt>
                <c:pt idx="14644">
                  <c:v>0.20916000000000001</c:v>
                </c:pt>
                <c:pt idx="14645">
                  <c:v>0.20899000000000001</c:v>
                </c:pt>
                <c:pt idx="14646">
                  <c:v>0.20882999999999999</c:v>
                </c:pt>
                <c:pt idx="14647">
                  <c:v>0.20866999999999999</c:v>
                </c:pt>
                <c:pt idx="14648">
                  <c:v>0.20849999999999999</c:v>
                </c:pt>
                <c:pt idx="14649">
                  <c:v>0.20834</c:v>
                </c:pt>
                <c:pt idx="14650">
                  <c:v>0.20816999999999999</c:v>
                </c:pt>
                <c:pt idx="14651">
                  <c:v>0.20801</c:v>
                </c:pt>
                <c:pt idx="14652">
                  <c:v>0.20784</c:v>
                </c:pt>
                <c:pt idx="14653">
                  <c:v>0.20768</c:v>
                </c:pt>
                <c:pt idx="14654">
                  <c:v>0.20751</c:v>
                </c:pt>
                <c:pt idx="14655">
                  <c:v>0.20735000000000001</c:v>
                </c:pt>
                <c:pt idx="14656">
                  <c:v>0.20718</c:v>
                </c:pt>
                <c:pt idx="14657">
                  <c:v>0.20701</c:v>
                </c:pt>
                <c:pt idx="14658">
                  <c:v>0.20684</c:v>
                </c:pt>
                <c:pt idx="14659">
                  <c:v>0.20668</c:v>
                </c:pt>
                <c:pt idx="14660">
                  <c:v>0.20651</c:v>
                </c:pt>
                <c:pt idx="14661">
                  <c:v>0.20634</c:v>
                </c:pt>
                <c:pt idx="14662">
                  <c:v>0.20616999999999999</c:v>
                </c:pt>
                <c:pt idx="14663">
                  <c:v>0.20599999999999999</c:v>
                </c:pt>
                <c:pt idx="14664">
                  <c:v>0.20583000000000001</c:v>
                </c:pt>
                <c:pt idx="14665">
                  <c:v>0.20566000000000001</c:v>
                </c:pt>
                <c:pt idx="14666">
                  <c:v>0.20549000000000001</c:v>
                </c:pt>
                <c:pt idx="14667">
                  <c:v>0.20532</c:v>
                </c:pt>
                <c:pt idx="14668">
                  <c:v>0.20515</c:v>
                </c:pt>
                <c:pt idx="14669">
                  <c:v>0.20498</c:v>
                </c:pt>
                <c:pt idx="14670">
                  <c:v>0.20480999999999999</c:v>
                </c:pt>
                <c:pt idx="14671">
                  <c:v>0.20463999999999999</c:v>
                </c:pt>
                <c:pt idx="14672">
                  <c:v>0.20447000000000001</c:v>
                </c:pt>
                <c:pt idx="14673">
                  <c:v>0.20430000000000001</c:v>
                </c:pt>
                <c:pt idx="14674">
                  <c:v>0.20412</c:v>
                </c:pt>
                <c:pt idx="14675">
                  <c:v>0.20394999999999999</c:v>
                </c:pt>
                <c:pt idx="14676">
                  <c:v>0.20377999999999999</c:v>
                </c:pt>
                <c:pt idx="14677">
                  <c:v>0.20361000000000001</c:v>
                </c:pt>
                <c:pt idx="14678">
                  <c:v>0.20343</c:v>
                </c:pt>
                <c:pt idx="14679">
                  <c:v>0.20326</c:v>
                </c:pt>
                <c:pt idx="14680">
                  <c:v>0.20308999999999999</c:v>
                </c:pt>
                <c:pt idx="14681">
                  <c:v>0.20291999999999999</c:v>
                </c:pt>
                <c:pt idx="14682">
                  <c:v>0.20276</c:v>
                </c:pt>
                <c:pt idx="14683">
                  <c:v>0.20258999999999999</c:v>
                </c:pt>
                <c:pt idx="14684">
                  <c:v>0.20241999999999999</c:v>
                </c:pt>
                <c:pt idx="14685">
                  <c:v>0.20226</c:v>
                </c:pt>
                <c:pt idx="14686">
                  <c:v>0.20208999999999999</c:v>
                </c:pt>
                <c:pt idx="14687">
                  <c:v>0.20193</c:v>
                </c:pt>
                <c:pt idx="14688">
                  <c:v>0.20177</c:v>
                </c:pt>
                <c:pt idx="14689">
                  <c:v>0.20161000000000001</c:v>
                </c:pt>
                <c:pt idx="14690">
                  <c:v>0.20144000000000001</c:v>
                </c:pt>
                <c:pt idx="14691">
                  <c:v>0.20129</c:v>
                </c:pt>
                <c:pt idx="14692">
                  <c:v>0.20113</c:v>
                </c:pt>
                <c:pt idx="14693">
                  <c:v>0.20097000000000001</c:v>
                </c:pt>
                <c:pt idx="14694">
                  <c:v>0.20080999999999999</c:v>
                </c:pt>
                <c:pt idx="14695">
                  <c:v>0.20066000000000001</c:v>
                </c:pt>
                <c:pt idx="14696">
                  <c:v>0.20050000000000001</c:v>
                </c:pt>
                <c:pt idx="14697">
                  <c:v>0.20035</c:v>
                </c:pt>
                <c:pt idx="14698">
                  <c:v>0.20019000000000001</c:v>
                </c:pt>
                <c:pt idx="14699">
                  <c:v>0.20004</c:v>
                </c:pt>
                <c:pt idx="14700">
                  <c:v>0.19989000000000001</c:v>
                </c:pt>
                <c:pt idx="14701">
                  <c:v>0.19974</c:v>
                </c:pt>
                <c:pt idx="14702">
                  <c:v>0.19958999999999999</c:v>
                </c:pt>
                <c:pt idx="14703">
                  <c:v>0.19944999999999999</c:v>
                </c:pt>
                <c:pt idx="14704">
                  <c:v>0.1993</c:v>
                </c:pt>
                <c:pt idx="14705">
                  <c:v>0.19914999999999999</c:v>
                </c:pt>
                <c:pt idx="14706">
                  <c:v>0.19900999999999999</c:v>
                </c:pt>
                <c:pt idx="14707">
                  <c:v>0.19886000000000001</c:v>
                </c:pt>
                <c:pt idx="14708">
                  <c:v>0.19872000000000001</c:v>
                </c:pt>
                <c:pt idx="14709">
                  <c:v>0.19858000000000001</c:v>
                </c:pt>
                <c:pt idx="14710">
                  <c:v>0.19844000000000001</c:v>
                </c:pt>
                <c:pt idx="14711">
                  <c:v>0.1983</c:v>
                </c:pt>
                <c:pt idx="14712">
                  <c:v>0.19816</c:v>
                </c:pt>
                <c:pt idx="14713">
                  <c:v>0.19802</c:v>
                </c:pt>
                <c:pt idx="14714">
                  <c:v>0.19788</c:v>
                </c:pt>
                <c:pt idx="14715">
                  <c:v>0.19775000000000001</c:v>
                </c:pt>
                <c:pt idx="14716">
                  <c:v>0.19761000000000001</c:v>
                </c:pt>
                <c:pt idx="14717">
                  <c:v>0.19747999999999999</c:v>
                </c:pt>
                <c:pt idx="14718">
                  <c:v>0.19733999999999999</c:v>
                </c:pt>
                <c:pt idx="14719">
                  <c:v>0.19721</c:v>
                </c:pt>
                <c:pt idx="14720">
                  <c:v>0.19708000000000001</c:v>
                </c:pt>
                <c:pt idx="14721">
                  <c:v>0.19694999999999999</c:v>
                </c:pt>
                <c:pt idx="14722">
                  <c:v>0.19681999999999999</c:v>
                </c:pt>
                <c:pt idx="14723">
                  <c:v>0.19669</c:v>
                </c:pt>
                <c:pt idx="14724">
                  <c:v>0.19656000000000001</c:v>
                </c:pt>
                <c:pt idx="14725">
                  <c:v>0.19644</c:v>
                </c:pt>
                <c:pt idx="14726">
                  <c:v>0.19631000000000001</c:v>
                </c:pt>
                <c:pt idx="14727">
                  <c:v>0.19619</c:v>
                </c:pt>
                <c:pt idx="14728">
                  <c:v>0.19606000000000001</c:v>
                </c:pt>
                <c:pt idx="14729">
                  <c:v>0.19594</c:v>
                </c:pt>
                <c:pt idx="14730">
                  <c:v>0.19581999999999999</c:v>
                </c:pt>
                <c:pt idx="14731">
                  <c:v>0.19570000000000001</c:v>
                </c:pt>
                <c:pt idx="14732">
                  <c:v>0.19558</c:v>
                </c:pt>
                <c:pt idx="14733">
                  <c:v>0.19545999999999999</c:v>
                </c:pt>
                <c:pt idx="14734">
                  <c:v>0.19534000000000001</c:v>
                </c:pt>
                <c:pt idx="14735">
                  <c:v>0.19522</c:v>
                </c:pt>
                <c:pt idx="14736">
                  <c:v>0.19511000000000001</c:v>
                </c:pt>
                <c:pt idx="14737">
                  <c:v>0.19499</c:v>
                </c:pt>
                <c:pt idx="14738">
                  <c:v>0.19488</c:v>
                </c:pt>
                <c:pt idx="14739">
                  <c:v>0.19475999999999999</c:v>
                </c:pt>
                <c:pt idx="14740">
                  <c:v>0.19464000000000001</c:v>
                </c:pt>
                <c:pt idx="14741">
                  <c:v>0.19452</c:v>
                </c:pt>
                <c:pt idx="14742">
                  <c:v>0.19441</c:v>
                </c:pt>
                <c:pt idx="14743">
                  <c:v>0.19428999999999999</c:v>
                </c:pt>
                <c:pt idx="14744">
                  <c:v>0.19417000000000001</c:v>
                </c:pt>
                <c:pt idx="14745">
                  <c:v>0.19405</c:v>
                </c:pt>
                <c:pt idx="14746">
                  <c:v>0.19392999999999999</c:v>
                </c:pt>
                <c:pt idx="14747">
                  <c:v>0.19381000000000001</c:v>
                </c:pt>
                <c:pt idx="14748">
                  <c:v>0.19369</c:v>
                </c:pt>
                <c:pt idx="14749">
                  <c:v>0.19356999999999999</c:v>
                </c:pt>
                <c:pt idx="14750">
                  <c:v>0.19345000000000001</c:v>
                </c:pt>
                <c:pt idx="14751">
                  <c:v>0.19333</c:v>
                </c:pt>
                <c:pt idx="14752">
                  <c:v>0.19320000000000001</c:v>
                </c:pt>
                <c:pt idx="14753">
                  <c:v>0.19308</c:v>
                </c:pt>
                <c:pt idx="14754">
                  <c:v>0.19295999999999999</c:v>
                </c:pt>
                <c:pt idx="14755">
                  <c:v>0.19283</c:v>
                </c:pt>
                <c:pt idx="14756">
                  <c:v>0.19270999999999999</c:v>
                </c:pt>
                <c:pt idx="14757">
                  <c:v>0.19259000000000001</c:v>
                </c:pt>
                <c:pt idx="14758">
                  <c:v>0.19245999999999999</c:v>
                </c:pt>
                <c:pt idx="14759">
                  <c:v>0.19234000000000001</c:v>
                </c:pt>
                <c:pt idx="14760">
                  <c:v>0.19220999999999999</c:v>
                </c:pt>
                <c:pt idx="14761">
                  <c:v>0.19208</c:v>
                </c:pt>
                <c:pt idx="14762">
                  <c:v>0.19195999999999999</c:v>
                </c:pt>
                <c:pt idx="14763">
                  <c:v>0.19183</c:v>
                </c:pt>
                <c:pt idx="14764">
                  <c:v>0.19170000000000001</c:v>
                </c:pt>
                <c:pt idx="14765">
                  <c:v>0.19156999999999999</c:v>
                </c:pt>
                <c:pt idx="14766">
                  <c:v>0.19145000000000001</c:v>
                </c:pt>
                <c:pt idx="14767">
                  <c:v>0.19131999999999999</c:v>
                </c:pt>
                <c:pt idx="14768">
                  <c:v>0.19119</c:v>
                </c:pt>
                <c:pt idx="14769">
                  <c:v>0.19106000000000001</c:v>
                </c:pt>
                <c:pt idx="14770">
                  <c:v>0.19092999999999999</c:v>
                </c:pt>
                <c:pt idx="14771">
                  <c:v>0.1908</c:v>
                </c:pt>
                <c:pt idx="14772">
                  <c:v>0.19067000000000001</c:v>
                </c:pt>
                <c:pt idx="14773">
                  <c:v>0.19053999999999999</c:v>
                </c:pt>
                <c:pt idx="14774">
                  <c:v>0.19040000000000001</c:v>
                </c:pt>
                <c:pt idx="14775">
                  <c:v>0.19026999999999999</c:v>
                </c:pt>
                <c:pt idx="14776">
                  <c:v>0.19014</c:v>
                </c:pt>
                <c:pt idx="14777">
                  <c:v>0.19001000000000001</c:v>
                </c:pt>
                <c:pt idx="14778">
                  <c:v>0.18987000000000001</c:v>
                </c:pt>
                <c:pt idx="14779">
                  <c:v>0.18973999999999999</c:v>
                </c:pt>
                <c:pt idx="14780">
                  <c:v>0.18959999999999999</c:v>
                </c:pt>
                <c:pt idx="14781">
                  <c:v>0.18947</c:v>
                </c:pt>
                <c:pt idx="14782">
                  <c:v>0.18933</c:v>
                </c:pt>
                <c:pt idx="14783">
                  <c:v>0.18920000000000001</c:v>
                </c:pt>
                <c:pt idx="14784">
                  <c:v>0.18906000000000001</c:v>
                </c:pt>
                <c:pt idx="14785">
                  <c:v>0.18892999999999999</c:v>
                </c:pt>
                <c:pt idx="14786">
                  <c:v>0.18879000000000001</c:v>
                </c:pt>
                <c:pt idx="14787">
                  <c:v>0.18865000000000001</c:v>
                </c:pt>
                <c:pt idx="14788">
                  <c:v>0.18851999999999999</c:v>
                </c:pt>
                <c:pt idx="14789">
                  <c:v>0.18837999999999999</c:v>
                </c:pt>
                <c:pt idx="14790">
                  <c:v>0.18823999999999999</c:v>
                </c:pt>
                <c:pt idx="14791">
                  <c:v>0.18809999999999999</c:v>
                </c:pt>
                <c:pt idx="14792">
                  <c:v>0.18797</c:v>
                </c:pt>
                <c:pt idx="14793">
                  <c:v>0.18783</c:v>
                </c:pt>
                <c:pt idx="14794">
                  <c:v>0.18769</c:v>
                </c:pt>
                <c:pt idx="14795">
                  <c:v>0.18754999999999999</c:v>
                </c:pt>
                <c:pt idx="14796">
                  <c:v>0.18740999999999999</c:v>
                </c:pt>
                <c:pt idx="14797">
                  <c:v>0.18726999999999999</c:v>
                </c:pt>
                <c:pt idx="14798">
                  <c:v>0.18712999999999999</c:v>
                </c:pt>
                <c:pt idx="14799">
                  <c:v>0.18698999999999999</c:v>
                </c:pt>
                <c:pt idx="14800">
                  <c:v>0.18684000000000001</c:v>
                </c:pt>
                <c:pt idx="14801">
                  <c:v>0.1867</c:v>
                </c:pt>
                <c:pt idx="14802">
                  <c:v>0.18656</c:v>
                </c:pt>
                <c:pt idx="14803">
                  <c:v>0.18642</c:v>
                </c:pt>
                <c:pt idx="14804">
                  <c:v>0.18628</c:v>
                </c:pt>
                <c:pt idx="14805">
                  <c:v>0.18612999999999999</c:v>
                </c:pt>
                <c:pt idx="14806">
                  <c:v>0.18598999999999999</c:v>
                </c:pt>
                <c:pt idx="14807">
                  <c:v>0.18584999999999999</c:v>
                </c:pt>
                <c:pt idx="14808">
                  <c:v>0.1857</c:v>
                </c:pt>
                <c:pt idx="14809">
                  <c:v>0.18556</c:v>
                </c:pt>
                <c:pt idx="14810">
                  <c:v>0.18540999999999999</c:v>
                </c:pt>
                <c:pt idx="14811">
                  <c:v>0.18526999999999999</c:v>
                </c:pt>
                <c:pt idx="14812">
                  <c:v>0.18512000000000001</c:v>
                </c:pt>
                <c:pt idx="14813">
                  <c:v>0.18498000000000001</c:v>
                </c:pt>
                <c:pt idx="14814">
                  <c:v>0.18482999999999999</c:v>
                </c:pt>
                <c:pt idx="14815">
                  <c:v>0.18468000000000001</c:v>
                </c:pt>
                <c:pt idx="14816">
                  <c:v>0.18454000000000001</c:v>
                </c:pt>
                <c:pt idx="14817">
                  <c:v>0.18439</c:v>
                </c:pt>
                <c:pt idx="14818">
                  <c:v>0.18423999999999999</c:v>
                </c:pt>
                <c:pt idx="14819">
                  <c:v>0.18410000000000001</c:v>
                </c:pt>
                <c:pt idx="14820">
                  <c:v>0.18395</c:v>
                </c:pt>
                <c:pt idx="14821">
                  <c:v>0.18379999999999999</c:v>
                </c:pt>
                <c:pt idx="14822">
                  <c:v>0.18365000000000001</c:v>
                </c:pt>
                <c:pt idx="14823">
                  <c:v>0.1835</c:v>
                </c:pt>
                <c:pt idx="14824">
                  <c:v>0.18335000000000001</c:v>
                </c:pt>
                <c:pt idx="14825">
                  <c:v>0.1832</c:v>
                </c:pt>
                <c:pt idx="14826">
                  <c:v>0.18304999999999999</c:v>
                </c:pt>
                <c:pt idx="14827">
                  <c:v>0.18290000000000001</c:v>
                </c:pt>
                <c:pt idx="14828">
                  <c:v>0.18275</c:v>
                </c:pt>
                <c:pt idx="14829">
                  <c:v>0.18260000000000001</c:v>
                </c:pt>
                <c:pt idx="14830">
                  <c:v>0.18245</c:v>
                </c:pt>
                <c:pt idx="14831">
                  <c:v>0.18229999999999999</c:v>
                </c:pt>
                <c:pt idx="14832">
                  <c:v>0.18215000000000001</c:v>
                </c:pt>
                <c:pt idx="14833">
                  <c:v>0.18199000000000001</c:v>
                </c:pt>
                <c:pt idx="14834">
                  <c:v>0.18184</c:v>
                </c:pt>
                <c:pt idx="14835">
                  <c:v>0.18168999999999999</c:v>
                </c:pt>
                <c:pt idx="14836">
                  <c:v>0.18154000000000001</c:v>
                </c:pt>
                <c:pt idx="14837">
                  <c:v>0.18138000000000001</c:v>
                </c:pt>
                <c:pt idx="14838">
                  <c:v>0.18123</c:v>
                </c:pt>
                <c:pt idx="14839">
                  <c:v>0.18107999999999999</c:v>
                </c:pt>
                <c:pt idx="14840">
                  <c:v>0.18092</c:v>
                </c:pt>
                <c:pt idx="14841">
                  <c:v>0.18076999999999999</c:v>
                </c:pt>
                <c:pt idx="14842">
                  <c:v>0.18060999999999999</c:v>
                </c:pt>
                <c:pt idx="14843">
                  <c:v>0.18046000000000001</c:v>
                </c:pt>
                <c:pt idx="14844">
                  <c:v>0.18029999999999999</c:v>
                </c:pt>
                <c:pt idx="14845">
                  <c:v>0.18015</c:v>
                </c:pt>
                <c:pt idx="14846">
                  <c:v>0.17999000000000001</c:v>
                </c:pt>
                <c:pt idx="14847">
                  <c:v>0.17984</c:v>
                </c:pt>
                <c:pt idx="14848">
                  <c:v>0.17968000000000001</c:v>
                </c:pt>
                <c:pt idx="14849">
                  <c:v>0.17953</c:v>
                </c:pt>
                <c:pt idx="14850">
                  <c:v>0.17937</c:v>
                </c:pt>
                <c:pt idx="14851">
                  <c:v>0.17921000000000001</c:v>
                </c:pt>
                <c:pt idx="14852">
                  <c:v>0.17906</c:v>
                </c:pt>
                <c:pt idx="14853">
                  <c:v>0.1789</c:v>
                </c:pt>
                <c:pt idx="14854">
                  <c:v>0.17874000000000001</c:v>
                </c:pt>
                <c:pt idx="14855">
                  <c:v>0.17857999999999999</c:v>
                </c:pt>
                <c:pt idx="14856">
                  <c:v>0.17843000000000001</c:v>
                </c:pt>
                <c:pt idx="14857">
                  <c:v>0.17827000000000001</c:v>
                </c:pt>
                <c:pt idx="14858">
                  <c:v>0.17810999999999999</c:v>
                </c:pt>
                <c:pt idx="14859">
                  <c:v>0.17795</c:v>
                </c:pt>
                <c:pt idx="14860">
                  <c:v>0.17779</c:v>
                </c:pt>
                <c:pt idx="14861">
                  <c:v>0.17763000000000001</c:v>
                </c:pt>
                <c:pt idx="14862">
                  <c:v>0.17746999999999999</c:v>
                </c:pt>
                <c:pt idx="14863">
                  <c:v>0.17731</c:v>
                </c:pt>
                <c:pt idx="14864">
                  <c:v>0.17715</c:v>
                </c:pt>
                <c:pt idx="14865">
                  <c:v>0.17699000000000001</c:v>
                </c:pt>
                <c:pt idx="14866">
                  <c:v>0.17682999999999999</c:v>
                </c:pt>
                <c:pt idx="14867">
                  <c:v>0.17666999999999999</c:v>
                </c:pt>
                <c:pt idx="14868">
                  <c:v>0.17651</c:v>
                </c:pt>
                <c:pt idx="14869">
                  <c:v>0.17635000000000001</c:v>
                </c:pt>
                <c:pt idx="14870">
                  <c:v>0.17619000000000001</c:v>
                </c:pt>
                <c:pt idx="14871">
                  <c:v>0.17602999999999999</c:v>
                </c:pt>
                <c:pt idx="14872">
                  <c:v>0.17587</c:v>
                </c:pt>
                <c:pt idx="14873">
                  <c:v>0.1757</c:v>
                </c:pt>
                <c:pt idx="14874">
                  <c:v>0.17554</c:v>
                </c:pt>
                <c:pt idx="14875">
                  <c:v>0.17538000000000001</c:v>
                </c:pt>
                <c:pt idx="14876">
                  <c:v>0.17521999999999999</c:v>
                </c:pt>
                <c:pt idx="14877">
                  <c:v>0.17505000000000001</c:v>
                </c:pt>
                <c:pt idx="14878">
                  <c:v>0.17488999999999999</c:v>
                </c:pt>
                <c:pt idx="14879">
                  <c:v>0.17473</c:v>
                </c:pt>
                <c:pt idx="14880">
                  <c:v>0.17455999999999999</c:v>
                </c:pt>
                <c:pt idx="14881">
                  <c:v>0.1744</c:v>
                </c:pt>
                <c:pt idx="14882">
                  <c:v>0.17423</c:v>
                </c:pt>
                <c:pt idx="14883">
                  <c:v>0.17407</c:v>
                </c:pt>
                <c:pt idx="14884">
                  <c:v>0.17391000000000001</c:v>
                </c:pt>
                <c:pt idx="14885">
                  <c:v>0.17374000000000001</c:v>
                </c:pt>
                <c:pt idx="14886">
                  <c:v>0.17358000000000001</c:v>
                </c:pt>
                <c:pt idx="14887">
                  <c:v>0.17341000000000001</c:v>
                </c:pt>
                <c:pt idx="14888">
                  <c:v>0.17324999999999999</c:v>
                </c:pt>
                <c:pt idx="14889">
                  <c:v>0.17308000000000001</c:v>
                </c:pt>
                <c:pt idx="14890">
                  <c:v>0.17291000000000001</c:v>
                </c:pt>
                <c:pt idx="14891">
                  <c:v>0.17274999999999999</c:v>
                </c:pt>
                <c:pt idx="14892">
                  <c:v>0.17258000000000001</c:v>
                </c:pt>
                <c:pt idx="14893">
                  <c:v>0.17241999999999999</c:v>
                </c:pt>
                <c:pt idx="14894">
                  <c:v>0.17224999999999999</c:v>
                </c:pt>
                <c:pt idx="14895">
                  <c:v>0.17208000000000001</c:v>
                </c:pt>
                <c:pt idx="14896">
                  <c:v>0.17191999999999999</c:v>
                </c:pt>
                <c:pt idx="14897">
                  <c:v>0.17175000000000001</c:v>
                </c:pt>
                <c:pt idx="14898">
                  <c:v>0.17158000000000001</c:v>
                </c:pt>
                <c:pt idx="14899">
                  <c:v>0.17141999999999999</c:v>
                </c:pt>
                <c:pt idx="14900">
                  <c:v>0.17125000000000001</c:v>
                </c:pt>
                <c:pt idx="14901">
                  <c:v>0.17108000000000001</c:v>
                </c:pt>
                <c:pt idx="14902">
                  <c:v>0.17091000000000001</c:v>
                </c:pt>
                <c:pt idx="14903">
                  <c:v>0.17075000000000001</c:v>
                </c:pt>
                <c:pt idx="14904">
                  <c:v>0.17058000000000001</c:v>
                </c:pt>
                <c:pt idx="14905">
                  <c:v>0.17041999999999999</c:v>
                </c:pt>
                <c:pt idx="14906">
                  <c:v>0.17025000000000001</c:v>
                </c:pt>
                <c:pt idx="14907">
                  <c:v>0.17008999999999999</c:v>
                </c:pt>
                <c:pt idx="14908">
                  <c:v>0.16993</c:v>
                </c:pt>
                <c:pt idx="14909">
                  <c:v>0.16975999999999999</c:v>
                </c:pt>
                <c:pt idx="14910">
                  <c:v>0.1696</c:v>
                </c:pt>
                <c:pt idx="14911">
                  <c:v>0.16944000000000001</c:v>
                </c:pt>
                <c:pt idx="14912">
                  <c:v>0.16928000000000001</c:v>
                </c:pt>
                <c:pt idx="14913">
                  <c:v>0.16913</c:v>
                </c:pt>
                <c:pt idx="14914">
                  <c:v>0.16897000000000001</c:v>
                </c:pt>
                <c:pt idx="14915">
                  <c:v>0.16880999999999999</c:v>
                </c:pt>
                <c:pt idx="14916">
                  <c:v>0.16866</c:v>
                </c:pt>
                <c:pt idx="14917">
                  <c:v>0.16850000000000001</c:v>
                </c:pt>
                <c:pt idx="14918">
                  <c:v>0.16835</c:v>
                </c:pt>
                <c:pt idx="14919">
                  <c:v>0.16819000000000001</c:v>
                </c:pt>
                <c:pt idx="14920">
                  <c:v>0.16803999999999999</c:v>
                </c:pt>
                <c:pt idx="14921">
                  <c:v>0.16789000000000001</c:v>
                </c:pt>
                <c:pt idx="14922">
                  <c:v>0.16774</c:v>
                </c:pt>
                <c:pt idx="14923">
                  <c:v>0.16758999999999999</c:v>
                </c:pt>
                <c:pt idx="14924">
                  <c:v>0.16744000000000001</c:v>
                </c:pt>
                <c:pt idx="14925">
                  <c:v>0.16728999999999999</c:v>
                </c:pt>
                <c:pt idx="14926">
                  <c:v>0.16714000000000001</c:v>
                </c:pt>
                <c:pt idx="14927">
                  <c:v>0.16699</c:v>
                </c:pt>
                <c:pt idx="14928">
                  <c:v>0.16685</c:v>
                </c:pt>
                <c:pt idx="14929">
                  <c:v>0.16669999999999999</c:v>
                </c:pt>
                <c:pt idx="14930">
                  <c:v>0.16656000000000001</c:v>
                </c:pt>
                <c:pt idx="14931">
                  <c:v>0.16641</c:v>
                </c:pt>
                <c:pt idx="14932">
                  <c:v>0.16627</c:v>
                </c:pt>
                <c:pt idx="14933">
                  <c:v>0.16611999999999999</c:v>
                </c:pt>
                <c:pt idx="14934">
                  <c:v>0.16597999999999999</c:v>
                </c:pt>
                <c:pt idx="14935">
                  <c:v>0.16583000000000001</c:v>
                </c:pt>
                <c:pt idx="14936">
                  <c:v>0.16569</c:v>
                </c:pt>
                <c:pt idx="14937">
                  <c:v>0.16553999999999999</c:v>
                </c:pt>
                <c:pt idx="14938">
                  <c:v>0.16539000000000001</c:v>
                </c:pt>
                <c:pt idx="14939">
                  <c:v>0.16525000000000001</c:v>
                </c:pt>
                <c:pt idx="14940">
                  <c:v>0.1651</c:v>
                </c:pt>
                <c:pt idx="14941">
                  <c:v>0.16495000000000001</c:v>
                </c:pt>
                <c:pt idx="14942">
                  <c:v>0.16481000000000001</c:v>
                </c:pt>
                <c:pt idx="14943">
                  <c:v>0.16466</c:v>
                </c:pt>
                <c:pt idx="14944">
                  <c:v>0.16450999999999999</c:v>
                </c:pt>
                <c:pt idx="14945">
                  <c:v>0.16436000000000001</c:v>
                </c:pt>
                <c:pt idx="14946">
                  <c:v>0.16420999999999999</c:v>
                </c:pt>
                <c:pt idx="14947">
                  <c:v>0.16406999999999999</c:v>
                </c:pt>
                <c:pt idx="14948">
                  <c:v>0.16392000000000001</c:v>
                </c:pt>
                <c:pt idx="14949">
                  <c:v>0.16377</c:v>
                </c:pt>
                <c:pt idx="14950">
                  <c:v>0.16361999999999999</c:v>
                </c:pt>
                <c:pt idx="14951">
                  <c:v>0.16347</c:v>
                </c:pt>
                <c:pt idx="14952">
                  <c:v>0.16331999999999999</c:v>
                </c:pt>
                <c:pt idx="14953">
                  <c:v>0.16317000000000001</c:v>
                </c:pt>
                <c:pt idx="14954">
                  <c:v>0.16302</c:v>
                </c:pt>
                <c:pt idx="14955">
                  <c:v>0.16286999999999999</c:v>
                </c:pt>
                <c:pt idx="14956">
                  <c:v>0.16272</c:v>
                </c:pt>
                <c:pt idx="14957">
                  <c:v>0.16256999999999999</c:v>
                </c:pt>
                <c:pt idx="14958">
                  <c:v>0.16242999999999999</c:v>
                </c:pt>
                <c:pt idx="14959">
                  <c:v>0.16228000000000001</c:v>
                </c:pt>
                <c:pt idx="14960">
                  <c:v>0.16213</c:v>
                </c:pt>
                <c:pt idx="14961">
                  <c:v>0.16199</c:v>
                </c:pt>
                <c:pt idx="14962">
                  <c:v>0.16184000000000001</c:v>
                </c:pt>
                <c:pt idx="14963">
                  <c:v>0.16170000000000001</c:v>
                </c:pt>
                <c:pt idx="14964">
                  <c:v>0.16156000000000001</c:v>
                </c:pt>
                <c:pt idx="14965">
                  <c:v>0.16142000000000001</c:v>
                </c:pt>
                <c:pt idx="14966">
                  <c:v>0.16127</c:v>
                </c:pt>
                <c:pt idx="14967">
                  <c:v>0.16113</c:v>
                </c:pt>
                <c:pt idx="14968">
                  <c:v>0.16098999999999999</c:v>
                </c:pt>
                <c:pt idx="14969">
                  <c:v>0.16086</c:v>
                </c:pt>
                <c:pt idx="14970">
                  <c:v>0.16072</c:v>
                </c:pt>
                <c:pt idx="14971">
                  <c:v>0.16058</c:v>
                </c:pt>
                <c:pt idx="14972">
                  <c:v>0.16044</c:v>
                </c:pt>
                <c:pt idx="14973">
                  <c:v>0.16031000000000001</c:v>
                </c:pt>
                <c:pt idx="14974">
                  <c:v>0.16017000000000001</c:v>
                </c:pt>
                <c:pt idx="14975">
                  <c:v>0.16003999999999999</c:v>
                </c:pt>
                <c:pt idx="14976">
                  <c:v>0.15991</c:v>
                </c:pt>
                <c:pt idx="14977">
                  <c:v>0.15977</c:v>
                </c:pt>
                <c:pt idx="14978">
                  <c:v>0.15964</c:v>
                </c:pt>
                <c:pt idx="14979">
                  <c:v>0.15951000000000001</c:v>
                </c:pt>
                <c:pt idx="14980">
                  <c:v>0.15937999999999999</c:v>
                </c:pt>
                <c:pt idx="14981">
                  <c:v>0.15925</c:v>
                </c:pt>
                <c:pt idx="14982">
                  <c:v>0.15912000000000001</c:v>
                </c:pt>
                <c:pt idx="14983">
                  <c:v>0.15898000000000001</c:v>
                </c:pt>
                <c:pt idx="14984">
                  <c:v>0.15884999999999999</c:v>
                </c:pt>
                <c:pt idx="14985">
                  <c:v>0.15872</c:v>
                </c:pt>
                <c:pt idx="14986">
                  <c:v>0.15859000000000001</c:v>
                </c:pt>
                <c:pt idx="14987">
                  <c:v>0.15845000000000001</c:v>
                </c:pt>
                <c:pt idx="14988">
                  <c:v>0.15831999999999999</c:v>
                </c:pt>
                <c:pt idx="14989">
                  <c:v>0.15819</c:v>
                </c:pt>
                <c:pt idx="14990">
                  <c:v>0.15805</c:v>
                </c:pt>
                <c:pt idx="14991">
                  <c:v>0.15792</c:v>
                </c:pt>
                <c:pt idx="14992">
                  <c:v>0.15779000000000001</c:v>
                </c:pt>
                <c:pt idx="14993">
                  <c:v>0.15765000000000001</c:v>
                </c:pt>
                <c:pt idx="14994">
                  <c:v>0.15751999999999999</c:v>
                </c:pt>
                <c:pt idx="14995">
                  <c:v>0.15737999999999999</c:v>
                </c:pt>
                <c:pt idx="14996">
                  <c:v>0.15725</c:v>
                </c:pt>
                <c:pt idx="14997">
                  <c:v>0.15711</c:v>
                </c:pt>
                <c:pt idx="14998">
                  <c:v>0.15698000000000001</c:v>
                </c:pt>
                <c:pt idx="14999">
                  <c:v>0.15684000000000001</c:v>
                </c:pt>
                <c:pt idx="15000">
                  <c:v>0.15670000000000001</c:v>
                </c:pt>
                <c:pt idx="15001">
                  <c:v>0.15656999999999999</c:v>
                </c:pt>
                <c:pt idx="15002">
                  <c:v>0.15643000000000001</c:v>
                </c:pt>
                <c:pt idx="15003">
                  <c:v>0.15629000000000001</c:v>
                </c:pt>
                <c:pt idx="15004">
                  <c:v>0.15615999999999999</c:v>
                </c:pt>
                <c:pt idx="15005">
                  <c:v>0.15601999999999999</c:v>
                </c:pt>
                <c:pt idx="15006">
                  <c:v>0.15587999999999999</c:v>
                </c:pt>
                <c:pt idx="15007">
                  <c:v>0.15573999999999999</c:v>
                </c:pt>
                <c:pt idx="15008">
                  <c:v>0.15561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699264"/>
        <c:axId val="125339904"/>
      </c:lineChart>
      <c:catAx>
        <c:axId val="88699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Patients seen over time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25339904"/>
        <c:crosses val="autoZero"/>
        <c:auto val="1"/>
        <c:lblAlgn val="ctr"/>
        <c:lblOffset val="100"/>
        <c:tickLblSkip val="1000"/>
        <c:noMultiLvlLbl val="0"/>
      </c:catAx>
      <c:valAx>
        <c:axId val="125339904"/>
        <c:scaling>
          <c:orientation val="minMax"/>
          <c:max val="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Proportion/Probability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8699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291755442334413"/>
          <c:y val="0.74851244791736338"/>
          <c:w val="0.30209038994009563"/>
          <c:h val="0.13905896764108414"/>
        </c:manualLayout>
      </c:layout>
      <c:overlay val="1"/>
      <c:spPr>
        <a:solidFill>
          <a:schemeClr val="bg1"/>
        </a:solidFill>
        <a:ln w="19050">
          <a:solidFill>
            <a:schemeClr val="tx1"/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0.12173</cdr:x>
      <cdr:y>0.00337</cdr:y>
    </cdr:from>
    <cdr:to>
      <cdr:x>0.27614</cdr:x>
      <cdr:y>0.06517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51278" y="21167"/>
          <a:ext cx="1333500" cy="388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/>
            <a:t>Base Case</a:t>
          </a:r>
        </a:p>
      </cdr:txBody>
    </cdr:sp>
  </cdr:relSizeAnchor>
  <cdr:relSizeAnchor xmlns:cdr="http://schemas.openxmlformats.org/drawingml/2006/chartDrawing">
    <cdr:from>
      <cdr:x>0.29273</cdr:x>
      <cdr:y>0.00337</cdr:y>
    </cdr:from>
    <cdr:to>
      <cdr:x>0.44714</cdr:x>
      <cdr:y>0.06517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28006" y="21167"/>
          <a:ext cx="1333500" cy="388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r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i="1"/>
            <a:t>Virtual Experiment 1: </a:t>
          </a:r>
          <a:r>
            <a:rPr lang="en-US" sz="1200"/>
            <a:t>Increased accuracy</a:t>
          </a:r>
        </a:p>
      </cdr:txBody>
    </cdr:sp>
  </cdr:relSizeAnchor>
  <cdr:relSizeAnchor xmlns:cdr="http://schemas.openxmlformats.org/drawingml/2006/chartDrawing">
    <cdr:from>
      <cdr:x>0.46373</cdr:x>
      <cdr:y>0.00337</cdr:y>
    </cdr:from>
    <cdr:to>
      <cdr:x>0.61814</cdr:x>
      <cdr:y>0.06517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04734" y="21167"/>
          <a:ext cx="1333500" cy="388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r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i="1"/>
            <a:t>Virtual Experiment 2: </a:t>
          </a:r>
          <a:r>
            <a:rPr lang="en-US" sz="1200"/>
            <a:t>Improved feedback</a:t>
          </a:r>
        </a:p>
      </cdr:txBody>
    </cdr:sp>
  </cdr:relSizeAnchor>
  <cdr:relSizeAnchor xmlns:cdr="http://schemas.openxmlformats.org/drawingml/2006/chartDrawing">
    <cdr:from>
      <cdr:x>0.62204</cdr:x>
      <cdr:y>0.00337</cdr:y>
    </cdr:from>
    <cdr:to>
      <cdr:x>0.79097</cdr:x>
      <cdr:y>0.06657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398246" y="21207"/>
          <a:ext cx="1466012" cy="397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r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i="1" dirty="0"/>
            <a:t>Virtual Experiment 3: </a:t>
          </a:r>
          <a:r>
            <a:rPr lang="en-US" sz="1200" dirty="0"/>
            <a:t>Increased FN regret</a:t>
          </a:r>
        </a:p>
      </cdr:txBody>
    </cdr:sp>
  </cdr:relSizeAnchor>
  <cdr:relSizeAnchor xmlns:cdr="http://schemas.openxmlformats.org/drawingml/2006/chartDrawing">
    <cdr:from>
      <cdr:x>0.79097</cdr:x>
      <cdr:y>0.00337</cdr:y>
    </cdr:from>
    <cdr:to>
      <cdr:x>1</cdr:x>
      <cdr:y>0.06046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864258" y="21207"/>
          <a:ext cx="1814075" cy="359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rIns="0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i="1" dirty="0"/>
            <a:t>Virtual Experiment 4: </a:t>
          </a:r>
          <a:r>
            <a:rPr lang="en-US" sz="1200" dirty="0"/>
            <a:t>Combined intervention</a:t>
          </a:r>
        </a:p>
      </cdr:txBody>
    </cdr:sp>
  </cdr:relSizeAnchor>
  <cdr:relSizeAnchor xmlns:cdr="http://schemas.openxmlformats.org/drawingml/2006/chartDrawing">
    <cdr:from>
      <cdr:x>0.28268</cdr:x>
      <cdr:y>0.01011</cdr:y>
    </cdr:from>
    <cdr:to>
      <cdr:x>0.28268</cdr:x>
      <cdr:y>0.74494</cdr:y>
    </cdr:to>
    <cdr:cxnSp macro="">
      <cdr:nvCxnSpPr>
        <cdr:cNvPr id="8" name="Straight Connector 7"/>
        <cdr:cNvCxnSpPr/>
      </cdr:nvCxnSpPr>
      <cdr:spPr>
        <a:xfrm xmlns:a="http://schemas.openxmlformats.org/drawingml/2006/main" flipV="1">
          <a:off x="2441222" y="63500"/>
          <a:ext cx="0" cy="4614333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0.45343</cdr:x>
      <cdr:y>0.01011</cdr:y>
    </cdr:from>
    <cdr:to>
      <cdr:x>0.45343</cdr:x>
      <cdr:y>0.89838</cdr:y>
    </cdr:to>
    <cdr:cxnSp macro="">
      <cdr:nvCxnSpPr>
        <cdr:cNvPr id="9" name="Straight Connector 8"/>
        <cdr:cNvCxnSpPr/>
      </cdr:nvCxnSpPr>
      <cdr:spPr>
        <a:xfrm xmlns:a="http://schemas.openxmlformats.org/drawingml/2006/main" flipV="1">
          <a:off x="3915833" y="63500"/>
          <a:ext cx="0" cy="557784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0.7951</cdr:x>
      <cdr:y>0.01011</cdr:y>
    </cdr:from>
    <cdr:to>
      <cdr:x>0.7951</cdr:x>
      <cdr:y>0.89838</cdr:y>
    </cdr:to>
    <cdr:cxnSp macro="">
      <cdr:nvCxnSpPr>
        <cdr:cNvPr id="11" name="Straight Connector 10"/>
        <cdr:cNvCxnSpPr/>
      </cdr:nvCxnSpPr>
      <cdr:spPr>
        <a:xfrm xmlns:a="http://schemas.openxmlformats.org/drawingml/2006/main" flipV="1">
          <a:off x="6866466" y="63500"/>
          <a:ext cx="0" cy="557784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0.62369</cdr:x>
      <cdr:y>0.01011</cdr:y>
    </cdr:from>
    <cdr:to>
      <cdr:x>0.62369</cdr:x>
      <cdr:y>0.89838</cdr:y>
    </cdr:to>
    <cdr:cxnSp macro="">
      <cdr:nvCxnSpPr>
        <cdr:cNvPr id="12" name="Straight Connector 11"/>
        <cdr:cNvCxnSpPr/>
      </cdr:nvCxnSpPr>
      <cdr:spPr>
        <a:xfrm xmlns:a="http://schemas.openxmlformats.org/drawingml/2006/main" flipV="1">
          <a:off x="5386210" y="63500"/>
          <a:ext cx="0" cy="557784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0.93371</cdr:y>
    </cdr:from>
    <cdr:to>
      <cdr:x>0.30229</cdr:x>
      <cdr:y>0.99663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0" y="5863167"/>
          <a:ext cx="2610556" cy="3951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l"/>
          <a:r>
            <a:rPr lang="en-US" sz="1000" u="sng"/>
            <a:t>Note</a:t>
          </a:r>
          <a:r>
            <a:rPr lang="en-US" sz="1000"/>
            <a:t>: *moving</a:t>
          </a:r>
          <a:r>
            <a:rPr lang="en-US" sz="1000" baseline="0"/>
            <a:t> average over 500 patients</a:t>
          </a:r>
          <a:endParaRPr lang="en-US" sz="10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49450" y="685800"/>
            <a:ext cx="29591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64B003E8-E9F5-4630-9F9D-E130AB2F2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301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240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6481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4721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2962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12413" algn="l" defTabSz="7649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94896" algn="l" defTabSz="7649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77379" algn="l" defTabSz="7649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59861" algn="l" defTabSz="76496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94380B6-E4A6-45E1-AEBB-347C23EE76F7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49450" y="685800"/>
            <a:ext cx="2959100" cy="342900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0556" y="3125296"/>
            <a:ext cx="7385691" cy="21553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3362" y="5699771"/>
            <a:ext cx="6080085" cy="2570479"/>
          </a:xfrm>
        </p:spPr>
        <p:txBody>
          <a:bodyPr/>
          <a:lstStyle>
            <a:lvl1pPr marL="0" indent="0" algn="ctr">
              <a:buNone/>
              <a:defRPr/>
            </a:lvl1pPr>
            <a:lvl2pPr marL="382483" indent="0" algn="ctr">
              <a:buNone/>
              <a:defRPr/>
            </a:lvl2pPr>
            <a:lvl3pPr marL="764965" indent="0" algn="ctr">
              <a:buNone/>
              <a:defRPr/>
            </a:lvl3pPr>
            <a:lvl4pPr marL="1147448" indent="0" algn="ctr">
              <a:buNone/>
              <a:defRPr/>
            </a:lvl4pPr>
            <a:lvl5pPr marL="1529931" indent="0" algn="ctr">
              <a:buNone/>
              <a:defRPr/>
            </a:lvl5pPr>
            <a:lvl6pPr marL="1912413" indent="0" algn="ctr">
              <a:buNone/>
              <a:defRPr/>
            </a:lvl6pPr>
            <a:lvl7pPr marL="2294896" indent="0" algn="ctr">
              <a:buNone/>
              <a:defRPr/>
            </a:lvl7pPr>
            <a:lvl8pPr marL="2677379" indent="0" algn="ctr">
              <a:buNone/>
              <a:defRPr/>
            </a:lvl8pPr>
            <a:lvl9pPr marL="305986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B2865-DFAA-4258-8A39-BC88B59B7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6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5A4DF-FD6D-4FF3-AFF8-8FB571815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4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573" y="6464126"/>
            <a:ext cx="7383442" cy="1997710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573" y="4262849"/>
            <a:ext cx="7383442" cy="2201272"/>
          </a:xfrm>
        </p:spPr>
        <p:txBody>
          <a:bodyPr anchor="b"/>
          <a:lstStyle>
            <a:lvl1pPr marL="0" indent="0">
              <a:buNone/>
              <a:defRPr sz="1700"/>
            </a:lvl1pPr>
            <a:lvl2pPr marL="382483" indent="0">
              <a:buNone/>
              <a:defRPr sz="1500"/>
            </a:lvl2pPr>
            <a:lvl3pPr marL="764965" indent="0">
              <a:buNone/>
              <a:defRPr sz="1400"/>
            </a:lvl3pPr>
            <a:lvl4pPr marL="1147448" indent="0">
              <a:buNone/>
              <a:defRPr sz="1200"/>
            </a:lvl4pPr>
            <a:lvl5pPr marL="1529931" indent="0">
              <a:buNone/>
              <a:defRPr sz="1200"/>
            </a:lvl5pPr>
            <a:lvl6pPr marL="1912413" indent="0">
              <a:buNone/>
              <a:defRPr sz="1200"/>
            </a:lvl6pPr>
            <a:lvl7pPr marL="2294896" indent="0">
              <a:buNone/>
              <a:defRPr sz="1200"/>
            </a:lvl7pPr>
            <a:lvl8pPr marL="2677379" indent="0">
              <a:buNone/>
              <a:defRPr sz="1200"/>
            </a:lvl8pPr>
            <a:lvl9pPr marL="3059861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6347C-33A7-4077-8946-E959140C7D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8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4461" y="2346970"/>
            <a:ext cx="3799771" cy="66377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50331" y="2346970"/>
            <a:ext cx="3802021" cy="66377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FEA96-1CE2-4435-B0DD-304191AF1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4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456" y="2251170"/>
            <a:ext cx="3838038" cy="93798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2483" indent="0">
              <a:buNone/>
              <a:defRPr sz="1700" b="1"/>
            </a:lvl2pPr>
            <a:lvl3pPr marL="764965" indent="0">
              <a:buNone/>
              <a:defRPr sz="1500" b="1"/>
            </a:lvl3pPr>
            <a:lvl4pPr marL="1147448" indent="0">
              <a:buNone/>
              <a:defRPr sz="1400" b="1"/>
            </a:lvl4pPr>
            <a:lvl5pPr marL="1529931" indent="0">
              <a:buNone/>
              <a:defRPr sz="1400" b="1"/>
            </a:lvl5pPr>
            <a:lvl6pPr marL="1912413" indent="0">
              <a:buNone/>
              <a:defRPr sz="1400" b="1"/>
            </a:lvl6pPr>
            <a:lvl7pPr marL="2294896" indent="0">
              <a:buNone/>
              <a:defRPr sz="1400" b="1"/>
            </a:lvl7pPr>
            <a:lvl8pPr marL="2677379" indent="0">
              <a:buNone/>
              <a:defRPr sz="1400" b="1"/>
            </a:lvl8pPr>
            <a:lvl9pPr marL="3059861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456" y="3189160"/>
            <a:ext cx="3838038" cy="579555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2063" y="2251170"/>
            <a:ext cx="3840290" cy="93798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2483" indent="0">
              <a:buNone/>
              <a:defRPr sz="1700" b="1"/>
            </a:lvl2pPr>
            <a:lvl3pPr marL="764965" indent="0">
              <a:buNone/>
              <a:defRPr sz="1500" b="1"/>
            </a:lvl3pPr>
            <a:lvl4pPr marL="1147448" indent="0">
              <a:buNone/>
              <a:defRPr sz="1400" b="1"/>
            </a:lvl4pPr>
            <a:lvl5pPr marL="1529931" indent="0">
              <a:buNone/>
              <a:defRPr sz="1400" b="1"/>
            </a:lvl5pPr>
            <a:lvl6pPr marL="1912413" indent="0">
              <a:buNone/>
              <a:defRPr sz="1400" b="1"/>
            </a:lvl6pPr>
            <a:lvl7pPr marL="2294896" indent="0">
              <a:buNone/>
              <a:defRPr sz="1400" b="1"/>
            </a:lvl7pPr>
            <a:lvl8pPr marL="2677379" indent="0">
              <a:buNone/>
              <a:defRPr sz="1400" b="1"/>
            </a:lvl8pPr>
            <a:lvl9pPr marL="3059861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2063" y="3189160"/>
            <a:ext cx="3840290" cy="579555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F73D1-7300-416D-9F85-B2332685F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20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49ACD-A182-4C0A-8E81-3C9881252D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2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72437-3657-4BD8-BB06-3B5B5E05E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9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457" y="401141"/>
            <a:ext cx="2858832" cy="170434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6838" y="401149"/>
            <a:ext cx="4855514" cy="858356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457" y="2105486"/>
            <a:ext cx="2858832" cy="6879228"/>
          </a:xfrm>
        </p:spPr>
        <p:txBody>
          <a:bodyPr/>
          <a:lstStyle>
            <a:lvl1pPr marL="0" indent="0">
              <a:buNone/>
              <a:defRPr sz="1200"/>
            </a:lvl1pPr>
            <a:lvl2pPr marL="382483" indent="0">
              <a:buNone/>
              <a:defRPr sz="1000"/>
            </a:lvl2pPr>
            <a:lvl3pPr marL="764965" indent="0">
              <a:buNone/>
              <a:defRPr sz="800"/>
            </a:lvl3pPr>
            <a:lvl4pPr marL="1147448" indent="0">
              <a:buNone/>
              <a:defRPr sz="700"/>
            </a:lvl4pPr>
            <a:lvl5pPr marL="1529931" indent="0">
              <a:buNone/>
              <a:defRPr sz="700"/>
            </a:lvl5pPr>
            <a:lvl6pPr marL="1912413" indent="0">
              <a:buNone/>
              <a:defRPr sz="700"/>
            </a:lvl6pPr>
            <a:lvl7pPr marL="2294896" indent="0">
              <a:buNone/>
              <a:defRPr sz="700"/>
            </a:lvl7pPr>
            <a:lvl8pPr marL="2677379" indent="0">
              <a:buNone/>
              <a:defRPr sz="700"/>
            </a:lvl8pPr>
            <a:lvl9pPr marL="3059861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1D8BC-898E-4921-ADDD-E6814E8AA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3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795" y="7040891"/>
            <a:ext cx="5213432" cy="832213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01795" y="898081"/>
            <a:ext cx="5213432" cy="6035040"/>
          </a:xfrm>
        </p:spPr>
        <p:txBody>
          <a:bodyPr/>
          <a:lstStyle>
            <a:lvl1pPr marL="0" indent="0">
              <a:buNone/>
              <a:defRPr sz="2600"/>
            </a:lvl1pPr>
            <a:lvl2pPr marL="382483" indent="0">
              <a:buNone/>
              <a:defRPr sz="2400"/>
            </a:lvl2pPr>
            <a:lvl3pPr marL="764965" indent="0">
              <a:buNone/>
              <a:defRPr sz="2000"/>
            </a:lvl3pPr>
            <a:lvl4pPr marL="1147448" indent="0">
              <a:buNone/>
              <a:defRPr sz="1700"/>
            </a:lvl4pPr>
            <a:lvl5pPr marL="1529931" indent="0">
              <a:buNone/>
              <a:defRPr sz="1700"/>
            </a:lvl5pPr>
            <a:lvl6pPr marL="1912413" indent="0">
              <a:buNone/>
              <a:defRPr sz="1700"/>
            </a:lvl6pPr>
            <a:lvl7pPr marL="2294896" indent="0">
              <a:buNone/>
              <a:defRPr sz="1700"/>
            </a:lvl7pPr>
            <a:lvl8pPr marL="2677379" indent="0">
              <a:buNone/>
              <a:defRPr sz="1700"/>
            </a:lvl8pPr>
            <a:lvl9pPr marL="3059861" indent="0">
              <a:buNone/>
              <a:defRPr sz="17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1795" y="7873097"/>
            <a:ext cx="5213432" cy="1179466"/>
          </a:xfrm>
        </p:spPr>
        <p:txBody>
          <a:bodyPr/>
          <a:lstStyle>
            <a:lvl1pPr marL="0" indent="0">
              <a:buNone/>
              <a:defRPr sz="1200"/>
            </a:lvl1pPr>
            <a:lvl2pPr marL="382483" indent="0">
              <a:buNone/>
              <a:defRPr sz="1000"/>
            </a:lvl2pPr>
            <a:lvl3pPr marL="764965" indent="0">
              <a:buNone/>
              <a:defRPr sz="800"/>
            </a:lvl3pPr>
            <a:lvl4pPr marL="1147448" indent="0">
              <a:buNone/>
              <a:defRPr sz="700"/>
            </a:lvl4pPr>
            <a:lvl5pPr marL="1529931" indent="0">
              <a:buNone/>
              <a:defRPr sz="700"/>
            </a:lvl5pPr>
            <a:lvl6pPr marL="1912413" indent="0">
              <a:buNone/>
              <a:defRPr sz="700"/>
            </a:lvl6pPr>
            <a:lvl7pPr marL="2294896" indent="0">
              <a:buNone/>
              <a:defRPr sz="700"/>
            </a:lvl7pPr>
            <a:lvl8pPr marL="2677379" indent="0">
              <a:buNone/>
              <a:defRPr sz="700"/>
            </a:lvl8pPr>
            <a:lvl9pPr marL="3059861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41A15-C379-4FCF-AF5D-F2A83344C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27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593BF-2B8F-4C9D-B219-502F6A4AC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7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98442" y="403138"/>
            <a:ext cx="1953909" cy="8581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4457" y="403138"/>
            <a:ext cx="5647882" cy="858157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C8231-94BC-4ECE-BE17-FECA76A6E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5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4461" y="402966"/>
            <a:ext cx="7817881" cy="167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835" tIns="25916" rIns="51835" bIns="259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4461" y="2346143"/>
            <a:ext cx="7817881" cy="663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835" tIns="25916" rIns="51835" bIns="259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4461" y="9160692"/>
            <a:ext cx="2025085" cy="69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835" tIns="25916" rIns="51835" bIns="25916" numCol="1" anchor="t" anchorCtr="0" compatLnSpc="1">
            <a:prstTxWarp prst="textNoShape">
              <a:avLst/>
            </a:prstTxWarp>
          </a:bodyPr>
          <a:lstStyle>
            <a:lvl1pPr>
              <a:defRPr sz="7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67014" y="9160692"/>
            <a:ext cx="2752775" cy="69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835" tIns="25916" rIns="51835" bIns="25916" numCol="1" anchor="t" anchorCtr="0" compatLnSpc="1">
            <a:prstTxWarp prst="textNoShape">
              <a:avLst/>
            </a:prstTxWarp>
          </a:bodyPr>
          <a:lstStyle>
            <a:lvl1pPr algn="ctr">
              <a:defRPr sz="7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27259" y="9160692"/>
            <a:ext cx="2025085" cy="69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1835" tIns="25916" rIns="51835" bIns="25916" numCol="1" anchor="t" anchorCtr="0" compatLnSpc="1">
            <a:prstTxWarp prst="textNoShape">
              <a:avLst/>
            </a:prstTxWarp>
          </a:bodyPr>
          <a:lstStyle>
            <a:lvl1pPr algn="r">
              <a:defRPr sz="700"/>
            </a:lvl1pPr>
          </a:lstStyle>
          <a:p>
            <a:pPr>
              <a:defRPr/>
            </a:pPr>
            <a:fld id="{9540CE64-1E9B-4C9C-BB44-93DEC8696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6607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16607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2pPr>
      <a:lvl3pPr algn="ctr" defTabSz="516607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3pPr>
      <a:lvl4pPr algn="ctr" defTabSz="516607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4pPr>
      <a:lvl5pPr algn="ctr" defTabSz="516607" rtl="0" eaLnBrk="0" fontAlgn="base" hangingPunct="0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5pPr>
      <a:lvl6pPr marL="382483" algn="ctr" defTabSz="517945" rtl="0" fontAlgn="base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6pPr>
      <a:lvl7pPr marL="764965" algn="ctr" defTabSz="517945" rtl="0" fontAlgn="base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7pPr>
      <a:lvl8pPr marL="1147448" algn="ctr" defTabSz="517945" rtl="0" fontAlgn="base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8pPr>
      <a:lvl9pPr marL="1529931" algn="ctr" defTabSz="517945" rtl="0" fontAlgn="base">
        <a:spcBef>
          <a:spcPct val="0"/>
        </a:spcBef>
        <a:spcAft>
          <a:spcPct val="0"/>
        </a:spcAft>
        <a:defRPr sz="2500">
          <a:solidFill>
            <a:schemeClr val="tx2"/>
          </a:solidFill>
          <a:latin typeface="Arial" charset="0"/>
        </a:defRPr>
      </a:lvl9pPr>
    </p:titleStyle>
    <p:bodyStyle>
      <a:lvl1pPr marL="193367" indent="-193367" algn="l" defTabSz="516607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419924" indent="-161620" algn="l" defTabSz="516607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647924" indent="-129873" algn="l" defTabSz="516607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906228" indent="-129873" algn="l" defTabSz="516607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1165974" indent="-128431" algn="l" defTabSz="516607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548524" indent="-128823" algn="l" defTabSz="517945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1931007" indent="-128823" algn="l" defTabSz="517945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313490" indent="-128823" algn="l" defTabSz="517945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695971" indent="-128823" algn="l" defTabSz="517945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2483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4965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7448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9931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12413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94896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77379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59861" algn="l" defTabSz="7649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156"/>
          <p:cNvSpPr txBox="1">
            <a:spLocks noChangeArrowheads="1"/>
          </p:cNvSpPr>
          <p:nvPr/>
        </p:nvSpPr>
        <p:spPr bwMode="auto">
          <a:xfrm>
            <a:off x="0" y="3387018"/>
            <a:ext cx="75692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u="sng" dirty="0" smtClean="0"/>
              <a:t>1B</a:t>
            </a:r>
            <a:r>
              <a:rPr lang="en-US" altLang="en-US" sz="1400" dirty="0" smtClean="0"/>
              <a:t>. Results of sensitivity analyses for virtual experiments #1 - #4.</a:t>
            </a:r>
            <a:endParaRPr lang="en-US" altLang="en-US" sz="1400" dirty="0"/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923398" y="5758895"/>
            <a:ext cx="74066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1000210" y="9427373"/>
            <a:ext cx="1459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       </a:t>
            </a:r>
            <a:r>
              <a:rPr lang="en-US" sz="1100" dirty="0" smtClean="0">
                <a:sym typeface="Wingdings" panose="05000000000000000000" pitchFamily="2" charset="2"/>
              </a:rPr>
              <a:t>       </a:t>
            </a:r>
            <a:r>
              <a:rPr lang="en-US" sz="1100" dirty="0" smtClean="0"/>
              <a:t>3,000</a:t>
            </a:r>
            <a:endParaRPr lang="en-US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2466222" y="9427373"/>
            <a:ext cx="1459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       </a:t>
            </a:r>
            <a:r>
              <a:rPr lang="en-US" sz="1100" dirty="0" smtClean="0">
                <a:sym typeface="Wingdings" panose="05000000000000000000" pitchFamily="2" charset="2"/>
              </a:rPr>
              <a:t>       </a:t>
            </a:r>
            <a:r>
              <a:rPr lang="en-US" sz="1100" dirty="0" smtClean="0"/>
              <a:t>3,000</a:t>
            </a:r>
            <a:endParaRPr lang="en-US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3932234" y="9427373"/>
            <a:ext cx="1459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       </a:t>
            </a:r>
            <a:r>
              <a:rPr lang="en-US" sz="1100" dirty="0" smtClean="0">
                <a:sym typeface="Wingdings" panose="05000000000000000000" pitchFamily="2" charset="2"/>
              </a:rPr>
              <a:t>       </a:t>
            </a:r>
            <a:r>
              <a:rPr lang="en-US" sz="1100" dirty="0" smtClean="0"/>
              <a:t>3,000</a:t>
            </a:r>
            <a:endParaRPr lang="en-US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5398246" y="9427373"/>
            <a:ext cx="1459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       </a:t>
            </a:r>
            <a:r>
              <a:rPr lang="en-US" sz="1100" dirty="0" smtClean="0">
                <a:sym typeface="Wingdings" panose="05000000000000000000" pitchFamily="2" charset="2"/>
              </a:rPr>
              <a:t>       </a:t>
            </a:r>
            <a:r>
              <a:rPr lang="en-US" sz="1100" dirty="0" smtClean="0"/>
              <a:t>3,000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6864258" y="9427373"/>
            <a:ext cx="1459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       </a:t>
            </a:r>
            <a:r>
              <a:rPr lang="en-US" sz="1100" dirty="0" smtClean="0">
                <a:sym typeface="Wingdings" panose="05000000000000000000" pitchFamily="2" charset="2"/>
              </a:rPr>
              <a:t>       </a:t>
            </a:r>
            <a:r>
              <a:rPr lang="en-US" sz="1100" dirty="0" smtClean="0"/>
              <a:t>3,000</a:t>
            </a:r>
            <a:endParaRPr lang="en-US" sz="1100" dirty="0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34994"/>
              </p:ext>
            </p:extLst>
          </p:nvPr>
        </p:nvGraphicFramePr>
        <p:xfrm>
          <a:off x="114652" y="420600"/>
          <a:ext cx="8338083" cy="2865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8016"/>
                <a:gridCol w="1651415"/>
                <a:gridCol w="1777176"/>
                <a:gridCol w="1245264"/>
                <a:gridCol w="996212"/>
              </a:tblGrid>
              <a:tr h="19812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400" u="sng" strike="noStrike" dirty="0" smtClean="0">
                          <a:effectLst/>
                        </a:rPr>
                        <a:t>1A</a:t>
                      </a:r>
                      <a:r>
                        <a:rPr lang="en-US" sz="1400" u="none" strike="noStrike" dirty="0" smtClean="0">
                          <a:effectLst/>
                        </a:rPr>
                        <a:t>. Parameter values</a:t>
                      </a:r>
                      <a:endParaRPr lang="en-US" sz="1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1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Virtual experiment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Model parameters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06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False positives (FP) lost to follow-up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False negatives (FN) lost to follow-up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Diagnostic accuracy (rho)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Regret ratio (FN/FP)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5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Base case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60%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5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1. Increased diagnostic accuracy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60%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0.85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5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2. Improved feedback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60%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44%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5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3. Increased FN regret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73%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0.65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5.5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5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4. Combined intervention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0.85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5.5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0" y="-5515"/>
            <a:ext cx="8330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Figure 1</a:t>
            </a:r>
            <a:r>
              <a:rPr lang="en-US" sz="1400" dirty="0" smtClean="0"/>
              <a:t>. Sensitivity analyses for virtual experiments</a:t>
            </a:r>
            <a:endParaRPr lang="en-US" sz="1400" dirty="0"/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039249"/>
              </p:ext>
            </p:extLst>
          </p:nvPr>
        </p:nvGraphicFramePr>
        <p:xfrm>
          <a:off x="0" y="3765387"/>
          <a:ext cx="8678333" cy="6293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19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19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163</Words>
  <Application>Microsoft Office PowerPoint</Application>
  <PresentationFormat>Custom</PresentationFormat>
  <Paragraphs>48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Tufts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rsheldrick</dc:creator>
  <cp:lastModifiedBy>Chris</cp:lastModifiedBy>
  <cp:revision>38</cp:revision>
  <dcterms:created xsi:type="dcterms:W3CDTF">2013-07-05T16:08:33Z</dcterms:created>
  <dcterms:modified xsi:type="dcterms:W3CDTF">2016-09-03T02:04:47Z</dcterms:modified>
</cp:coreProperties>
</file>