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248" y="-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AD551-67AA-4544-BCCC-93E4D8A7C3A8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A69D7-B5D8-4E7D-80C8-56E4559786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86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mtClean="0"/>
              <a:t>a) IVE65 Hep3B b) MCF-7</a:t>
            </a:r>
            <a:r>
              <a:rPr lang="de-AT" baseline="0" smtClean="0"/>
              <a:t> KD 21.4.2015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A69D7-B5D8-4E7D-80C8-56E45597867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657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987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402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60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02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26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45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89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52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335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27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89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0737A-36F2-4ABB-B11C-1996C27B1737}" type="datetimeFigureOut">
              <a:rPr lang="en-GB" smtClean="0"/>
              <a:t>26/06/2015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1F76A-8808-42CE-817E-719C65A26F6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867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0" y="980728"/>
            <a:ext cx="5307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a)	</a:t>
            </a:r>
            <a:r>
              <a:rPr lang="de-AT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A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		        b)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094" y="1629000"/>
            <a:ext cx="459245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" y="1629000"/>
            <a:ext cx="464106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0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A4-Papier (210x297 mm)</PresentationFormat>
  <Paragraphs>3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mandl</dc:creator>
  <cp:lastModifiedBy>mandl</cp:lastModifiedBy>
  <cp:revision>2</cp:revision>
  <dcterms:created xsi:type="dcterms:W3CDTF">2015-06-25T14:10:37Z</dcterms:created>
  <dcterms:modified xsi:type="dcterms:W3CDTF">2015-06-26T08:49:38Z</dcterms:modified>
</cp:coreProperties>
</file>