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3" r:id="rId2"/>
  </p:sldIdLst>
  <p:sldSz cx="5219700" cy="32766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2" userDrawn="1">
          <p15:clr>
            <a:srgbClr val="A4A3A4"/>
          </p15:clr>
        </p15:guide>
        <p15:guide id="2" pos="16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0FF5"/>
    <a:srgbClr val="160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43" autoAdjust="0"/>
    <p:restoredTop sz="94660"/>
  </p:normalViewPr>
  <p:slideViewPr>
    <p:cSldViewPr>
      <p:cViewPr varScale="1">
        <p:scale>
          <a:sx n="134" d="100"/>
          <a:sy n="134" d="100"/>
        </p:scale>
        <p:origin x="126" y="966"/>
      </p:cViewPr>
      <p:guideLst>
        <p:guide orient="horz" pos="1032"/>
        <p:guide pos="16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FA739-8BE8-444C-87F0-35644DE43CED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744538"/>
            <a:ext cx="59277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CB641-F902-42D3-9019-A466092FD9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1480" y="1017874"/>
            <a:ext cx="4436745" cy="70234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2955" y="1856743"/>
            <a:ext cx="3653790" cy="83735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2322" y="2105522"/>
            <a:ext cx="4436745" cy="65076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12322" y="1388764"/>
            <a:ext cx="4436745" cy="7167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60987" y="764541"/>
            <a:ext cx="2305367" cy="21624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53350" y="764541"/>
            <a:ext cx="2305367" cy="21624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0985" y="733445"/>
            <a:ext cx="2306274" cy="305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0985" y="1039106"/>
            <a:ext cx="2306274" cy="1887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2651536" y="733445"/>
            <a:ext cx="2307180" cy="30566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2651536" y="1039106"/>
            <a:ext cx="2307180" cy="1887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60989" y="130458"/>
            <a:ext cx="1717245" cy="55520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040759" y="130458"/>
            <a:ext cx="2917958" cy="27964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60989" y="685659"/>
            <a:ext cx="1717245" cy="224128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23098" y="2293620"/>
            <a:ext cx="3131820" cy="2707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023098" y="292771"/>
            <a:ext cx="3131820" cy="19659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023098" y="2564396"/>
            <a:ext cx="3131820" cy="3845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84284" y="131217"/>
            <a:ext cx="1174433" cy="279572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60985" y="131217"/>
            <a:ext cx="3436302" cy="279572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60985" y="131219"/>
            <a:ext cx="4697730" cy="546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60985" y="764541"/>
            <a:ext cx="4697730" cy="216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260985" y="3036924"/>
            <a:ext cx="1217930" cy="174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2026-06-21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783400" y="3036924"/>
            <a:ext cx="1652905" cy="174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740785" y="3036924"/>
            <a:ext cx="1217930" cy="174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BA6B8C8-FBAA-4D97-B1D6-120EED644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109501"/>
              </p:ext>
            </p:extLst>
          </p:nvPr>
        </p:nvGraphicFramePr>
        <p:xfrm>
          <a:off x="17561" y="118677"/>
          <a:ext cx="5184577" cy="30392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1130">
                  <a:extLst>
                    <a:ext uri="{9D8B030D-6E8A-4147-A177-3AD203B41FA5}">
                      <a16:colId xmlns:a16="http://schemas.microsoft.com/office/drawing/2014/main" val="11259734"/>
                    </a:ext>
                  </a:extLst>
                </a:gridCol>
                <a:gridCol w="1788976">
                  <a:extLst>
                    <a:ext uri="{9D8B030D-6E8A-4147-A177-3AD203B41FA5}">
                      <a16:colId xmlns:a16="http://schemas.microsoft.com/office/drawing/2014/main" val="1118603047"/>
                    </a:ext>
                  </a:extLst>
                </a:gridCol>
                <a:gridCol w="1224270">
                  <a:extLst>
                    <a:ext uri="{9D8B030D-6E8A-4147-A177-3AD203B41FA5}">
                      <a16:colId xmlns:a16="http://schemas.microsoft.com/office/drawing/2014/main" val="1513521628"/>
                    </a:ext>
                  </a:extLst>
                </a:gridCol>
                <a:gridCol w="1800201">
                  <a:extLst>
                    <a:ext uri="{9D8B030D-6E8A-4147-A177-3AD203B41FA5}">
                      <a16:colId xmlns:a16="http://schemas.microsoft.com/office/drawing/2014/main" val="2689835356"/>
                    </a:ext>
                  </a:extLst>
                </a:gridCol>
              </a:tblGrid>
              <a:tr h="7589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Final concentration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Manufacturer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607634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Advanced DMEM/F-12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X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Gibco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6370566"/>
                  </a:ext>
                </a:extLst>
              </a:tr>
              <a:tr h="7589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sz="900" b="1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Penicillin-streptomycin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100 µg/ml for each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Gibco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6362442"/>
                  </a:ext>
                </a:extLst>
              </a:tr>
              <a:tr h="5983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 err="1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GlutaMAX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X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Gibco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6116581"/>
                  </a:ext>
                </a:extLst>
              </a:tr>
              <a:tr h="5983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HEPES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mM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Gibco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9441456"/>
                  </a:ext>
                </a:extLst>
              </a:tr>
              <a:tr h="5983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ko-KR" sz="900" b="1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pt-BR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R-spondin 3 CM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4%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U-Protein express BV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12733812"/>
                  </a:ext>
                </a:extLst>
              </a:tr>
              <a:tr h="5983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Noggin CM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4%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U-Protein express BV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2756377"/>
                  </a:ext>
                </a:extLst>
              </a:tr>
              <a:tr h="5983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ko-KR" sz="900" b="1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Y-27632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µM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AdooQ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0408058"/>
                  </a:ext>
                </a:extLst>
              </a:tr>
              <a:tr h="6236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EGF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50 ng/ml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 err="1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Peprotech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2236394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altLang="ko-KR" sz="900" b="1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9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B27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1X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Gibco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33334477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N-acetyl-L-Cysteine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1.25 mM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Sigma aldrich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6203172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Nicotinamide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mM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Sigma aldrich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5439407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FGF10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10 ng/ml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Peprotech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8486730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FGF2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5 ng/ml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Peprotech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5182701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PGE2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µM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Tocris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548891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CHIR99021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0.3 µM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Sigma aldrich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5522263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Forskolin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1 µM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Sigma aldrich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2496985"/>
                  </a:ext>
                </a:extLst>
              </a:tr>
              <a:tr h="7091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900" b="1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ko-KR" sz="900" b="1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3556" marR="635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Caspofungin</a:t>
                      </a:r>
                      <a:endParaRPr lang="ko-KR" sz="600" kern="10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0.5 µg/ml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buNone/>
                      </a:pPr>
                      <a:r>
                        <a:rPr lang="en-US" sz="900" kern="100" dirty="0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Sigma </a:t>
                      </a:r>
                      <a:r>
                        <a:rPr lang="en-US" sz="900" kern="100" dirty="0" err="1">
                          <a:effectLst/>
                          <a:latin typeface="Arial" panose="020B0604020202020204" pitchFamily="34" charset="0"/>
                          <a:ea typeface="맑은 고딕" panose="020B0503020000020004" pitchFamily="50" charset="-127"/>
                          <a:cs typeface="Arial" panose="020B0604020202020204" pitchFamily="34" charset="0"/>
                        </a:rPr>
                        <a:t>aldrich</a:t>
                      </a:r>
                      <a:endParaRPr lang="ko-KR" sz="600" kern="100" dirty="0">
                        <a:effectLst/>
                        <a:latin typeface="Arial" panose="020B0604020202020204" pitchFamily="34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1217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509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3136</TotalTime>
  <Words>116</Words>
  <Application>Microsoft Office PowerPoint</Application>
  <PresentationFormat>사용자 지정</PresentationFormat>
  <Paragraphs>72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소희 신</cp:lastModifiedBy>
  <cp:revision>122</cp:revision>
  <cp:lastPrinted>2024-08-08T02:51:28Z</cp:lastPrinted>
  <dcterms:created xsi:type="dcterms:W3CDTF">2006-10-05T04:04:58Z</dcterms:created>
  <dcterms:modified xsi:type="dcterms:W3CDTF">2026-06-21T00:22:46Z</dcterms:modified>
</cp:coreProperties>
</file>