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3959225" cy="30607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4" userDrawn="1">
          <p15:clr>
            <a:srgbClr val="A4A3A4"/>
          </p15:clr>
        </p15:guide>
        <p15:guide id="2" pos="12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0FF5"/>
    <a:srgbClr val="160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5" autoAdjust="0"/>
    <p:restoredTop sz="94660"/>
  </p:normalViewPr>
  <p:slideViewPr>
    <p:cSldViewPr>
      <p:cViewPr varScale="1">
        <p:scale>
          <a:sx n="326" d="100"/>
          <a:sy n="326" d="100"/>
        </p:scale>
        <p:origin x="2848" y="164"/>
      </p:cViewPr>
      <p:guideLst>
        <p:guide orient="horz" pos="964"/>
        <p:guide pos="12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FA739-8BE8-444C-87F0-35644DE43CED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44538"/>
            <a:ext cx="48164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CB641-F902-42D3-9019-A466092FD9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6942" y="950804"/>
            <a:ext cx="3365341" cy="65606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93884" y="1734399"/>
            <a:ext cx="2771458" cy="7821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12752" y="1966787"/>
            <a:ext cx="3365341" cy="60788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12752" y="1297259"/>
            <a:ext cx="3365341" cy="6695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97961" y="714165"/>
            <a:ext cx="1748658" cy="2019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012606" y="714165"/>
            <a:ext cx="1748658" cy="20199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97962" y="685118"/>
            <a:ext cx="1749345" cy="2855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97962" y="970641"/>
            <a:ext cx="1749345" cy="17634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2011234" y="685118"/>
            <a:ext cx="1750033" cy="2855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11234" y="970641"/>
            <a:ext cx="1750033" cy="17634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964" y="121862"/>
            <a:ext cx="1302558" cy="51861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547949" y="121862"/>
            <a:ext cx="2213317" cy="2612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7964" y="640481"/>
            <a:ext cx="1302558" cy="20936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76036" y="2142489"/>
            <a:ext cx="2375535" cy="2529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776036" y="273480"/>
            <a:ext cx="2375535" cy="18364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76036" y="2395424"/>
            <a:ext cx="2375535" cy="3592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870438" y="122572"/>
            <a:ext cx="890825" cy="261151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97961" y="122572"/>
            <a:ext cx="2606490" cy="261151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97962" y="122572"/>
            <a:ext cx="3563302" cy="51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97962" y="714165"/>
            <a:ext cx="3563302" cy="2019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97961" y="2836818"/>
            <a:ext cx="923819" cy="1629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2026-04-19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352735" y="2836818"/>
            <a:ext cx="1253755" cy="1629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837445" y="2836818"/>
            <a:ext cx="923819" cy="1629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12D679-FE46-E0F4-16B9-EB1935021F8E}"/>
              </a:ext>
            </a:extLst>
          </p:cNvPr>
          <p:cNvSpPr txBox="1"/>
          <p:nvPr/>
        </p:nvSpPr>
        <p:spPr>
          <a:xfrm>
            <a:off x="-36612" y="-369406"/>
            <a:ext cx="1180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itchFamily="34" charset="0"/>
                <a:cs typeface="Arial" pitchFamily="34" charset="0"/>
              </a:rPr>
              <a:t>Table. S2</a:t>
            </a:r>
            <a:endParaRPr lang="ko-KR" alt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CEDAE02C-AFE2-4708-83DD-39214CBFE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487289"/>
              </p:ext>
            </p:extLst>
          </p:nvPr>
        </p:nvGraphicFramePr>
        <p:xfrm>
          <a:off x="35395" y="49787"/>
          <a:ext cx="3888432" cy="29611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43941">
                  <a:extLst>
                    <a:ext uri="{9D8B030D-6E8A-4147-A177-3AD203B41FA5}">
                      <a16:colId xmlns:a16="http://schemas.microsoft.com/office/drawing/2014/main" val="2229887678"/>
                    </a:ext>
                  </a:extLst>
                </a:gridCol>
                <a:gridCol w="1600550">
                  <a:extLst>
                    <a:ext uri="{9D8B030D-6E8A-4147-A177-3AD203B41FA5}">
                      <a16:colId xmlns:a16="http://schemas.microsoft.com/office/drawing/2014/main" val="2928312422"/>
                    </a:ext>
                  </a:extLst>
                </a:gridCol>
                <a:gridCol w="1143941">
                  <a:extLst>
                    <a:ext uri="{9D8B030D-6E8A-4147-A177-3AD203B41FA5}">
                      <a16:colId xmlns:a16="http://schemas.microsoft.com/office/drawing/2014/main" val="1955157453"/>
                    </a:ext>
                  </a:extLst>
                </a:gridCol>
              </a:tblGrid>
              <a:tr h="18528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0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Stage</a:t>
                      </a:r>
                      <a:endParaRPr lang="ko-KR" sz="10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Grouping</a:t>
                      </a:r>
                      <a:endParaRPr lang="ko-KR" sz="10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TNM Score</a:t>
                      </a:r>
                      <a:endParaRPr lang="ko-KR" sz="10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686591"/>
                  </a:ext>
                </a:extLst>
              </a:tr>
              <a:tr h="18528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Stage I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T1, N0, M0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6588155"/>
                  </a:ext>
                </a:extLst>
              </a:tr>
              <a:tr h="18528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Stage II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T2, N0, M0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2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3471597"/>
                  </a:ext>
                </a:extLst>
              </a:tr>
              <a:tr h="80175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Stage III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T3, N0,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T1, N1,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T2, N1,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T3, N1,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3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6865430"/>
                  </a:ext>
                </a:extLst>
              </a:tr>
              <a:tr h="160351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Stage IV</a:t>
                      </a:r>
                      <a:endParaRPr lang="ko-KR" sz="10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T4a, N0,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T4a, N1,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T1, N2,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T2, N2,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T3, N2,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fr-CH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T4a, N2,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T4b, Any N,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Any T, N3, M0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10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</a:t>
                      </a:r>
                      <a:endParaRPr lang="ko-KR" sz="10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9817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50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</TotalTime>
  <Words>93</Words>
  <Application>Microsoft Office PowerPoint</Application>
  <PresentationFormat>사용자 지정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이상윤</cp:lastModifiedBy>
  <cp:revision>120</cp:revision>
  <cp:lastPrinted>2024-08-08T02:51:28Z</cp:lastPrinted>
  <dcterms:created xsi:type="dcterms:W3CDTF">2006-10-05T04:04:58Z</dcterms:created>
  <dcterms:modified xsi:type="dcterms:W3CDTF">2026-04-19T01:19:07Z</dcterms:modified>
</cp:coreProperties>
</file>